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2"/>
  </p:notesMasterIdLst>
  <p:handoutMasterIdLst>
    <p:handoutMasterId r:id="rId173"/>
  </p:handoutMasterIdLst>
  <p:sldIdLst>
    <p:sldId id="736" r:id="rId2"/>
    <p:sldId id="760" r:id="rId3"/>
    <p:sldId id="1128" r:id="rId4"/>
    <p:sldId id="1268" r:id="rId5"/>
    <p:sldId id="925" r:id="rId6"/>
    <p:sldId id="924" r:id="rId7"/>
    <p:sldId id="926" r:id="rId8"/>
    <p:sldId id="929" r:id="rId9"/>
    <p:sldId id="931" r:id="rId10"/>
    <p:sldId id="947" r:id="rId11"/>
    <p:sldId id="950" r:id="rId12"/>
    <p:sldId id="952" r:id="rId13"/>
    <p:sldId id="954" r:id="rId14"/>
    <p:sldId id="966" r:id="rId15"/>
    <p:sldId id="965" r:id="rId16"/>
    <p:sldId id="959" r:id="rId17"/>
    <p:sldId id="989" r:id="rId18"/>
    <p:sldId id="979" r:id="rId19"/>
    <p:sldId id="975" r:id="rId20"/>
    <p:sldId id="976" r:id="rId21"/>
    <p:sldId id="977" r:id="rId22"/>
    <p:sldId id="1072" r:id="rId23"/>
    <p:sldId id="1132" r:id="rId24"/>
    <p:sldId id="1133" r:id="rId25"/>
    <p:sldId id="980" r:id="rId26"/>
    <p:sldId id="983" r:id="rId27"/>
    <p:sldId id="1130" r:id="rId28"/>
    <p:sldId id="981" r:id="rId29"/>
    <p:sldId id="1028" r:id="rId30"/>
    <p:sldId id="1131" r:id="rId31"/>
    <p:sldId id="1058" r:id="rId32"/>
    <p:sldId id="1019" r:id="rId33"/>
    <p:sldId id="1021" r:id="rId34"/>
    <p:sldId id="1022" r:id="rId35"/>
    <p:sldId id="1024" r:id="rId36"/>
    <p:sldId id="1025" r:id="rId37"/>
    <p:sldId id="1026" r:id="rId38"/>
    <p:sldId id="1027" r:id="rId39"/>
    <p:sldId id="1030" r:id="rId40"/>
    <p:sldId id="1023" r:id="rId41"/>
    <p:sldId id="1032" r:id="rId42"/>
    <p:sldId id="1033" r:id="rId43"/>
    <p:sldId id="1034" r:id="rId44"/>
    <p:sldId id="1102" r:id="rId45"/>
    <p:sldId id="1134" r:id="rId46"/>
    <p:sldId id="1136" r:id="rId47"/>
    <p:sldId id="1144" r:id="rId48"/>
    <p:sldId id="1164" r:id="rId49"/>
    <p:sldId id="1082" r:id="rId50"/>
    <p:sldId id="772" r:id="rId51"/>
    <p:sldId id="773" r:id="rId52"/>
    <p:sldId id="774" r:id="rId53"/>
    <p:sldId id="775" r:id="rId54"/>
    <p:sldId id="776" r:id="rId55"/>
    <p:sldId id="777" r:id="rId56"/>
    <p:sldId id="898" r:id="rId57"/>
    <p:sldId id="778" r:id="rId58"/>
    <p:sldId id="779" r:id="rId59"/>
    <p:sldId id="780" r:id="rId60"/>
    <p:sldId id="781" r:id="rId61"/>
    <p:sldId id="782" r:id="rId62"/>
    <p:sldId id="783" r:id="rId63"/>
    <p:sldId id="784" r:id="rId64"/>
    <p:sldId id="785" r:id="rId65"/>
    <p:sldId id="1240" r:id="rId66"/>
    <p:sldId id="1174" r:id="rId67"/>
    <p:sldId id="1135" r:id="rId68"/>
    <p:sldId id="1146" r:id="rId69"/>
    <p:sldId id="1178" r:id="rId70"/>
    <p:sldId id="1083" r:id="rId71"/>
    <p:sldId id="787" r:id="rId72"/>
    <p:sldId id="788" r:id="rId73"/>
    <p:sldId id="789" r:id="rId74"/>
    <p:sldId id="790" r:id="rId75"/>
    <p:sldId id="791" r:id="rId76"/>
    <p:sldId id="792" r:id="rId77"/>
    <p:sldId id="915" r:id="rId78"/>
    <p:sldId id="1036" r:id="rId79"/>
    <p:sldId id="797" r:id="rId80"/>
    <p:sldId id="913" r:id="rId81"/>
    <p:sldId id="798" r:id="rId82"/>
    <p:sldId id="799" r:id="rId83"/>
    <p:sldId id="800" r:id="rId84"/>
    <p:sldId id="801" r:id="rId85"/>
    <p:sldId id="802" r:id="rId86"/>
    <p:sldId id="813" r:id="rId87"/>
    <p:sldId id="1120" r:id="rId88"/>
    <p:sldId id="1121" r:id="rId89"/>
    <p:sldId id="1123" r:id="rId90"/>
    <p:sldId id="1124" r:id="rId91"/>
    <p:sldId id="1241" r:id="rId92"/>
    <p:sldId id="1175" r:id="rId93"/>
    <p:sldId id="1137" r:id="rId94"/>
    <p:sldId id="1150" r:id="rId95"/>
    <p:sldId id="1179" r:id="rId96"/>
    <p:sldId id="1084" r:id="rId97"/>
    <p:sldId id="821" r:id="rId98"/>
    <p:sldId id="822" r:id="rId99"/>
    <p:sldId id="828" r:id="rId100"/>
    <p:sldId id="823" r:id="rId101"/>
    <p:sldId id="825" r:id="rId102"/>
    <p:sldId id="1242" r:id="rId103"/>
    <p:sldId id="1176" r:id="rId104"/>
    <p:sldId id="1138" r:id="rId105"/>
    <p:sldId id="1153" r:id="rId106"/>
    <p:sldId id="1181" r:id="rId107"/>
    <p:sldId id="1085" r:id="rId108"/>
    <p:sldId id="882" r:id="rId109"/>
    <p:sldId id="883" r:id="rId110"/>
    <p:sldId id="885" r:id="rId111"/>
    <p:sldId id="886" r:id="rId112"/>
    <p:sldId id="887" r:id="rId113"/>
    <p:sldId id="1065" r:id="rId114"/>
    <p:sldId id="889" r:id="rId115"/>
    <p:sldId id="890" r:id="rId116"/>
    <p:sldId id="891" r:id="rId117"/>
    <p:sldId id="892" r:id="rId118"/>
    <p:sldId id="893" r:id="rId119"/>
    <p:sldId id="894" r:id="rId120"/>
    <p:sldId id="895" r:id="rId121"/>
    <p:sldId id="827" r:id="rId122"/>
    <p:sldId id="830" r:id="rId123"/>
    <p:sldId id="1243" r:id="rId124"/>
    <p:sldId id="1172" r:id="rId125"/>
    <p:sldId id="1110" r:id="rId126"/>
    <p:sldId id="1157" r:id="rId127"/>
    <p:sldId id="1184" r:id="rId128"/>
    <p:sldId id="1086" r:id="rId129"/>
    <p:sldId id="841" r:id="rId130"/>
    <p:sldId id="842" r:id="rId131"/>
    <p:sldId id="1228" r:id="rId132"/>
    <p:sldId id="1229" r:id="rId133"/>
    <p:sldId id="1231" r:id="rId134"/>
    <p:sldId id="846" r:id="rId135"/>
    <p:sldId id="1048" r:id="rId136"/>
    <p:sldId id="1232" r:id="rId137"/>
    <p:sldId id="853" r:id="rId138"/>
    <p:sldId id="860" r:id="rId139"/>
    <p:sldId id="1244" r:id="rId140"/>
    <p:sldId id="1173" r:id="rId141"/>
    <p:sldId id="1161" r:id="rId142"/>
    <p:sldId id="1226" r:id="rId143"/>
    <p:sldId id="1140" r:id="rId144"/>
    <p:sldId id="864" r:id="rId145"/>
    <p:sldId id="865" r:id="rId146"/>
    <p:sldId id="1090" r:id="rId147"/>
    <p:sldId id="1247" r:id="rId148"/>
    <p:sldId id="867" r:id="rId149"/>
    <p:sldId id="1089" r:id="rId150"/>
    <p:sldId id="1233" r:id="rId151"/>
    <p:sldId id="1234" r:id="rId152"/>
    <p:sldId id="1235" r:id="rId153"/>
    <p:sldId id="1236" r:id="rId154"/>
    <p:sldId id="1237" r:id="rId155"/>
    <p:sldId id="1245" r:id="rId156"/>
    <p:sldId id="1141" r:id="rId157"/>
    <p:sldId id="1163" r:id="rId158"/>
    <p:sldId id="1238" r:id="rId159"/>
    <p:sldId id="1249" r:id="rId160"/>
    <p:sldId id="1095" r:id="rId161"/>
    <p:sldId id="1097" r:id="rId162"/>
    <p:sldId id="1239" r:id="rId163"/>
    <p:sldId id="1264" r:id="rId164"/>
    <p:sldId id="1081" r:id="rId165"/>
    <p:sldId id="1267" r:id="rId166"/>
    <p:sldId id="1248" r:id="rId167"/>
    <p:sldId id="1265" r:id="rId168"/>
    <p:sldId id="1266" r:id="rId169"/>
    <p:sldId id="953" r:id="rId170"/>
    <p:sldId id="824" r:id="rId17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A249"/>
    <a:srgbClr val="A7A5A8"/>
    <a:srgbClr val="7F7F7F"/>
    <a:srgbClr val="00E266"/>
    <a:srgbClr val="70A8DA"/>
    <a:srgbClr val="000000"/>
    <a:srgbClr val="F2F2F2"/>
    <a:srgbClr val="D9D9D9"/>
    <a:srgbClr val="F3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82929-A27B-453F-A762-ED8D42CB3D14}" v="36" dt="2019-12-20T13:17:26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13" autoAdjust="0"/>
    <p:restoredTop sz="93997" autoAdjust="0"/>
  </p:normalViewPr>
  <p:slideViewPr>
    <p:cSldViewPr snapToGrid="0">
      <p:cViewPr>
        <p:scale>
          <a:sx n="66" d="100"/>
          <a:sy n="66" d="100"/>
        </p:scale>
        <p:origin x="1128" y="64"/>
      </p:cViewPr>
      <p:guideLst/>
    </p:cSldViewPr>
  </p:slideViewPr>
  <p:outlineViewPr>
    <p:cViewPr>
      <p:scale>
        <a:sx n="33" d="100"/>
        <a:sy n="33" d="100"/>
      </p:scale>
      <p:origin x="0" y="-22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536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79" Type="http://schemas.microsoft.com/office/2015/10/relationships/revisionInfo" Target="revisionInfo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Young" userId="e0e1e8e2-5a12-4c7e-b5f3-5c8441737fb0" providerId="ADAL" clId="{AD6585EB-3A76-4967-96EA-6B2EF4A93860}"/>
    <pc:docChg chg="undo custSel addSld delSld modSld">
      <pc:chgData name="Rob Young" userId="e0e1e8e2-5a12-4c7e-b5f3-5c8441737fb0" providerId="ADAL" clId="{AD6585EB-3A76-4967-96EA-6B2EF4A93860}" dt="2019-11-08T11:52:33.528" v="258" actId="2696"/>
      <pc:docMkLst>
        <pc:docMk/>
      </pc:docMkLst>
      <pc:sldChg chg="delSp">
        <pc:chgData name="Rob Young" userId="e0e1e8e2-5a12-4c7e-b5f3-5c8441737fb0" providerId="ADAL" clId="{AD6585EB-3A76-4967-96EA-6B2EF4A93860}" dt="2019-11-07T14:02:19.348" v="2" actId="478"/>
        <pc:sldMkLst>
          <pc:docMk/>
          <pc:sldMk cId="3969744702" sldId="783"/>
        </pc:sldMkLst>
        <pc:cxnChg chg="del">
          <ac:chgData name="Rob Young" userId="e0e1e8e2-5a12-4c7e-b5f3-5c8441737fb0" providerId="ADAL" clId="{AD6585EB-3A76-4967-96EA-6B2EF4A93860}" dt="2019-11-07T14:02:19.348" v="2" actId="478"/>
          <ac:cxnSpMkLst>
            <pc:docMk/>
            <pc:sldMk cId="3969744702" sldId="783"/>
            <ac:cxnSpMk id="66" creationId="{59920FCD-9AAD-4E1C-9319-BBCED3BA1803}"/>
          </ac:cxnSpMkLst>
        </pc:cxnChg>
      </pc:sldChg>
      <pc:sldChg chg="addSp delSp modSp delAnim modAnim">
        <pc:chgData name="Rob Young" userId="e0e1e8e2-5a12-4c7e-b5f3-5c8441737fb0" providerId="ADAL" clId="{AD6585EB-3A76-4967-96EA-6B2EF4A93860}" dt="2019-11-07T14:04:24.599" v="66" actId="478"/>
        <pc:sldMkLst>
          <pc:docMk/>
          <pc:sldMk cId="2786893853" sldId="825"/>
        </pc:sldMkLst>
        <pc:picChg chg="add del">
          <ac:chgData name="Rob Young" userId="e0e1e8e2-5a12-4c7e-b5f3-5c8441737fb0" providerId="ADAL" clId="{AD6585EB-3A76-4967-96EA-6B2EF4A93860}" dt="2019-11-07T14:04:24.599" v="66" actId="478"/>
          <ac:picMkLst>
            <pc:docMk/>
            <pc:sldMk cId="2786893853" sldId="825"/>
            <ac:picMk id="114" creationId="{362B1C3A-6AAD-4DCC-A9B4-21CEB698FC61}"/>
          </ac:picMkLst>
        </pc:picChg>
        <pc:picChg chg="mod">
          <ac:chgData name="Rob Young" userId="e0e1e8e2-5a12-4c7e-b5f3-5c8441737fb0" providerId="ADAL" clId="{AD6585EB-3A76-4967-96EA-6B2EF4A93860}" dt="2019-11-07T14:04:21.715" v="65" actId="1035"/>
          <ac:picMkLst>
            <pc:docMk/>
            <pc:sldMk cId="2786893853" sldId="825"/>
            <ac:picMk id="139" creationId="{44DD08DB-1F34-4E1C-90AA-4A41AFAF4FB3}"/>
          </ac:picMkLst>
        </pc:picChg>
      </pc:sldChg>
      <pc:sldChg chg="addSp delSp modAnim">
        <pc:chgData name="Rob Young" userId="e0e1e8e2-5a12-4c7e-b5f3-5c8441737fb0" providerId="ADAL" clId="{AD6585EB-3A76-4967-96EA-6B2EF4A93860}" dt="2019-11-07T14:05:12.062" v="68"/>
        <pc:sldMkLst>
          <pc:docMk/>
          <pc:sldMk cId="456592528" sldId="830"/>
        </pc:sldMkLst>
        <pc:grpChg chg="add">
          <ac:chgData name="Rob Young" userId="e0e1e8e2-5a12-4c7e-b5f3-5c8441737fb0" providerId="ADAL" clId="{AD6585EB-3A76-4967-96EA-6B2EF4A93860}" dt="2019-11-07T14:05:12.062" v="68"/>
          <ac:grpSpMkLst>
            <pc:docMk/>
            <pc:sldMk cId="456592528" sldId="830"/>
            <ac:grpSpMk id="128" creationId="{0242003B-409F-4AED-A489-3A2CC550CACD}"/>
          </ac:grpSpMkLst>
        </pc:grpChg>
        <pc:grpChg chg="del">
          <ac:chgData name="Rob Young" userId="e0e1e8e2-5a12-4c7e-b5f3-5c8441737fb0" providerId="ADAL" clId="{AD6585EB-3A76-4967-96EA-6B2EF4A93860}" dt="2019-11-07T14:05:10.520" v="67" actId="478"/>
          <ac:grpSpMkLst>
            <pc:docMk/>
            <pc:sldMk cId="456592528" sldId="830"/>
            <ac:grpSpMk id="147" creationId="{1964332E-1009-42FF-9363-D9533D2B31BC}"/>
          </ac:grpSpMkLst>
        </pc:grpChg>
      </pc:sldChg>
      <pc:sldChg chg="addSp delSp modAnim">
        <pc:chgData name="Rob Young" userId="e0e1e8e2-5a12-4c7e-b5f3-5c8441737fb0" providerId="ADAL" clId="{AD6585EB-3A76-4967-96EA-6B2EF4A93860}" dt="2019-11-07T14:06:18.286" v="70"/>
        <pc:sldMkLst>
          <pc:docMk/>
          <pc:sldMk cId="416717287" sldId="860"/>
        </pc:sldMkLst>
        <pc:grpChg chg="add">
          <ac:chgData name="Rob Young" userId="e0e1e8e2-5a12-4c7e-b5f3-5c8441737fb0" providerId="ADAL" clId="{AD6585EB-3A76-4967-96EA-6B2EF4A93860}" dt="2019-11-07T14:06:18.286" v="70"/>
          <ac:grpSpMkLst>
            <pc:docMk/>
            <pc:sldMk cId="416717287" sldId="860"/>
            <ac:grpSpMk id="132" creationId="{CA6CD8C0-9963-4B69-96BF-3578B6B5E8D2}"/>
          </ac:grpSpMkLst>
        </pc:grpChg>
        <pc:grpChg chg="del">
          <ac:chgData name="Rob Young" userId="e0e1e8e2-5a12-4c7e-b5f3-5c8441737fb0" providerId="ADAL" clId="{AD6585EB-3A76-4967-96EA-6B2EF4A93860}" dt="2019-11-07T14:06:17.228" v="69" actId="478"/>
          <ac:grpSpMkLst>
            <pc:docMk/>
            <pc:sldMk cId="416717287" sldId="860"/>
            <ac:grpSpMk id="154" creationId="{8F446EB5-A5A7-4DD0-A4F8-32CA9CB13861}"/>
          </ac:grpSpMkLst>
        </pc:grpChg>
      </pc:sldChg>
      <pc:sldChg chg="modSp">
        <pc:chgData name="Rob Young" userId="e0e1e8e2-5a12-4c7e-b5f3-5c8441737fb0" providerId="ADAL" clId="{AD6585EB-3A76-4967-96EA-6B2EF4A93860}" dt="2019-11-07T12:38:28.251" v="0" actId="20577"/>
        <pc:sldMkLst>
          <pc:docMk/>
          <pc:sldMk cId="2044470391" sldId="915"/>
        </pc:sldMkLst>
        <pc:spChg chg="mod">
          <ac:chgData name="Rob Young" userId="e0e1e8e2-5a12-4c7e-b5f3-5c8441737fb0" providerId="ADAL" clId="{AD6585EB-3A76-4967-96EA-6B2EF4A93860}" dt="2019-11-07T12:38:28.251" v="0" actId="20577"/>
          <ac:spMkLst>
            <pc:docMk/>
            <pc:sldMk cId="2044470391" sldId="915"/>
            <ac:spMk id="127" creationId="{CC096F4D-33C9-4F3D-ADCB-36A7E72F4600}"/>
          </ac:spMkLst>
        </pc:spChg>
      </pc:sldChg>
      <pc:sldChg chg="modSp">
        <pc:chgData name="Rob Young" userId="e0e1e8e2-5a12-4c7e-b5f3-5c8441737fb0" providerId="ADAL" clId="{AD6585EB-3A76-4967-96EA-6B2EF4A93860}" dt="2019-11-07T12:38:36.472" v="1" actId="20577"/>
        <pc:sldMkLst>
          <pc:docMk/>
          <pc:sldMk cId="2776984778" sldId="1036"/>
        </pc:sldMkLst>
        <pc:spChg chg="mod">
          <ac:chgData name="Rob Young" userId="e0e1e8e2-5a12-4c7e-b5f3-5c8441737fb0" providerId="ADAL" clId="{AD6585EB-3A76-4967-96EA-6B2EF4A93860}" dt="2019-11-07T12:38:36.472" v="1" actId="20577"/>
          <ac:spMkLst>
            <pc:docMk/>
            <pc:sldMk cId="2776984778" sldId="1036"/>
            <ac:spMk id="127" creationId="{CC096F4D-33C9-4F3D-ADCB-36A7E72F4600}"/>
          </ac:spMkLst>
        </pc:spChg>
      </pc:sldChg>
      <pc:sldChg chg="addSp delSp modSp delAnim modAnim">
        <pc:chgData name="Rob Young" userId="e0e1e8e2-5a12-4c7e-b5f3-5c8441737fb0" providerId="ADAL" clId="{AD6585EB-3A76-4967-96EA-6B2EF4A93860}" dt="2019-11-08T11:32:57.107" v="91" actId="2085"/>
        <pc:sldMkLst>
          <pc:docMk/>
          <pc:sldMk cId="2820419540" sldId="1144"/>
        </pc:sldMkLst>
        <pc:spChg chg="del">
          <ac:chgData name="Rob Young" userId="e0e1e8e2-5a12-4c7e-b5f3-5c8441737fb0" providerId="ADAL" clId="{AD6585EB-3A76-4967-96EA-6B2EF4A93860}" dt="2019-11-08T11:32:29.756" v="86" actId="478"/>
          <ac:spMkLst>
            <pc:docMk/>
            <pc:sldMk cId="2820419540" sldId="1144"/>
            <ac:spMk id="45" creationId="{C869AF0D-6308-43EC-8286-BEEE763A18D3}"/>
          </ac:spMkLst>
        </pc:spChg>
        <pc:spChg chg="add mod">
          <ac:chgData name="Rob Young" userId="e0e1e8e2-5a12-4c7e-b5f3-5c8441737fb0" providerId="ADAL" clId="{AD6585EB-3A76-4967-96EA-6B2EF4A93860}" dt="2019-11-08T11:32:57.107" v="91" actId="2085"/>
          <ac:spMkLst>
            <pc:docMk/>
            <pc:sldMk cId="2820419540" sldId="1144"/>
            <ac:spMk id="47" creationId="{87A8E5DF-C627-4722-BDAA-C60791F82435}"/>
          </ac:spMkLst>
        </pc:spChg>
        <pc:grpChg chg="add del">
          <ac:chgData name="Rob Young" userId="e0e1e8e2-5a12-4c7e-b5f3-5c8441737fb0" providerId="ADAL" clId="{AD6585EB-3A76-4967-96EA-6B2EF4A93860}" dt="2019-11-08T11:32:39.754" v="89" actId="478"/>
          <ac:grpSpMkLst>
            <pc:docMk/>
            <pc:sldMk cId="2820419540" sldId="1144"/>
            <ac:grpSpMk id="40" creationId="{0381ED67-6C96-4D34-8F56-3B97470BA875}"/>
          </ac:grpSpMkLst>
        </pc:grpChg>
      </pc:sldChg>
      <pc:sldChg chg="addSp delSp modSp delAnim modAnim">
        <pc:chgData name="Rob Young" userId="e0e1e8e2-5a12-4c7e-b5f3-5c8441737fb0" providerId="ADAL" clId="{AD6585EB-3A76-4967-96EA-6B2EF4A93860}" dt="2019-11-08T11:43:17.625" v="190" actId="167"/>
        <pc:sldMkLst>
          <pc:docMk/>
          <pc:sldMk cId="4127963202" sldId="1146"/>
        </pc:sldMkLst>
        <pc:spChg chg="add ord">
          <ac:chgData name="Rob Young" userId="e0e1e8e2-5a12-4c7e-b5f3-5c8441737fb0" providerId="ADAL" clId="{AD6585EB-3A76-4967-96EA-6B2EF4A93860}" dt="2019-11-08T11:43:17.625" v="190" actId="167"/>
          <ac:spMkLst>
            <pc:docMk/>
            <pc:sldMk cId="4127963202" sldId="1146"/>
            <ac:spMk id="37" creationId="{F2647906-383C-44AB-A3AE-A70BE0C9D7DB}"/>
          </ac:spMkLst>
        </pc:spChg>
        <pc:spChg chg="del">
          <ac:chgData name="Rob Young" userId="e0e1e8e2-5a12-4c7e-b5f3-5c8441737fb0" providerId="ADAL" clId="{AD6585EB-3A76-4967-96EA-6B2EF4A93860}" dt="2019-11-08T11:42:45.796" v="185" actId="478"/>
          <ac:spMkLst>
            <pc:docMk/>
            <pc:sldMk cId="4127963202" sldId="1146"/>
            <ac:spMk id="46" creationId="{3D7D0CA2-8874-4AAB-BE1E-66DD050297C3}"/>
          </ac:spMkLst>
        </pc:spChg>
      </pc:sldChg>
      <pc:sldChg chg="addSp delSp delAnim modAnim">
        <pc:chgData name="Rob Young" userId="e0e1e8e2-5a12-4c7e-b5f3-5c8441737fb0" providerId="ADAL" clId="{AD6585EB-3A76-4967-96EA-6B2EF4A93860}" dt="2019-11-08T11:52:00.828" v="257"/>
        <pc:sldMkLst>
          <pc:docMk/>
          <pc:sldMk cId="3669117121" sldId="1150"/>
        </pc:sldMkLst>
        <pc:spChg chg="del">
          <ac:chgData name="Rob Young" userId="e0e1e8e2-5a12-4c7e-b5f3-5c8441737fb0" providerId="ADAL" clId="{AD6585EB-3A76-4967-96EA-6B2EF4A93860}" dt="2019-11-08T11:51:45.305" v="255" actId="478"/>
          <ac:spMkLst>
            <pc:docMk/>
            <pc:sldMk cId="3669117121" sldId="1150"/>
            <ac:spMk id="21" creationId="{AEA4DEA0-8AE3-4BCF-9732-396E76B442C3}"/>
          </ac:spMkLst>
        </pc:spChg>
        <pc:grpChg chg="add">
          <ac:chgData name="Rob Young" userId="e0e1e8e2-5a12-4c7e-b5f3-5c8441737fb0" providerId="ADAL" clId="{AD6585EB-3A76-4967-96EA-6B2EF4A93860}" dt="2019-11-08T11:51:56.119" v="256"/>
          <ac:grpSpMkLst>
            <pc:docMk/>
            <pc:sldMk cId="3669117121" sldId="1150"/>
            <ac:grpSpMk id="24" creationId="{64E25E55-38BF-49C2-9E0C-C5D9E72D135E}"/>
          </ac:grpSpMkLst>
        </pc:grpChg>
      </pc:sldChg>
      <pc:sldChg chg="addSp delSp modSp">
        <pc:chgData name="Rob Young" userId="e0e1e8e2-5a12-4c7e-b5f3-5c8441737fb0" providerId="ADAL" clId="{AD6585EB-3A76-4967-96EA-6B2EF4A93860}" dt="2019-11-08T11:41:40.954" v="178"/>
        <pc:sldMkLst>
          <pc:docMk/>
          <pc:sldMk cId="1741846468" sldId="1164"/>
        </pc:sldMkLst>
        <pc:spChg chg="add del mod">
          <ac:chgData name="Rob Young" userId="e0e1e8e2-5a12-4c7e-b5f3-5c8441737fb0" providerId="ADAL" clId="{AD6585EB-3A76-4967-96EA-6B2EF4A93860}" dt="2019-11-08T11:35:56.861" v="126" actId="478"/>
          <ac:spMkLst>
            <pc:docMk/>
            <pc:sldMk cId="1741846468" sldId="1164"/>
            <ac:spMk id="2" creationId="{B2B62502-3D1A-4C46-97FE-1A6981F788CC}"/>
          </ac:spMkLst>
        </pc:spChg>
        <pc:spChg chg="add del mod">
          <ac:chgData name="Rob Young" userId="e0e1e8e2-5a12-4c7e-b5f3-5c8441737fb0" providerId="ADAL" clId="{AD6585EB-3A76-4967-96EA-6B2EF4A93860}" dt="2019-11-08T11:40:45.775" v="164"/>
          <ac:spMkLst>
            <pc:docMk/>
            <pc:sldMk cId="1741846468" sldId="1164"/>
            <ac:spMk id="7" creationId="{90F0FD2E-AACB-4A8D-B9BF-126AB9D7477D}"/>
          </ac:spMkLst>
        </pc:spChg>
        <pc:spChg chg="add">
          <ac:chgData name="Rob Young" userId="e0e1e8e2-5a12-4c7e-b5f3-5c8441737fb0" providerId="ADAL" clId="{AD6585EB-3A76-4967-96EA-6B2EF4A93860}" dt="2019-11-08T11:41:40.954" v="178"/>
          <ac:spMkLst>
            <pc:docMk/>
            <pc:sldMk cId="1741846468" sldId="1164"/>
            <ac:spMk id="9" creationId="{7CC01B38-2C08-41CB-8EB8-87FB76883BA9}"/>
          </ac:spMkLst>
        </pc:spChg>
        <pc:spChg chg="mod">
          <ac:chgData name="Rob Young" userId="e0e1e8e2-5a12-4c7e-b5f3-5c8441737fb0" providerId="ADAL" clId="{AD6585EB-3A76-4967-96EA-6B2EF4A93860}" dt="2019-11-08T11:36:34.739" v="139" actId="12788"/>
          <ac:spMkLst>
            <pc:docMk/>
            <pc:sldMk cId="1741846468" sldId="1164"/>
            <ac:spMk id="42" creationId="{FBC162E3-87D6-4350-A65A-EABB8D34D6C6}"/>
          </ac:spMkLst>
        </pc:spChg>
        <pc:picChg chg="del">
          <ac:chgData name="Rob Young" userId="e0e1e8e2-5a12-4c7e-b5f3-5c8441737fb0" providerId="ADAL" clId="{AD6585EB-3A76-4967-96EA-6B2EF4A93860}" dt="2019-11-08T11:35:52.997" v="125" actId="478"/>
          <ac:picMkLst>
            <pc:docMk/>
            <pc:sldMk cId="1741846468" sldId="1164"/>
            <ac:picMk id="6" creationId="{CB9CBEF3-C9D9-4767-A763-F287070815AB}"/>
          </ac:picMkLst>
        </pc:picChg>
        <pc:picChg chg="add mod ord">
          <ac:chgData name="Rob Young" userId="e0e1e8e2-5a12-4c7e-b5f3-5c8441737fb0" providerId="ADAL" clId="{AD6585EB-3A76-4967-96EA-6B2EF4A93860}" dt="2019-11-08T11:36:01.514" v="127" actId="1076"/>
          <ac:picMkLst>
            <pc:docMk/>
            <pc:sldMk cId="1741846468" sldId="1164"/>
            <ac:picMk id="8" creationId="{DE213D93-2AB7-4BD8-AAFE-C306DB94B8B8}"/>
          </ac:picMkLst>
        </pc:picChg>
      </pc:sldChg>
      <pc:sldChg chg="addSp modSp add">
        <pc:chgData name="Rob Young" userId="e0e1e8e2-5a12-4c7e-b5f3-5c8441737fb0" providerId="ADAL" clId="{AD6585EB-3A76-4967-96EA-6B2EF4A93860}" dt="2019-11-08T11:42:07.205" v="181" actId="1076"/>
        <pc:sldMkLst>
          <pc:docMk/>
          <pc:sldMk cId="1351227052" sldId="1178"/>
        </pc:sldMkLst>
        <pc:spChg chg="add">
          <ac:chgData name="Rob Young" userId="e0e1e8e2-5a12-4c7e-b5f3-5c8441737fb0" providerId="ADAL" clId="{AD6585EB-3A76-4967-96EA-6B2EF4A93860}" dt="2019-11-08T11:42:00.785" v="180"/>
          <ac:spMkLst>
            <pc:docMk/>
            <pc:sldMk cId="1351227052" sldId="1178"/>
            <ac:spMk id="7" creationId="{21CA1623-AE83-4C35-8FB0-C99C5664DE7B}"/>
          </ac:spMkLst>
        </pc:spChg>
        <pc:picChg chg="add mod">
          <ac:chgData name="Rob Young" userId="e0e1e8e2-5a12-4c7e-b5f3-5c8441737fb0" providerId="ADAL" clId="{AD6585EB-3A76-4967-96EA-6B2EF4A93860}" dt="2019-11-08T11:42:07.205" v="181" actId="1076"/>
          <ac:picMkLst>
            <pc:docMk/>
            <pc:sldMk cId="1351227052" sldId="1178"/>
            <ac:picMk id="10" creationId="{068A40A5-2E01-4706-8BC1-2FCC308D826D}"/>
          </ac:picMkLst>
        </pc:picChg>
      </pc:sldChg>
      <pc:sldChg chg="addSp modSp add">
        <pc:chgData name="Rob Young" userId="e0e1e8e2-5a12-4c7e-b5f3-5c8441737fb0" providerId="ADAL" clId="{AD6585EB-3A76-4967-96EA-6B2EF4A93860}" dt="2019-11-08T11:49:08.628" v="237" actId="1076"/>
        <pc:sldMkLst>
          <pc:docMk/>
          <pc:sldMk cId="1736102104" sldId="1179"/>
        </pc:sldMkLst>
        <pc:spChg chg="add">
          <ac:chgData name="Rob Young" userId="e0e1e8e2-5a12-4c7e-b5f3-5c8441737fb0" providerId="ADAL" clId="{AD6585EB-3A76-4967-96EA-6B2EF4A93860}" dt="2019-11-08T11:44:08.353" v="192"/>
          <ac:spMkLst>
            <pc:docMk/>
            <pc:sldMk cId="1736102104" sldId="1179"/>
            <ac:spMk id="11" creationId="{A95BEAC0-B0FA-45CD-ADDC-EC0E36292410}"/>
          </ac:spMkLst>
        </pc:spChg>
        <pc:picChg chg="add mod ord">
          <ac:chgData name="Rob Young" userId="e0e1e8e2-5a12-4c7e-b5f3-5c8441737fb0" providerId="ADAL" clId="{AD6585EB-3A76-4967-96EA-6B2EF4A93860}" dt="2019-11-08T11:49:08.628" v="237" actId="1076"/>
          <ac:picMkLst>
            <pc:docMk/>
            <pc:sldMk cId="1736102104" sldId="1179"/>
            <ac:picMk id="12" creationId="{63529EF2-A967-4507-B9B9-BF7111363638}"/>
          </ac:picMkLst>
        </pc:picChg>
      </pc:sldChg>
      <pc:sldChg chg="addSp add">
        <pc:chgData name="Rob Young" userId="e0e1e8e2-5a12-4c7e-b5f3-5c8441737fb0" providerId="ADAL" clId="{AD6585EB-3A76-4967-96EA-6B2EF4A93860}" dt="2019-11-08T11:49:29.760" v="239"/>
        <pc:sldMkLst>
          <pc:docMk/>
          <pc:sldMk cId="1835768597" sldId="1181"/>
        </pc:sldMkLst>
        <pc:spChg chg="add">
          <ac:chgData name="Rob Young" userId="e0e1e8e2-5a12-4c7e-b5f3-5c8441737fb0" providerId="ADAL" clId="{AD6585EB-3A76-4967-96EA-6B2EF4A93860}" dt="2019-11-08T11:49:29.760" v="239"/>
          <ac:spMkLst>
            <pc:docMk/>
            <pc:sldMk cId="1835768597" sldId="1181"/>
            <ac:spMk id="13" creationId="{1FED5DDE-DC4D-4F64-96A1-1CABBD27AAC8}"/>
          </ac:spMkLst>
        </pc:spChg>
      </pc:sldChg>
    </pc:docChg>
  </pc:docChgLst>
  <pc:docChgLst>
    <pc:chgData name="Rob Young" userId="e0e1e8e2-5a12-4c7e-b5f3-5c8441737fb0" providerId="ADAL" clId="{4F18D78C-1C6C-4F3B-BAD4-80A486EAF413}"/>
    <pc:docChg chg="custSel addSld delSld modSld">
      <pc:chgData name="Rob Young" userId="e0e1e8e2-5a12-4c7e-b5f3-5c8441737fb0" providerId="ADAL" clId="{4F18D78C-1C6C-4F3B-BAD4-80A486EAF413}" dt="2019-11-07T09:29:02.579" v="483" actId="1076"/>
      <pc:docMkLst>
        <pc:docMk/>
      </pc:docMkLst>
      <pc:sldChg chg="delSp modSp">
        <pc:chgData name="Rob Young" userId="e0e1e8e2-5a12-4c7e-b5f3-5c8441737fb0" providerId="ADAL" clId="{4F18D78C-1C6C-4F3B-BAD4-80A486EAF413}" dt="2019-11-07T09:04:46.045" v="201" actId="14100"/>
        <pc:sldMkLst>
          <pc:docMk/>
          <pc:sldMk cId="1245163630" sldId="787"/>
        </pc:sldMkLst>
        <pc:spChg chg="mod">
          <ac:chgData name="Rob Young" userId="e0e1e8e2-5a12-4c7e-b5f3-5c8441737fb0" providerId="ADAL" clId="{4F18D78C-1C6C-4F3B-BAD4-80A486EAF413}" dt="2019-11-07T09:04:46.045" v="201" actId="14100"/>
          <ac:spMkLst>
            <pc:docMk/>
            <pc:sldMk cId="1245163630" sldId="787"/>
            <ac:spMk id="101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04:42.630" v="200" actId="1076"/>
          <ac:spMkLst>
            <pc:docMk/>
            <pc:sldMk cId="1245163630" sldId="787"/>
            <ac:spMk id="103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04:35.488" v="199"/>
          <ac:spMkLst>
            <pc:docMk/>
            <pc:sldMk cId="1245163630" sldId="787"/>
            <ac:spMk id="114" creationId="{00000000-0000-0000-0000-000000000000}"/>
          </ac:spMkLst>
        </pc:spChg>
        <pc:spChg chg="del mod">
          <ac:chgData name="Rob Young" userId="e0e1e8e2-5a12-4c7e-b5f3-5c8441737fb0" providerId="ADAL" clId="{4F18D78C-1C6C-4F3B-BAD4-80A486EAF413}" dt="2019-11-07T09:04:32.764" v="197" actId="478"/>
          <ac:spMkLst>
            <pc:docMk/>
            <pc:sldMk cId="1245163630" sldId="787"/>
            <ac:spMk id="116" creationId="{00000000-0000-0000-0000-000000000000}"/>
          </ac:spMkLst>
        </pc:spChg>
      </pc:sldChg>
      <pc:sldChg chg="modSp">
        <pc:chgData name="Rob Young" userId="e0e1e8e2-5a12-4c7e-b5f3-5c8441737fb0" providerId="ADAL" clId="{4F18D78C-1C6C-4F3B-BAD4-80A486EAF413}" dt="2019-11-07T09:11:33.393" v="239" actId="14100"/>
        <pc:sldMkLst>
          <pc:docMk/>
          <pc:sldMk cId="2534995787" sldId="791"/>
        </pc:sldMkLst>
        <pc:spChg chg="mod">
          <ac:chgData name="Rob Young" userId="e0e1e8e2-5a12-4c7e-b5f3-5c8441737fb0" providerId="ADAL" clId="{4F18D78C-1C6C-4F3B-BAD4-80A486EAF413}" dt="2019-11-07T09:06:26.649" v="207" actId="20577"/>
          <ac:spMkLst>
            <pc:docMk/>
            <pc:sldMk cId="2534995787" sldId="791"/>
            <ac:spMk id="172" creationId="{88EFE52A-8EC4-4739-B9FE-C38E263F3FD0}"/>
          </ac:spMkLst>
        </pc:spChg>
        <pc:picChg chg="mod ord">
          <ac:chgData name="Rob Young" userId="e0e1e8e2-5a12-4c7e-b5f3-5c8441737fb0" providerId="ADAL" clId="{4F18D78C-1C6C-4F3B-BAD4-80A486EAF413}" dt="2019-11-07T09:09:55.638" v="231" actId="1076"/>
          <ac:picMkLst>
            <pc:docMk/>
            <pc:sldMk cId="2534995787" sldId="791"/>
            <ac:picMk id="168" creationId="{E121B984-40B4-4802-B72B-E01D5B9955D5}"/>
          </ac:picMkLst>
        </pc:picChg>
        <pc:cxnChg chg="mod">
          <ac:chgData name="Rob Young" userId="e0e1e8e2-5a12-4c7e-b5f3-5c8441737fb0" providerId="ADAL" clId="{4F18D78C-1C6C-4F3B-BAD4-80A486EAF413}" dt="2019-11-07T09:11:33.393" v="239" actId="14100"/>
          <ac:cxnSpMkLst>
            <pc:docMk/>
            <pc:sldMk cId="2534995787" sldId="791"/>
            <ac:cxnSpMk id="151" creationId="{00000000-0000-0000-0000-000000000000}"/>
          </ac:cxnSpMkLst>
        </pc:cxnChg>
      </pc:sldChg>
      <pc:sldChg chg="addSp delSp modSp modAnim">
        <pc:chgData name="Rob Young" userId="e0e1e8e2-5a12-4c7e-b5f3-5c8441737fb0" providerId="ADAL" clId="{4F18D78C-1C6C-4F3B-BAD4-80A486EAF413}" dt="2019-11-07T09:11:52.522" v="240" actId="14100"/>
        <pc:sldMkLst>
          <pc:docMk/>
          <pc:sldMk cId="3988476891" sldId="792"/>
        </pc:sldMkLst>
        <pc:spChg chg="mod">
          <ac:chgData name="Rob Young" userId="e0e1e8e2-5a12-4c7e-b5f3-5c8441737fb0" providerId="ADAL" clId="{4F18D78C-1C6C-4F3B-BAD4-80A486EAF413}" dt="2019-11-07T09:07:12.183" v="208"/>
          <ac:spMkLst>
            <pc:docMk/>
            <pc:sldMk cId="3988476891" sldId="792"/>
            <ac:spMk id="172" creationId="{88EFE52A-8EC4-4739-B9FE-C38E263F3FD0}"/>
          </ac:spMkLst>
        </pc:spChg>
        <pc:grpChg chg="ord">
          <ac:chgData name="Rob Young" userId="e0e1e8e2-5a12-4c7e-b5f3-5c8441737fb0" providerId="ADAL" clId="{4F18D78C-1C6C-4F3B-BAD4-80A486EAF413}" dt="2019-11-07T09:10:38.837" v="233" actId="167"/>
          <ac:grpSpMkLst>
            <pc:docMk/>
            <pc:sldMk cId="3988476891" sldId="792"/>
            <ac:grpSpMk id="62" creationId="{00000000-0000-0000-0000-000000000000}"/>
          </ac:grpSpMkLst>
        </pc:grpChg>
        <pc:picChg chg="add">
          <ac:chgData name="Rob Young" userId="e0e1e8e2-5a12-4c7e-b5f3-5c8441737fb0" providerId="ADAL" clId="{4F18D78C-1C6C-4F3B-BAD4-80A486EAF413}" dt="2019-11-07T09:10:56.121" v="235"/>
          <ac:picMkLst>
            <pc:docMk/>
            <pc:sldMk cId="3988476891" sldId="792"/>
            <ac:picMk id="139" creationId="{E231CF92-3FB7-44FE-9466-F41D3A6E2071}"/>
          </ac:picMkLst>
        </pc:picChg>
        <pc:picChg chg="del">
          <ac:chgData name="Rob Young" userId="e0e1e8e2-5a12-4c7e-b5f3-5c8441737fb0" providerId="ADAL" clId="{4F18D78C-1C6C-4F3B-BAD4-80A486EAF413}" dt="2019-11-07T09:10:51.534" v="234" actId="478"/>
          <ac:picMkLst>
            <pc:docMk/>
            <pc:sldMk cId="3988476891" sldId="792"/>
            <ac:picMk id="168" creationId="{E121B984-40B4-4802-B72B-E01D5B9955D5}"/>
          </ac:picMkLst>
        </pc:picChg>
        <pc:cxnChg chg="mod">
          <ac:chgData name="Rob Young" userId="e0e1e8e2-5a12-4c7e-b5f3-5c8441737fb0" providerId="ADAL" clId="{4F18D78C-1C6C-4F3B-BAD4-80A486EAF413}" dt="2019-11-07T09:11:52.522" v="240" actId="14100"/>
          <ac:cxnSpMkLst>
            <pc:docMk/>
            <pc:sldMk cId="3988476891" sldId="792"/>
            <ac:cxnSpMk id="151" creationId="{00000000-0000-0000-0000-000000000000}"/>
          </ac:cxnSpMkLst>
        </pc:cxnChg>
      </pc:sldChg>
      <pc:sldChg chg="addSp delSp modSp delAnim modAnim">
        <pc:chgData name="Rob Young" userId="e0e1e8e2-5a12-4c7e-b5f3-5c8441737fb0" providerId="ADAL" clId="{4F18D78C-1C6C-4F3B-BAD4-80A486EAF413}" dt="2019-11-07T09:25:11.318" v="408"/>
        <pc:sldMkLst>
          <pc:docMk/>
          <pc:sldMk cId="799422069" sldId="800"/>
        </pc:sldMkLst>
        <pc:spChg chg="mod">
          <ac:chgData name="Rob Young" userId="e0e1e8e2-5a12-4c7e-b5f3-5c8441737fb0" providerId="ADAL" clId="{4F18D78C-1C6C-4F3B-BAD4-80A486EAF413}" dt="2019-11-07T09:17:27.886" v="333" actId="20577"/>
          <ac:spMkLst>
            <pc:docMk/>
            <pc:sldMk cId="799422069" sldId="800"/>
            <ac:spMk id="100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20:46.115" v="369" actId="20577"/>
          <ac:spMkLst>
            <pc:docMk/>
            <pc:sldMk cId="799422069" sldId="800"/>
            <ac:spMk id="114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22:58.472" v="392" actId="1076"/>
          <ac:spMkLst>
            <pc:docMk/>
            <pc:sldMk cId="799422069" sldId="800"/>
            <ac:spMk id="122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23:28.686" v="400" actId="14100"/>
          <ac:spMkLst>
            <pc:docMk/>
            <pc:sldMk cId="799422069" sldId="800"/>
            <ac:spMk id="127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17:07.923" v="326" actId="20577"/>
          <ac:spMkLst>
            <pc:docMk/>
            <pc:sldMk cId="799422069" sldId="800"/>
            <ac:spMk id="166" creationId="{00000000-0000-0000-0000-000000000000}"/>
          </ac:spMkLst>
        </pc:spChg>
        <pc:grpChg chg="mod">
          <ac:chgData name="Rob Young" userId="e0e1e8e2-5a12-4c7e-b5f3-5c8441737fb0" providerId="ADAL" clId="{4F18D78C-1C6C-4F3B-BAD4-80A486EAF413}" dt="2019-11-07T09:23:52.502" v="405" actId="1076"/>
          <ac:grpSpMkLst>
            <pc:docMk/>
            <pc:sldMk cId="799422069" sldId="800"/>
            <ac:grpSpMk id="126" creationId="{00000000-0000-0000-0000-000000000000}"/>
          </ac:grpSpMkLst>
        </pc:grpChg>
        <pc:picChg chg="add">
          <ac:chgData name="Rob Young" userId="e0e1e8e2-5a12-4c7e-b5f3-5c8441737fb0" providerId="ADAL" clId="{4F18D78C-1C6C-4F3B-BAD4-80A486EAF413}" dt="2019-11-07T09:20:05.146" v="366"/>
          <ac:picMkLst>
            <pc:docMk/>
            <pc:sldMk cId="799422069" sldId="800"/>
            <ac:picMk id="129" creationId="{50C7F02A-FB4B-4F22-A5CF-945B559C4754}"/>
          </ac:picMkLst>
        </pc:picChg>
        <pc:picChg chg="add del mod">
          <ac:chgData name="Rob Young" userId="e0e1e8e2-5a12-4c7e-b5f3-5c8441737fb0" providerId="ADAL" clId="{4F18D78C-1C6C-4F3B-BAD4-80A486EAF413}" dt="2019-11-07T09:21:59.095" v="382" actId="478"/>
          <ac:picMkLst>
            <pc:docMk/>
            <pc:sldMk cId="799422069" sldId="800"/>
            <ac:picMk id="139" creationId="{65BCDA6B-3F39-443D-8FBD-00638EFCB672}"/>
          </ac:picMkLst>
        </pc:picChg>
        <pc:picChg chg="mod">
          <ac:chgData name="Rob Young" userId="e0e1e8e2-5a12-4c7e-b5f3-5c8441737fb0" providerId="ADAL" clId="{4F18D78C-1C6C-4F3B-BAD4-80A486EAF413}" dt="2019-11-07T09:22:05.985" v="383" actId="1076"/>
          <ac:picMkLst>
            <pc:docMk/>
            <pc:sldMk cId="799422069" sldId="800"/>
            <ac:picMk id="151" creationId="{00000000-0000-0000-0000-000000000000}"/>
          </ac:picMkLst>
        </pc:picChg>
        <pc:picChg chg="mod">
          <ac:chgData name="Rob Young" userId="e0e1e8e2-5a12-4c7e-b5f3-5c8441737fb0" providerId="ADAL" clId="{4F18D78C-1C6C-4F3B-BAD4-80A486EAF413}" dt="2019-11-07T09:22:25.105" v="384" actId="1076"/>
          <ac:picMkLst>
            <pc:docMk/>
            <pc:sldMk cId="799422069" sldId="800"/>
            <ac:picMk id="152" creationId="{00000000-0000-0000-0000-000000000000}"/>
          </ac:picMkLst>
        </pc:picChg>
        <pc:picChg chg="mod">
          <ac:chgData name="Rob Young" userId="e0e1e8e2-5a12-4c7e-b5f3-5c8441737fb0" providerId="ADAL" clId="{4F18D78C-1C6C-4F3B-BAD4-80A486EAF413}" dt="2019-11-07T09:22:34.174" v="385" actId="1076"/>
          <ac:picMkLst>
            <pc:docMk/>
            <pc:sldMk cId="799422069" sldId="800"/>
            <ac:picMk id="153" creationId="{00000000-0000-0000-0000-000000000000}"/>
          </ac:picMkLst>
        </pc:picChg>
        <pc:picChg chg="mod">
          <ac:chgData name="Rob Young" userId="e0e1e8e2-5a12-4c7e-b5f3-5c8441737fb0" providerId="ADAL" clId="{4F18D78C-1C6C-4F3B-BAD4-80A486EAF413}" dt="2019-11-07T09:21:12.161" v="378" actId="1038"/>
          <ac:picMkLst>
            <pc:docMk/>
            <pc:sldMk cId="799422069" sldId="800"/>
            <ac:picMk id="154" creationId="{00000000-0000-0000-0000-000000000000}"/>
          </ac:picMkLst>
        </pc:picChg>
        <pc:picChg chg="del">
          <ac:chgData name="Rob Young" userId="e0e1e8e2-5a12-4c7e-b5f3-5c8441737fb0" providerId="ADAL" clId="{4F18D78C-1C6C-4F3B-BAD4-80A486EAF413}" dt="2019-11-07T09:20:03.956" v="365" actId="478"/>
          <ac:picMkLst>
            <pc:docMk/>
            <pc:sldMk cId="799422069" sldId="800"/>
            <ac:picMk id="168" creationId="{854CD2F8-2152-499D-9A20-E91B39CEF5BB}"/>
          </ac:picMkLst>
        </pc:picChg>
        <pc:cxnChg chg="del mod">
          <ac:chgData name="Rob Young" userId="e0e1e8e2-5a12-4c7e-b5f3-5c8441737fb0" providerId="ADAL" clId="{4F18D78C-1C6C-4F3B-BAD4-80A486EAF413}" dt="2019-11-07T09:23:04.006" v="393" actId="478"/>
          <ac:cxnSpMkLst>
            <pc:docMk/>
            <pc:sldMk cId="799422069" sldId="800"/>
            <ac:cxnSpMk id="123" creationId="{00000000-0000-0000-0000-000000000000}"/>
          </ac:cxnSpMkLst>
        </pc:cxnChg>
        <pc:cxnChg chg="mod">
          <ac:chgData name="Rob Young" userId="e0e1e8e2-5a12-4c7e-b5f3-5c8441737fb0" providerId="ADAL" clId="{4F18D78C-1C6C-4F3B-BAD4-80A486EAF413}" dt="2019-11-07T09:23:11.010" v="395" actId="14100"/>
          <ac:cxnSpMkLst>
            <pc:docMk/>
            <pc:sldMk cId="799422069" sldId="800"/>
            <ac:cxnSpMk id="124" creationId="{00000000-0000-0000-0000-000000000000}"/>
          </ac:cxnSpMkLst>
        </pc:cxnChg>
        <pc:cxnChg chg="del mod">
          <ac:chgData name="Rob Young" userId="e0e1e8e2-5a12-4c7e-b5f3-5c8441737fb0" providerId="ADAL" clId="{4F18D78C-1C6C-4F3B-BAD4-80A486EAF413}" dt="2019-11-07T09:23:12.385" v="396" actId="478"/>
          <ac:cxnSpMkLst>
            <pc:docMk/>
            <pc:sldMk cId="799422069" sldId="800"/>
            <ac:cxnSpMk id="125" creationId="{00000000-0000-0000-0000-000000000000}"/>
          </ac:cxnSpMkLst>
        </pc:cxnChg>
        <pc:cxnChg chg="mod">
          <ac:chgData name="Rob Young" userId="e0e1e8e2-5a12-4c7e-b5f3-5c8441737fb0" providerId="ADAL" clId="{4F18D78C-1C6C-4F3B-BAD4-80A486EAF413}" dt="2019-11-07T09:23:49.489" v="404" actId="14100"/>
          <ac:cxnSpMkLst>
            <pc:docMk/>
            <pc:sldMk cId="799422069" sldId="800"/>
            <ac:cxnSpMk id="128" creationId="{00000000-0000-0000-0000-000000000000}"/>
          </ac:cxnSpMkLst>
        </pc:cxnChg>
      </pc:sldChg>
      <pc:sldChg chg="addSp delSp modSp modAnim">
        <pc:chgData name="Rob Young" userId="e0e1e8e2-5a12-4c7e-b5f3-5c8441737fb0" providerId="ADAL" clId="{4F18D78C-1C6C-4F3B-BAD4-80A486EAF413}" dt="2019-11-07T09:29:02.579" v="483" actId="1076"/>
        <pc:sldMkLst>
          <pc:docMk/>
          <pc:sldMk cId="1083163612" sldId="801"/>
        </pc:sldMkLst>
        <pc:spChg chg="mod">
          <ac:chgData name="Rob Young" userId="e0e1e8e2-5a12-4c7e-b5f3-5c8441737fb0" providerId="ADAL" clId="{4F18D78C-1C6C-4F3B-BAD4-80A486EAF413}" dt="2019-11-07T09:27:18.849" v="451" actId="20577"/>
          <ac:spMkLst>
            <pc:docMk/>
            <pc:sldMk cId="1083163612" sldId="801"/>
            <ac:spMk id="162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26:51.542" v="445" actId="20577"/>
          <ac:spMkLst>
            <pc:docMk/>
            <pc:sldMk cId="1083163612" sldId="801"/>
            <ac:spMk id="163" creationId="{00000000-0000-0000-0000-000000000000}"/>
          </ac:spMkLst>
        </pc:spChg>
        <pc:spChg chg="mod">
          <ac:chgData name="Rob Young" userId="e0e1e8e2-5a12-4c7e-b5f3-5c8441737fb0" providerId="ADAL" clId="{4F18D78C-1C6C-4F3B-BAD4-80A486EAF413}" dt="2019-11-07T09:28:58.871" v="482" actId="14100"/>
          <ac:spMkLst>
            <pc:docMk/>
            <pc:sldMk cId="1083163612" sldId="801"/>
            <ac:spMk id="174" creationId="{00000000-0000-0000-0000-000000000000}"/>
          </ac:spMkLst>
        </pc:spChg>
        <pc:grpChg chg="mod">
          <ac:chgData name="Rob Young" userId="e0e1e8e2-5a12-4c7e-b5f3-5c8441737fb0" providerId="ADAL" clId="{4F18D78C-1C6C-4F3B-BAD4-80A486EAF413}" dt="2019-11-07T09:29:02.579" v="483" actId="1076"/>
          <ac:grpSpMkLst>
            <pc:docMk/>
            <pc:sldMk cId="1083163612" sldId="801"/>
            <ac:grpSpMk id="173" creationId="{00000000-0000-0000-0000-000000000000}"/>
          </ac:grpSpMkLst>
        </pc:grpChg>
        <pc:picChg chg="add">
          <ac:chgData name="Rob Young" userId="e0e1e8e2-5a12-4c7e-b5f3-5c8441737fb0" providerId="ADAL" clId="{4F18D78C-1C6C-4F3B-BAD4-80A486EAF413}" dt="2019-11-07T09:26:19.215" v="411"/>
          <ac:picMkLst>
            <pc:docMk/>
            <pc:sldMk cId="1083163612" sldId="801"/>
            <ac:picMk id="139" creationId="{92BE8B3F-6FB0-4856-BD5D-094ED50F5D90}"/>
          </ac:picMkLst>
        </pc:picChg>
        <pc:picChg chg="del">
          <ac:chgData name="Rob Young" userId="e0e1e8e2-5a12-4c7e-b5f3-5c8441737fb0" providerId="ADAL" clId="{4F18D78C-1C6C-4F3B-BAD4-80A486EAF413}" dt="2019-11-07T09:26:18.113" v="410" actId="478"/>
          <ac:picMkLst>
            <pc:docMk/>
            <pc:sldMk cId="1083163612" sldId="801"/>
            <ac:picMk id="152" creationId="{9731CBF3-CD78-48B7-8C87-FFC058D0A60B}"/>
          </ac:picMkLst>
        </pc:picChg>
        <pc:picChg chg="mod">
          <ac:chgData name="Rob Young" userId="e0e1e8e2-5a12-4c7e-b5f3-5c8441737fb0" providerId="ADAL" clId="{4F18D78C-1C6C-4F3B-BAD4-80A486EAF413}" dt="2019-11-07T09:27:50.238" v="453" actId="1076"/>
          <ac:picMkLst>
            <pc:docMk/>
            <pc:sldMk cId="1083163612" sldId="801"/>
            <ac:picMk id="198" creationId="{00000000-0000-0000-0000-000000000000}"/>
          </ac:picMkLst>
        </pc:picChg>
      </pc:sldChg>
      <pc:sldChg chg="addSp delSp modSp">
        <pc:chgData name="Rob Young" userId="e0e1e8e2-5a12-4c7e-b5f3-5c8441737fb0" providerId="ADAL" clId="{4F18D78C-1C6C-4F3B-BAD4-80A486EAF413}" dt="2019-11-07T09:13:12.430" v="248"/>
        <pc:sldMkLst>
          <pc:docMk/>
          <pc:sldMk cId="2044470391" sldId="915"/>
        </pc:sldMkLst>
        <pc:spChg chg="mod">
          <ac:chgData name="Rob Young" userId="e0e1e8e2-5a12-4c7e-b5f3-5c8441737fb0" providerId="ADAL" clId="{4F18D78C-1C6C-4F3B-BAD4-80A486EAF413}" dt="2019-11-07T09:13:12.430" v="248"/>
          <ac:spMkLst>
            <pc:docMk/>
            <pc:sldMk cId="2044470391" sldId="915"/>
            <ac:spMk id="17" creationId="{4FDB2EF5-25C1-43EB-BE47-AF636CE640D1}"/>
          </ac:spMkLst>
        </pc:spChg>
        <pc:spChg chg="mod">
          <ac:chgData name="Rob Young" userId="e0e1e8e2-5a12-4c7e-b5f3-5c8441737fb0" providerId="ADAL" clId="{4F18D78C-1C6C-4F3B-BAD4-80A486EAF413}" dt="2019-11-07T09:09:09.587" v="227" actId="1037"/>
          <ac:spMkLst>
            <pc:docMk/>
            <pc:sldMk cId="2044470391" sldId="915"/>
            <ac:spMk id="127" creationId="{CC096F4D-33C9-4F3D-ADCB-36A7E72F4600}"/>
          </ac:spMkLst>
        </pc:spChg>
        <pc:spChg chg="mod">
          <ac:chgData name="Rob Young" userId="e0e1e8e2-5a12-4c7e-b5f3-5c8441737fb0" providerId="ADAL" clId="{4F18D78C-1C6C-4F3B-BAD4-80A486EAF413}" dt="2019-11-07T09:08:04.590" v="219" actId="20577"/>
          <ac:spMkLst>
            <pc:docMk/>
            <pc:sldMk cId="2044470391" sldId="915"/>
            <ac:spMk id="132" creationId="{69C913A2-BF89-4F15-87EF-A7E7BB46E01C}"/>
          </ac:spMkLst>
        </pc:spChg>
        <pc:spChg chg="mod">
          <ac:chgData name="Rob Young" userId="e0e1e8e2-5a12-4c7e-b5f3-5c8441737fb0" providerId="ADAL" clId="{4F18D78C-1C6C-4F3B-BAD4-80A486EAF413}" dt="2019-11-07T09:07:15.774" v="209"/>
          <ac:spMkLst>
            <pc:docMk/>
            <pc:sldMk cId="2044470391" sldId="915"/>
            <ac:spMk id="172" creationId="{88EFE52A-8EC4-4739-B9FE-C38E263F3FD0}"/>
          </ac:spMkLst>
        </pc:spChg>
        <pc:spChg chg="mod">
          <ac:chgData name="Rob Young" userId="e0e1e8e2-5a12-4c7e-b5f3-5c8441737fb0" providerId="ADAL" clId="{4F18D78C-1C6C-4F3B-BAD4-80A486EAF413}" dt="2019-11-07T09:12:38.073" v="243" actId="1076"/>
          <ac:spMkLst>
            <pc:docMk/>
            <pc:sldMk cId="2044470391" sldId="915"/>
            <ac:spMk id="186" creationId="{F7AB3AB4-56E5-41CE-8571-830D10D95EC8}"/>
          </ac:spMkLst>
        </pc:spChg>
        <pc:grpChg chg="mod">
          <ac:chgData name="Rob Young" userId="e0e1e8e2-5a12-4c7e-b5f3-5c8441737fb0" providerId="ADAL" clId="{4F18D78C-1C6C-4F3B-BAD4-80A486EAF413}" dt="2019-11-07T09:13:12.430" v="248"/>
          <ac:grpSpMkLst>
            <pc:docMk/>
            <pc:sldMk cId="2044470391" sldId="915"/>
            <ac:grpSpMk id="24" creationId="{69E321A8-B814-4D9B-815F-335CE056EF1B}"/>
          </ac:grpSpMkLst>
        </pc:grpChg>
        <pc:picChg chg="mod">
          <ac:chgData name="Rob Young" userId="e0e1e8e2-5a12-4c7e-b5f3-5c8441737fb0" providerId="ADAL" clId="{4F18D78C-1C6C-4F3B-BAD4-80A486EAF413}" dt="2019-11-07T09:12:44.910" v="244" actId="1076"/>
          <ac:picMkLst>
            <pc:docMk/>
            <pc:sldMk cId="2044470391" sldId="915"/>
            <ac:picMk id="145" creationId="{255EDF6F-32AE-4F18-A505-F18C5E7697A2}"/>
          </ac:picMkLst>
        </pc:picChg>
        <pc:picChg chg="add">
          <ac:chgData name="Rob Young" userId="e0e1e8e2-5a12-4c7e-b5f3-5c8441737fb0" providerId="ADAL" clId="{4F18D78C-1C6C-4F3B-BAD4-80A486EAF413}" dt="2019-11-07T09:12:07.521" v="242"/>
          <ac:picMkLst>
            <pc:docMk/>
            <pc:sldMk cId="2044470391" sldId="915"/>
            <ac:picMk id="146" creationId="{33695F43-F60F-410B-95BF-8133866C7598}"/>
          </ac:picMkLst>
        </pc:picChg>
        <pc:picChg chg="del">
          <ac:chgData name="Rob Young" userId="e0e1e8e2-5a12-4c7e-b5f3-5c8441737fb0" providerId="ADAL" clId="{4F18D78C-1C6C-4F3B-BAD4-80A486EAF413}" dt="2019-11-07T09:12:05.091" v="241" actId="478"/>
          <ac:picMkLst>
            <pc:docMk/>
            <pc:sldMk cId="2044470391" sldId="915"/>
            <ac:picMk id="168" creationId="{E121B984-40B4-4802-B72B-E01D5B9955D5}"/>
          </ac:picMkLst>
        </pc:picChg>
      </pc:sldChg>
      <pc:sldChg chg="modSp">
        <pc:chgData name="Rob Young" userId="e0e1e8e2-5a12-4c7e-b5f3-5c8441737fb0" providerId="ADAL" clId="{4F18D78C-1C6C-4F3B-BAD4-80A486EAF413}" dt="2019-11-07T09:16:27.546" v="307" actId="1036"/>
        <pc:sldMkLst>
          <pc:docMk/>
          <pc:sldMk cId="2776984778" sldId="1036"/>
        </pc:sldMkLst>
        <pc:spChg chg="mod">
          <ac:chgData name="Rob Young" userId="e0e1e8e2-5a12-4c7e-b5f3-5c8441737fb0" providerId="ADAL" clId="{4F18D78C-1C6C-4F3B-BAD4-80A486EAF413}" dt="2019-11-07T09:16:27.546" v="307" actId="1036"/>
          <ac:spMkLst>
            <pc:docMk/>
            <pc:sldMk cId="2776984778" sldId="1036"/>
            <ac:spMk id="17" creationId="{4FDB2EF5-25C1-43EB-BE47-AF636CE640D1}"/>
          </ac:spMkLst>
        </pc:spChg>
        <pc:spChg chg="mod">
          <ac:chgData name="Rob Young" userId="e0e1e8e2-5a12-4c7e-b5f3-5c8441737fb0" providerId="ADAL" clId="{4F18D78C-1C6C-4F3B-BAD4-80A486EAF413}" dt="2019-11-07T09:09:16.103" v="228"/>
          <ac:spMkLst>
            <pc:docMk/>
            <pc:sldMk cId="2776984778" sldId="1036"/>
            <ac:spMk id="127" creationId="{CC096F4D-33C9-4F3D-ADCB-36A7E72F4600}"/>
          </ac:spMkLst>
        </pc:spChg>
        <pc:spChg chg="mod">
          <ac:chgData name="Rob Young" userId="e0e1e8e2-5a12-4c7e-b5f3-5c8441737fb0" providerId="ADAL" clId="{4F18D78C-1C6C-4F3B-BAD4-80A486EAF413}" dt="2019-11-07T09:08:58.283" v="226"/>
          <ac:spMkLst>
            <pc:docMk/>
            <pc:sldMk cId="2776984778" sldId="1036"/>
            <ac:spMk id="132" creationId="{69C913A2-BF89-4F15-87EF-A7E7BB46E01C}"/>
          </ac:spMkLst>
        </pc:spChg>
        <pc:spChg chg="mod">
          <ac:chgData name="Rob Young" userId="e0e1e8e2-5a12-4c7e-b5f3-5c8441737fb0" providerId="ADAL" clId="{4F18D78C-1C6C-4F3B-BAD4-80A486EAF413}" dt="2019-11-07T09:07:27.821" v="211"/>
          <ac:spMkLst>
            <pc:docMk/>
            <pc:sldMk cId="2776984778" sldId="1036"/>
            <ac:spMk id="172" creationId="{88EFE52A-8EC4-4739-B9FE-C38E263F3FD0}"/>
          </ac:spMkLst>
        </pc:spChg>
        <pc:spChg chg="mod">
          <ac:chgData name="Rob Young" userId="e0e1e8e2-5a12-4c7e-b5f3-5c8441737fb0" providerId="ADAL" clId="{4F18D78C-1C6C-4F3B-BAD4-80A486EAF413}" dt="2019-11-07T09:16:27.546" v="307" actId="1036"/>
          <ac:spMkLst>
            <pc:docMk/>
            <pc:sldMk cId="2776984778" sldId="1036"/>
            <ac:spMk id="186" creationId="{F7AB3AB4-56E5-41CE-8571-830D10D95EC8}"/>
          </ac:spMkLst>
        </pc:spChg>
        <pc:grpChg chg="mod">
          <ac:chgData name="Rob Young" userId="e0e1e8e2-5a12-4c7e-b5f3-5c8441737fb0" providerId="ADAL" clId="{4F18D78C-1C6C-4F3B-BAD4-80A486EAF413}" dt="2019-11-07T09:15:03.768" v="260"/>
          <ac:grpSpMkLst>
            <pc:docMk/>
            <pc:sldMk cId="2776984778" sldId="1036"/>
            <ac:grpSpMk id="18" creationId="{2B18F5B2-A0AE-4350-BE05-83E451AE81E6}"/>
          </ac:grpSpMkLst>
        </pc:grpChg>
        <pc:grpChg chg="mod">
          <ac:chgData name="Rob Young" userId="e0e1e8e2-5a12-4c7e-b5f3-5c8441737fb0" providerId="ADAL" clId="{4F18D78C-1C6C-4F3B-BAD4-80A486EAF413}" dt="2019-11-07T09:15:03.768" v="260"/>
          <ac:grpSpMkLst>
            <pc:docMk/>
            <pc:sldMk cId="2776984778" sldId="1036"/>
            <ac:grpSpMk id="27" creationId="{0B8F9A8C-C55C-4D10-B04A-8BAE704A0E62}"/>
          </ac:grpSpMkLst>
        </pc:grpChg>
        <pc:grpChg chg="mod">
          <ac:chgData name="Rob Young" userId="e0e1e8e2-5a12-4c7e-b5f3-5c8441737fb0" providerId="ADAL" clId="{4F18D78C-1C6C-4F3B-BAD4-80A486EAF413}" dt="2019-11-07T09:15:03.768" v="260"/>
          <ac:grpSpMkLst>
            <pc:docMk/>
            <pc:sldMk cId="2776984778" sldId="1036"/>
            <ac:grpSpMk id="33" creationId="{9AAD7F87-650A-449A-B785-823643267F40}"/>
          </ac:grpSpMkLst>
        </pc:grpChg>
        <pc:grpChg chg="mod">
          <ac:chgData name="Rob Young" userId="e0e1e8e2-5a12-4c7e-b5f3-5c8441737fb0" providerId="ADAL" clId="{4F18D78C-1C6C-4F3B-BAD4-80A486EAF413}" dt="2019-11-07T09:15:03.768" v="260"/>
          <ac:grpSpMkLst>
            <pc:docMk/>
            <pc:sldMk cId="2776984778" sldId="1036"/>
            <ac:grpSpMk id="34" creationId="{6032A037-A446-482E-8C8B-38A732478A4E}"/>
          </ac:grpSpMkLst>
        </pc:grpChg>
        <pc:grpChg chg="mod">
          <ac:chgData name="Rob Young" userId="e0e1e8e2-5a12-4c7e-b5f3-5c8441737fb0" providerId="ADAL" clId="{4F18D78C-1C6C-4F3B-BAD4-80A486EAF413}" dt="2019-11-07T09:07:32.017" v="212" actId="1076"/>
          <ac:grpSpMkLst>
            <pc:docMk/>
            <pc:sldMk cId="2776984778" sldId="1036"/>
            <ac:grpSpMk id="41" creationId="{33CBCFF0-D8E6-40D0-B405-5C0CEAC5F513}"/>
          </ac:grpSpMkLst>
        </pc:grpChg>
        <pc:picChg chg="mod ord">
          <ac:chgData name="Rob Young" userId="e0e1e8e2-5a12-4c7e-b5f3-5c8441737fb0" providerId="ADAL" clId="{4F18D78C-1C6C-4F3B-BAD4-80A486EAF413}" dt="2019-11-07T09:16:27.546" v="307" actId="1036"/>
          <ac:picMkLst>
            <pc:docMk/>
            <pc:sldMk cId="2776984778" sldId="1036"/>
            <ac:picMk id="145" creationId="{255EDF6F-32AE-4F18-A505-F18C5E7697A2}"/>
          </ac:picMkLst>
        </pc:picChg>
        <pc:picChg chg="mod">
          <ac:chgData name="Rob Young" userId="e0e1e8e2-5a12-4c7e-b5f3-5c8441737fb0" providerId="ADAL" clId="{4F18D78C-1C6C-4F3B-BAD4-80A486EAF413}" dt="2019-11-07T09:16:27.546" v="307" actId="1036"/>
          <ac:picMkLst>
            <pc:docMk/>
            <pc:sldMk cId="2776984778" sldId="1036"/>
            <ac:picMk id="168" creationId="{E121B984-40B4-4802-B72B-E01D5B9955D5}"/>
          </ac:picMkLst>
        </pc:picChg>
      </pc:sldChg>
      <pc:sldChg chg="modSp">
        <pc:chgData name="Rob Young" userId="e0e1e8e2-5a12-4c7e-b5f3-5c8441737fb0" providerId="ADAL" clId="{4F18D78C-1C6C-4F3B-BAD4-80A486EAF413}" dt="2019-11-07T09:04:01.610" v="192" actId="20577"/>
        <pc:sldMkLst>
          <pc:docMk/>
          <pc:sldMk cId="3838727461" sldId="1081"/>
        </pc:sldMkLst>
        <pc:spChg chg="mod">
          <ac:chgData name="Rob Young" userId="e0e1e8e2-5a12-4c7e-b5f3-5c8441737fb0" providerId="ADAL" clId="{4F18D78C-1C6C-4F3B-BAD4-80A486EAF413}" dt="2019-11-07T09:01:33.314" v="137" actId="20577"/>
          <ac:spMkLst>
            <pc:docMk/>
            <pc:sldMk cId="3838727461" sldId="1081"/>
            <ac:spMk id="7" creationId="{DBAA08AC-59B2-4FFB-99B6-177790A24299}"/>
          </ac:spMkLst>
        </pc:spChg>
        <pc:spChg chg="mod">
          <ac:chgData name="Rob Young" userId="e0e1e8e2-5a12-4c7e-b5f3-5c8441737fb0" providerId="ADAL" clId="{4F18D78C-1C6C-4F3B-BAD4-80A486EAF413}" dt="2019-11-07T09:04:01.610" v="192" actId="20577"/>
          <ac:spMkLst>
            <pc:docMk/>
            <pc:sldMk cId="3838727461" sldId="1081"/>
            <ac:spMk id="8" creationId="{DE9C1F3C-8093-4996-B9DA-37554F2E26E3}"/>
          </ac:spMkLst>
        </pc:spChg>
      </pc:sldChg>
      <pc:sldChg chg="addSp">
        <pc:chgData name="Rob Young" userId="e0e1e8e2-5a12-4c7e-b5f3-5c8441737fb0" providerId="ADAL" clId="{4F18D78C-1C6C-4F3B-BAD4-80A486EAF413}" dt="2019-11-07T08:58:45.667" v="55"/>
        <pc:sldMkLst>
          <pc:docMk/>
          <pc:sldMk cId="1738036635" sldId="1110"/>
        </pc:sldMkLst>
        <pc:spChg chg="add">
          <ac:chgData name="Rob Young" userId="e0e1e8e2-5a12-4c7e-b5f3-5c8441737fb0" providerId="ADAL" clId="{4F18D78C-1C6C-4F3B-BAD4-80A486EAF413}" dt="2019-11-07T08:58:45.667" v="55"/>
          <ac:spMkLst>
            <pc:docMk/>
            <pc:sldMk cId="1738036635" sldId="1110"/>
            <ac:spMk id="112" creationId="{55B3E8C4-4F62-4CFC-8B65-860F70CE198B}"/>
          </ac:spMkLst>
        </pc:spChg>
      </pc:sldChg>
      <pc:sldChg chg="addSp">
        <pc:chgData name="Rob Young" userId="e0e1e8e2-5a12-4c7e-b5f3-5c8441737fb0" providerId="ADAL" clId="{4F18D78C-1C6C-4F3B-BAD4-80A486EAF413}" dt="2019-11-07T08:58:09.906" v="43"/>
        <pc:sldMkLst>
          <pc:docMk/>
          <pc:sldMk cId="3900562824" sldId="1135"/>
        </pc:sldMkLst>
        <pc:spChg chg="add">
          <ac:chgData name="Rob Young" userId="e0e1e8e2-5a12-4c7e-b5f3-5c8441737fb0" providerId="ADAL" clId="{4F18D78C-1C6C-4F3B-BAD4-80A486EAF413}" dt="2019-11-07T08:58:09.906" v="43"/>
          <ac:spMkLst>
            <pc:docMk/>
            <pc:sldMk cId="3900562824" sldId="1135"/>
            <ac:spMk id="40" creationId="{B30A93F7-6DE4-4A41-92FA-C5588BF98052}"/>
          </ac:spMkLst>
        </pc:spChg>
      </pc:sldChg>
      <pc:sldChg chg="addSp modSp">
        <pc:chgData name="Rob Young" userId="e0e1e8e2-5a12-4c7e-b5f3-5c8441737fb0" providerId="ADAL" clId="{4F18D78C-1C6C-4F3B-BAD4-80A486EAF413}" dt="2019-11-07T08:57:46.146" v="40" actId="255"/>
        <pc:sldMkLst>
          <pc:docMk/>
          <pc:sldMk cId="29922437" sldId="1136"/>
        </pc:sldMkLst>
        <pc:spChg chg="add mod">
          <ac:chgData name="Rob Young" userId="e0e1e8e2-5a12-4c7e-b5f3-5c8441737fb0" providerId="ADAL" clId="{4F18D78C-1C6C-4F3B-BAD4-80A486EAF413}" dt="2019-11-07T08:57:46.146" v="40" actId="255"/>
          <ac:spMkLst>
            <pc:docMk/>
            <pc:sldMk cId="29922437" sldId="1136"/>
            <ac:spMk id="43" creationId="{940598EF-2980-4EDF-B96D-1C7F619DD3FE}"/>
          </ac:spMkLst>
        </pc:spChg>
      </pc:sldChg>
      <pc:sldChg chg="addSp">
        <pc:chgData name="Rob Young" userId="e0e1e8e2-5a12-4c7e-b5f3-5c8441737fb0" providerId="ADAL" clId="{4F18D78C-1C6C-4F3B-BAD4-80A486EAF413}" dt="2019-11-07T08:58:21.828" v="46"/>
        <pc:sldMkLst>
          <pc:docMk/>
          <pc:sldMk cId="2614515455" sldId="1137"/>
        </pc:sldMkLst>
        <pc:spChg chg="add">
          <ac:chgData name="Rob Young" userId="e0e1e8e2-5a12-4c7e-b5f3-5c8441737fb0" providerId="ADAL" clId="{4F18D78C-1C6C-4F3B-BAD4-80A486EAF413}" dt="2019-11-07T08:58:21.828" v="46"/>
          <ac:spMkLst>
            <pc:docMk/>
            <pc:sldMk cId="2614515455" sldId="1137"/>
            <ac:spMk id="16" creationId="{1D58CE69-7C14-4B0B-8743-E80695BE9E8A}"/>
          </ac:spMkLst>
        </pc:spChg>
      </pc:sldChg>
      <pc:sldChg chg="addSp">
        <pc:chgData name="Rob Young" userId="e0e1e8e2-5a12-4c7e-b5f3-5c8441737fb0" providerId="ADAL" clId="{4F18D78C-1C6C-4F3B-BAD4-80A486EAF413}" dt="2019-11-07T08:58:30.913" v="49"/>
        <pc:sldMkLst>
          <pc:docMk/>
          <pc:sldMk cId="2652001575" sldId="1138"/>
        </pc:sldMkLst>
        <pc:spChg chg="add">
          <ac:chgData name="Rob Young" userId="e0e1e8e2-5a12-4c7e-b5f3-5c8441737fb0" providerId="ADAL" clId="{4F18D78C-1C6C-4F3B-BAD4-80A486EAF413}" dt="2019-11-07T08:58:30.913" v="49"/>
          <ac:spMkLst>
            <pc:docMk/>
            <pc:sldMk cId="2652001575" sldId="1138"/>
            <ac:spMk id="16" creationId="{A6580160-161D-4516-BD62-EE017D5B9BA8}"/>
          </ac:spMkLst>
        </pc:spChg>
      </pc:sldChg>
      <pc:sldChg chg="addSp">
        <pc:chgData name="Rob Young" userId="e0e1e8e2-5a12-4c7e-b5f3-5c8441737fb0" providerId="ADAL" clId="{4F18D78C-1C6C-4F3B-BAD4-80A486EAF413}" dt="2019-11-07T08:58:01.323" v="41"/>
        <pc:sldMkLst>
          <pc:docMk/>
          <pc:sldMk cId="2820419540" sldId="1144"/>
        </pc:sldMkLst>
        <pc:spChg chg="add">
          <ac:chgData name="Rob Young" userId="e0e1e8e2-5a12-4c7e-b5f3-5c8441737fb0" providerId="ADAL" clId="{4F18D78C-1C6C-4F3B-BAD4-80A486EAF413}" dt="2019-11-07T08:58:01.323" v="41"/>
          <ac:spMkLst>
            <pc:docMk/>
            <pc:sldMk cId="2820419540" sldId="1144"/>
            <ac:spMk id="39" creationId="{052A7D9A-1D83-4FCE-A7CA-30962BEF1E86}"/>
          </ac:spMkLst>
        </pc:spChg>
      </pc:sldChg>
      <pc:sldChg chg="addSp">
        <pc:chgData name="Rob Young" userId="e0e1e8e2-5a12-4c7e-b5f3-5c8441737fb0" providerId="ADAL" clId="{4F18D78C-1C6C-4F3B-BAD4-80A486EAF413}" dt="2019-11-07T08:58:11.316" v="44"/>
        <pc:sldMkLst>
          <pc:docMk/>
          <pc:sldMk cId="4127963202" sldId="1146"/>
        </pc:sldMkLst>
        <pc:spChg chg="add">
          <ac:chgData name="Rob Young" userId="e0e1e8e2-5a12-4c7e-b5f3-5c8441737fb0" providerId="ADAL" clId="{4F18D78C-1C6C-4F3B-BAD4-80A486EAF413}" dt="2019-11-07T08:58:11.316" v="44"/>
          <ac:spMkLst>
            <pc:docMk/>
            <pc:sldMk cId="4127963202" sldId="1146"/>
            <ac:spMk id="31" creationId="{CF154D00-7B12-4CDF-82AA-D17859C7B1C3}"/>
          </ac:spMkLst>
        </pc:spChg>
      </pc:sldChg>
      <pc:sldChg chg="addSp">
        <pc:chgData name="Rob Young" userId="e0e1e8e2-5a12-4c7e-b5f3-5c8441737fb0" providerId="ADAL" clId="{4F18D78C-1C6C-4F3B-BAD4-80A486EAF413}" dt="2019-11-07T08:58:23.057" v="47"/>
        <pc:sldMkLst>
          <pc:docMk/>
          <pc:sldMk cId="3669117121" sldId="1150"/>
        </pc:sldMkLst>
        <pc:spChg chg="add">
          <ac:chgData name="Rob Young" userId="e0e1e8e2-5a12-4c7e-b5f3-5c8441737fb0" providerId="ADAL" clId="{4F18D78C-1C6C-4F3B-BAD4-80A486EAF413}" dt="2019-11-07T08:58:23.057" v="47"/>
          <ac:spMkLst>
            <pc:docMk/>
            <pc:sldMk cId="3669117121" sldId="1150"/>
            <ac:spMk id="16" creationId="{556B4B0D-2161-4EF7-84B1-7B40B267DDF8}"/>
          </ac:spMkLst>
        </pc:spChg>
      </pc:sldChg>
      <pc:sldChg chg="addSp">
        <pc:chgData name="Rob Young" userId="e0e1e8e2-5a12-4c7e-b5f3-5c8441737fb0" providerId="ADAL" clId="{4F18D78C-1C6C-4F3B-BAD4-80A486EAF413}" dt="2019-11-07T08:58:31.809" v="50"/>
        <pc:sldMkLst>
          <pc:docMk/>
          <pc:sldMk cId="3462555533" sldId="1153"/>
        </pc:sldMkLst>
        <pc:spChg chg="add">
          <ac:chgData name="Rob Young" userId="e0e1e8e2-5a12-4c7e-b5f3-5c8441737fb0" providerId="ADAL" clId="{4F18D78C-1C6C-4F3B-BAD4-80A486EAF413}" dt="2019-11-07T08:58:31.809" v="50"/>
          <ac:spMkLst>
            <pc:docMk/>
            <pc:sldMk cId="3462555533" sldId="1153"/>
            <ac:spMk id="16" creationId="{43F7EEBC-8FAB-4918-94FF-CCA08C9F8883}"/>
          </ac:spMkLst>
        </pc:spChg>
      </pc:sldChg>
      <pc:sldChg chg="addSp">
        <pc:chgData name="Rob Young" userId="e0e1e8e2-5a12-4c7e-b5f3-5c8441737fb0" providerId="ADAL" clId="{4F18D78C-1C6C-4F3B-BAD4-80A486EAF413}" dt="2019-11-07T08:58:46.589" v="56"/>
        <pc:sldMkLst>
          <pc:docMk/>
          <pc:sldMk cId="1690998140" sldId="1157"/>
        </pc:sldMkLst>
        <pc:spChg chg="add">
          <ac:chgData name="Rob Young" userId="e0e1e8e2-5a12-4c7e-b5f3-5c8441737fb0" providerId="ADAL" clId="{4F18D78C-1C6C-4F3B-BAD4-80A486EAF413}" dt="2019-11-07T08:58:46.589" v="56"/>
          <ac:spMkLst>
            <pc:docMk/>
            <pc:sldMk cId="1690998140" sldId="1157"/>
            <ac:spMk id="69" creationId="{7729377A-03BE-4064-B0DE-531B481413DE}"/>
          </ac:spMkLst>
        </pc:spChg>
      </pc:sldChg>
      <pc:sldChg chg="addSp modSp">
        <pc:chgData name="Rob Young" userId="e0e1e8e2-5a12-4c7e-b5f3-5c8441737fb0" providerId="ADAL" clId="{4F18D78C-1C6C-4F3B-BAD4-80A486EAF413}" dt="2019-11-07T08:59:44.255" v="118" actId="20577"/>
        <pc:sldMkLst>
          <pc:docMk/>
          <pc:sldMk cId="2317521847" sldId="1161"/>
        </pc:sldMkLst>
        <pc:spChg chg="add mod">
          <ac:chgData name="Rob Young" userId="e0e1e8e2-5a12-4c7e-b5f3-5c8441737fb0" providerId="ADAL" clId="{4F18D78C-1C6C-4F3B-BAD4-80A486EAF413}" dt="2019-11-07T08:59:44.255" v="118" actId="20577"/>
          <ac:spMkLst>
            <pc:docMk/>
            <pc:sldMk cId="2317521847" sldId="1161"/>
            <ac:spMk id="18" creationId="{9C0E554C-E880-4F72-BCD7-2C580FE9A81B}"/>
          </ac:spMkLst>
        </pc:spChg>
      </pc:sldChg>
      <pc:sldChg chg="addSp">
        <pc:chgData name="Rob Young" userId="e0e1e8e2-5a12-4c7e-b5f3-5c8441737fb0" providerId="ADAL" clId="{4F18D78C-1C6C-4F3B-BAD4-80A486EAF413}" dt="2019-11-07T08:58:04.088" v="42"/>
        <pc:sldMkLst>
          <pc:docMk/>
          <pc:sldMk cId="1741846468" sldId="1164"/>
        </pc:sldMkLst>
        <pc:spChg chg="add">
          <ac:chgData name="Rob Young" userId="e0e1e8e2-5a12-4c7e-b5f3-5c8441737fb0" providerId="ADAL" clId="{4F18D78C-1C6C-4F3B-BAD4-80A486EAF413}" dt="2019-11-07T08:58:04.088" v="42"/>
          <ac:spMkLst>
            <pc:docMk/>
            <pc:sldMk cId="1741846468" sldId="1164"/>
            <ac:spMk id="5" creationId="{40CDB8BD-635E-4934-82A0-908C1EDDBC2F}"/>
          </ac:spMkLst>
        </pc:spChg>
      </pc:sldChg>
    </pc:docChg>
  </pc:docChgLst>
  <pc:docChgLst>
    <pc:chgData name="Rob Young" userId="e0e1e8e2-5a12-4c7e-b5f3-5c8441737fb0" providerId="ADAL" clId="{04C827AB-6C86-45AB-B294-3F51D86A50FD}"/>
    <pc:docChg chg="undo custSel addSld delSld modSld sldOrd">
      <pc:chgData name="Rob Young" userId="e0e1e8e2-5a12-4c7e-b5f3-5c8441737fb0" providerId="ADAL" clId="{04C827AB-6C86-45AB-B294-3F51D86A50FD}" dt="2019-10-29T13:30:55.917" v="6974"/>
      <pc:docMkLst>
        <pc:docMk/>
      </pc:docMkLst>
      <pc:sldChg chg="modSp">
        <pc:chgData name="Rob Young" userId="e0e1e8e2-5a12-4c7e-b5f3-5c8441737fb0" providerId="ADAL" clId="{04C827AB-6C86-45AB-B294-3F51D86A50FD}" dt="2019-10-25T11:04:06.651" v="2381" actId="1076"/>
        <pc:sldMkLst>
          <pc:docMk/>
          <pc:sldMk cId="3648807816" sldId="760"/>
        </pc:sldMkLst>
        <pc:grpChg chg="mod">
          <ac:chgData name="Rob Young" userId="e0e1e8e2-5a12-4c7e-b5f3-5c8441737fb0" providerId="ADAL" clId="{04C827AB-6C86-45AB-B294-3F51D86A50FD}" dt="2019-10-25T11:04:06.651" v="2381" actId="1076"/>
          <ac:grpSpMkLst>
            <pc:docMk/>
            <pc:sldMk cId="3648807816" sldId="760"/>
            <ac:grpSpMk id="3" creationId="{1FBA5D51-4576-4385-A207-BFC848DE725A}"/>
          </ac:grpSpMkLst>
        </pc:grpChg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2813076009" sldId="772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1846365749" sldId="773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159319111" sldId="774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3552468398" sldId="775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10358079" sldId="776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2614241966" sldId="777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2747393770" sldId="778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856413613" sldId="779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1464238570" sldId="780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669729208" sldId="781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444952785" sldId="782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3969744702" sldId="783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1204496585" sldId="784"/>
        </pc:sldMkLst>
      </pc:sldChg>
      <pc:sldChg chg="modSp add modAnim">
        <pc:chgData name="Rob Young" userId="e0e1e8e2-5a12-4c7e-b5f3-5c8441737fb0" providerId="ADAL" clId="{04C827AB-6C86-45AB-B294-3F51D86A50FD}" dt="2019-10-24T15:27:17.036" v="2078"/>
        <pc:sldMkLst>
          <pc:docMk/>
          <pc:sldMk cId="2859053551" sldId="785"/>
        </pc:sldMkLst>
        <pc:picChg chg="mod">
          <ac:chgData name="Rob Young" userId="e0e1e8e2-5a12-4c7e-b5f3-5c8441737fb0" providerId="ADAL" clId="{04C827AB-6C86-45AB-B294-3F51D86A50FD}" dt="2019-10-24T15:27:12.189" v="2077" actId="1037"/>
          <ac:picMkLst>
            <pc:docMk/>
            <pc:sldMk cId="2859053551" sldId="785"/>
            <ac:picMk id="30" creationId="{00000000-0000-0000-0000-000000000000}"/>
          </ac:picMkLst>
        </pc:picChg>
        <pc:picChg chg="mod">
          <ac:chgData name="Rob Young" userId="e0e1e8e2-5a12-4c7e-b5f3-5c8441737fb0" providerId="ADAL" clId="{04C827AB-6C86-45AB-B294-3F51D86A50FD}" dt="2019-10-24T15:26:32.843" v="2066" actId="1076"/>
          <ac:picMkLst>
            <pc:docMk/>
            <pc:sldMk cId="2859053551" sldId="785"/>
            <ac:picMk id="190" creationId="{00000000-0000-0000-0000-000000000000}"/>
          </ac:picMkLst>
        </pc:picChg>
        <pc:picChg chg="mod">
          <ac:chgData name="Rob Young" userId="e0e1e8e2-5a12-4c7e-b5f3-5c8441737fb0" providerId="ADAL" clId="{04C827AB-6C86-45AB-B294-3F51D86A50FD}" dt="2019-10-24T15:26:32.843" v="2066" actId="1076"/>
          <ac:picMkLst>
            <pc:docMk/>
            <pc:sldMk cId="2859053551" sldId="785"/>
            <ac:picMk id="192" creationId="{00000000-0000-0000-0000-000000000000}"/>
          </ac:picMkLst>
        </pc:picChg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1245163630" sldId="787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3371367532" sldId="788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1500686047" sldId="789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1214900114" sldId="790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2534995787" sldId="791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3988476891" sldId="792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2405386659" sldId="797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3676225607" sldId="798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2707856702" sldId="799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799422069" sldId="800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1083163612" sldId="801"/>
        </pc:sldMkLst>
      </pc:sldChg>
      <pc:sldChg chg="add modNotesTx">
        <pc:chgData name="Rob Young" userId="e0e1e8e2-5a12-4c7e-b5f3-5c8441737fb0" providerId="ADAL" clId="{04C827AB-6C86-45AB-B294-3F51D86A50FD}" dt="2019-10-28T10:48:39.585" v="3954" actId="20577"/>
        <pc:sldMkLst>
          <pc:docMk/>
          <pc:sldMk cId="648383646" sldId="802"/>
        </pc:sldMkLst>
      </pc:sldChg>
      <pc:sldChg chg="add del modNotesTx">
        <pc:chgData name="Rob Young" userId="e0e1e8e2-5a12-4c7e-b5f3-5c8441737fb0" providerId="ADAL" clId="{04C827AB-6C86-45AB-B294-3F51D86A50FD}" dt="2019-10-28T13:10:53.109" v="4158"/>
        <pc:sldMkLst>
          <pc:docMk/>
          <pc:sldMk cId="896068297" sldId="813"/>
        </pc:sldMkLst>
      </pc:sldChg>
      <pc:sldChg chg="add">
        <pc:chgData name="Rob Young" userId="e0e1e8e2-5a12-4c7e-b5f3-5c8441737fb0" providerId="ADAL" clId="{04C827AB-6C86-45AB-B294-3F51D86A50FD}" dt="2019-10-15T21:04:47.318" v="29"/>
        <pc:sldMkLst>
          <pc:docMk/>
          <pc:sldMk cId="369449949" sldId="821"/>
        </pc:sldMkLst>
      </pc:sldChg>
      <pc:sldChg chg="add">
        <pc:chgData name="Rob Young" userId="e0e1e8e2-5a12-4c7e-b5f3-5c8441737fb0" providerId="ADAL" clId="{04C827AB-6C86-45AB-B294-3F51D86A50FD}" dt="2019-10-15T21:04:47.318" v="29"/>
        <pc:sldMkLst>
          <pc:docMk/>
          <pc:sldMk cId="2569935676" sldId="822"/>
        </pc:sldMkLst>
      </pc:sldChg>
      <pc:sldChg chg="add">
        <pc:chgData name="Rob Young" userId="e0e1e8e2-5a12-4c7e-b5f3-5c8441737fb0" providerId="ADAL" clId="{04C827AB-6C86-45AB-B294-3F51D86A50FD}" dt="2019-10-15T21:04:47.318" v="29"/>
        <pc:sldMkLst>
          <pc:docMk/>
          <pc:sldMk cId="244803995" sldId="823"/>
        </pc:sldMkLst>
      </pc:sldChg>
      <pc:sldChg chg="add">
        <pc:chgData name="Rob Young" userId="e0e1e8e2-5a12-4c7e-b5f3-5c8441737fb0" providerId="ADAL" clId="{04C827AB-6C86-45AB-B294-3F51D86A50FD}" dt="2019-10-15T21:04:47.318" v="29"/>
        <pc:sldMkLst>
          <pc:docMk/>
          <pc:sldMk cId="2786893853" sldId="825"/>
        </pc:sldMkLst>
      </pc:sldChg>
      <pc:sldChg chg="modSp add del">
        <pc:chgData name="Rob Young" userId="e0e1e8e2-5a12-4c7e-b5f3-5c8441737fb0" providerId="ADAL" clId="{04C827AB-6C86-45AB-B294-3F51D86A50FD}" dt="2019-10-25T12:10:27.500" v="2554" actId="20577"/>
        <pc:sldMkLst>
          <pc:docMk/>
          <pc:sldMk cId="408078502" sldId="827"/>
        </pc:sldMkLst>
        <pc:spChg chg="mod">
          <ac:chgData name="Rob Young" userId="e0e1e8e2-5a12-4c7e-b5f3-5c8441737fb0" providerId="ADAL" clId="{04C827AB-6C86-45AB-B294-3F51D86A50FD}" dt="2019-10-25T12:10:27.500" v="2554" actId="20577"/>
          <ac:spMkLst>
            <pc:docMk/>
            <pc:sldMk cId="408078502" sldId="827"/>
            <ac:spMk id="108" creationId="{00000000-0000-0000-0000-000000000000}"/>
          </ac:spMkLst>
        </pc:spChg>
      </pc:sldChg>
      <pc:sldChg chg="add">
        <pc:chgData name="Rob Young" userId="e0e1e8e2-5a12-4c7e-b5f3-5c8441737fb0" providerId="ADAL" clId="{04C827AB-6C86-45AB-B294-3F51D86A50FD}" dt="2019-10-15T21:04:47.318" v="29"/>
        <pc:sldMkLst>
          <pc:docMk/>
          <pc:sldMk cId="1899147331" sldId="828"/>
        </pc:sldMkLst>
      </pc:sldChg>
      <pc:sldChg chg="add del">
        <pc:chgData name="Rob Young" userId="e0e1e8e2-5a12-4c7e-b5f3-5c8441737fb0" providerId="ADAL" clId="{04C827AB-6C86-45AB-B294-3F51D86A50FD}" dt="2019-10-22T10:25:46.638" v="1103"/>
        <pc:sldMkLst>
          <pc:docMk/>
          <pc:sldMk cId="456592528" sldId="830"/>
        </pc:sldMkLst>
      </pc:sldChg>
      <pc:sldChg chg="add">
        <pc:chgData name="Rob Young" userId="e0e1e8e2-5a12-4c7e-b5f3-5c8441737fb0" providerId="ADAL" clId="{04C827AB-6C86-45AB-B294-3F51D86A50FD}" dt="2019-10-15T21:07:40.517" v="31"/>
        <pc:sldMkLst>
          <pc:docMk/>
          <pc:sldMk cId="1262074665" sldId="841"/>
        </pc:sldMkLst>
      </pc:sldChg>
      <pc:sldChg chg="add">
        <pc:chgData name="Rob Young" userId="e0e1e8e2-5a12-4c7e-b5f3-5c8441737fb0" providerId="ADAL" clId="{04C827AB-6C86-45AB-B294-3F51D86A50FD}" dt="2019-10-15T21:07:40.517" v="31"/>
        <pc:sldMkLst>
          <pc:docMk/>
          <pc:sldMk cId="1476307785" sldId="842"/>
        </pc:sldMkLst>
      </pc:sldChg>
      <pc:sldChg chg="add">
        <pc:chgData name="Rob Young" userId="e0e1e8e2-5a12-4c7e-b5f3-5c8441737fb0" providerId="ADAL" clId="{04C827AB-6C86-45AB-B294-3F51D86A50FD}" dt="2019-10-15T21:07:40.517" v="31"/>
        <pc:sldMkLst>
          <pc:docMk/>
          <pc:sldMk cId="3075450965" sldId="846"/>
        </pc:sldMkLst>
      </pc:sldChg>
      <pc:sldChg chg="add">
        <pc:chgData name="Rob Young" userId="e0e1e8e2-5a12-4c7e-b5f3-5c8441737fb0" providerId="ADAL" clId="{04C827AB-6C86-45AB-B294-3F51D86A50FD}" dt="2019-10-15T21:07:40.517" v="31"/>
        <pc:sldMkLst>
          <pc:docMk/>
          <pc:sldMk cId="2418786083" sldId="853"/>
        </pc:sldMkLst>
      </pc:sldChg>
      <pc:sldChg chg="add">
        <pc:chgData name="Rob Young" userId="e0e1e8e2-5a12-4c7e-b5f3-5c8441737fb0" providerId="ADAL" clId="{04C827AB-6C86-45AB-B294-3F51D86A50FD}" dt="2019-10-15T21:07:40.517" v="31"/>
        <pc:sldMkLst>
          <pc:docMk/>
          <pc:sldMk cId="416717287" sldId="860"/>
        </pc:sldMkLst>
      </pc:sldChg>
      <pc:sldChg chg="add">
        <pc:chgData name="Rob Young" userId="e0e1e8e2-5a12-4c7e-b5f3-5c8441737fb0" providerId="ADAL" clId="{04C827AB-6C86-45AB-B294-3F51D86A50FD}" dt="2019-10-24T15:42:43.131" v="2275"/>
        <pc:sldMkLst>
          <pc:docMk/>
          <pc:sldMk cId="1367063467" sldId="864"/>
        </pc:sldMkLst>
      </pc:sldChg>
      <pc:sldChg chg="delSp add modAnim">
        <pc:chgData name="Rob Young" userId="e0e1e8e2-5a12-4c7e-b5f3-5c8441737fb0" providerId="ADAL" clId="{04C827AB-6C86-45AB-B294-3F51D86A50FD}" dt="2019-10-25T13:02:46.486" v="2603"/>
        <pc:sldMkLst>
          <pc:docMk/>
          <pc:sldMk cId="1252344984" sldId="865"/>
        </pc:sldMkLst>
        <pc:grpChg chg="del">
          <ac:chgData name="Rob Young" userId="e0e1e8e2-5a12-4c7e-b5f3-5c8441737fb0" providerId="ADAL" clId="{04C827AB-6C86-45AB-B294-3F51D86A50FD}" dt="2019-10-24T19:28:49.294" v="2323" actId="478"/>
          <ac:grpSpMkLst>
            <pc:docMk/>
            <pc:sldMk cId="1252344984" sldId="865"/>
            <ac:grpSpMk id="9" creationId="{F58F21A7-2FE6-469D-83C9-D46CE4DABA73}"/>
          </ac:grpSpMkLst>
        </pc:grpChg>
      </pc:sldChg>
      <pc:sldChg chg="add">
        <pc:chgData name="Rob Young" userId="e0e1e8e2-5a12-4c7e-b5f3-5c8441737fb0" providerId="ADAL" clId="{04C827AB-6C86-45AB-B294-3F51D86A50FD}" dt="2019-10-24T15:42:43.131" v="2275"/>
        <pc:sldMkLst>
          <pc:docMk/>
          <pc:sldMk cId="1955333731" sldId="867"/>
        </pc:sldMkLst>
      </pc:sldChg>
      <pc:sldChg chg="add del">
        <pc:chgData name="Rob Young" userId="e0e1e8e2-5a12-4c7e-b5f3-5c8441737fb0" providerId="ADAL" clId="{04C827AB-6C86-45AB-B294-3F51D86A50FD}" dt="2019-10-18T11:55:21.222" v="53"/>
        <pc:sldMkLst>
          <pc:docMk/>
          <pc:sldMk cId="154411433" sldId="882"/>
        </pc:sldMkLst>
      </pc:sldChg>
      <pc:sldChg chg="add del">
        <pc:chgData name="Rob Young" userId="e0e1e8e2-5a12-4c7e-b5f3-5c8441737fb0" providerId="ADAL" clId="{04C827AB-6C86-45AB-B294-3F51D86A50FD}" dt="2019-10-18T11:55:21.222" v="53"/>
        <pc:sldMkLst>
          <pc:docMk/>
          <pc:sldMk cId="3716980751" sldId="883"/>
        </pc:sldMkLst>
      </pc:sldChg>
      <pc:sldChg chg="add del">
        <pc:chgData name="Rob Young" userId="e0e1e8e2-5a12-4c7e-b5f3-5c8441737fb0" providerId="ADAL" clId="{04C827AB-6C86-45AB-B294-3F51D86A50FD}" dt="2019-10-22T10:25:46.638" v="1103"/>
        <pc:sldMkLst>
          <pc:docMk/>
          <pc:sldMk cId="3743804569" sldId="885"/>
        </pc:sldMkLst>
      </pc:sldChg>
      <pc:sldChg chg="add del modNotesTx">
        <pc:chgData name="Rob Young" userId="e0e1e8e2-5a12-4c7e-b5f3-5c8441737fb0" providerId="ADAL" clId="{04C827AB-6C86-45AB-B294-3F51D86A50FD}" dt="2019-10-28T15:06:35.827" v="4423" actId="20577"/>
        <pc:sldMkLst>
          <pc:docMk/>
          <pc:sldMk cId="2456921717" sldId="886"/>
        </pc:sldMkLst>
      </pc:sldChg>
      <pc:sldChg chg="add del modNotesTx">
        <pc:chgData name="Rob Young" userId="e0e1e8e2-5a12-4c7e-b5f3-5c8441737fb0" providerId="ADAL" clId="{04C827AB-6C86-45AB-B294-3F51D86A50FD}" dt="2019-10-28T15:13:20.018" v="4919" actId="20577"/>
        <pc:sldMkLst>
          <pc:docMk/>
          <pc:sldMk cId="712347907" sldId="887"/>
        </pc:sldMkLst>
      </pc:sldChg>
      <pc:sldChg chg="add del modNotesTx">
        <pc:chgData name="Rob Young" userId="e0e1e8e2-5a12-4c7e-b5f3-5c8441737fb0" providerId="ADAL" clId="{04C827AB-6C86-45AB-B294-3F51D86A50FD}" dt="2019-10-28T15:20:24.026" v="5582" actId="20577"/>
        <pc:sldMkLst>
          <pc:docMk/>
          <pc:sldMk cId="2990980640" sldId="889"/>
        </pc:sldMkLst>
      </pc:sldChg>
      <pc:sldChg chg="add del modNotesTx">
        <pc:chgData name="Rob Young" userId="e0e1e8e2-5a12-4c7e-b5f3-5c8441737fb0" providerId="ADAL" clId="{04C827AB-6C86-45AB-B294-3F51D86A50FD}" dt="2019-10-28T15:22:38.810" v="5821" actId="20577"/>
        <pc:sldMkLst>
          <pc:docMk/>
          <pc:sldMk cId="39856532" sldId="890"/>
        </pc:sldMkLst>
      </pc:sldChg>
      <pc:sldChg chg="add del modNotesTx">
        <pc:chgData name="Rob Young" userId="e0e1e8e2-5a12-4c7e-b5f3-5c8441737fb0" providerId="ADAL" clId="{04C827AB-6C86-45AB-B294-3F51D86A50FD}" dt="2019-10-28T15:24:24.408" v="5958" actId="20577"/>
        <pc:sldMkLst>
          <pc:docMk/>
          <pc:sldMk cId="887079132" sldId="891"/>
        </pc:sldMkLst>
      </pc:sldChg>
      <pc:sldChg chg="add del modNotesTx">
        <pc:chgData name="Rob Young" userId="e0e1e8e2-5a12-4c7e-b5f3-5c8441737fb0" providerId="ADAL" clId="{04C827AB-6C86-45AB-B294-3F51D86A50FD}" dt="2019-10-28T15:27:03.018" v="6049" actId="20577"/>
        <pc:sldMkLst>
          <pc:docMk/>
          <pc:sldMk cId="1286735026" sldId="892"/>
        </pc:sldMkLst>
      </pc:sldChg>
      <pc:sldChg chg="add del modNotesTx">
        <pc:chgData name="Rob Young" userId="e0e1e8e2-5a12-4c7e-b5f3-5c8441737fb0" providerId="ADAL" clId="{04C827AB-6C86-45AB-B294-3F51D86A50FD}" dt="2019-10-28T15:28:59.353" v="6187" actId="20577"/>
        <pc:sldMkLst>
          <pc:docMk/>
          <pc:sldMk cId="113584167" sldId="893"/>
        </pc:sldMkLst>
      </pc:sldChg>
      <pc:sldChg chg="add del modNotesTx">
        <pc:chgData name="Rob Young" userId="e0e1e8e2-5a12-4c7e-b5f3-5c8441737fb0" providerId="ADAL" clId="{04C827AB-6C86-45AB-B294-3F51D86A50FD}" dt="2019-10-28T15:32:41.756" v="6332" actId="20577"/>
        <pc:sldMkLst>
          <pc:docMk/>
          <pc:sldMk cId="1480570781" sldId="894"/>
        </pc:sldMkLst>
      </pc:sldChg>
      <pc:sldChg chg="add del">
        <pc:chgData name="Rob Young" userId="e0e1e8e2-5a12-4c7e-b5f3-5c8441737fb0" providerId="ADAL" clId="{04C827AB-6C86-45AB-B294-3F51D86A50FD}" dt="2019-10-22T10:25:46.638" v="1103"/>
        <pc:sldMkLst>
          <pc:docMk/>
          <pc:sldMk cId="4104492178" sldId="895"/>
        </pc:sldMkLst>
      </pc:sldChg>
      <pc:sldChg chg="add">
        <pc:chgData name="Rob Young" userId="e0e1e8e2-5a12-4c7e-b5f3-5c8441737fb0" providerId="ADAL" clId="{04C827AB-6C86-45AB-B294-3F51D86A50FD}" dt="2019-10-15T20:58:52.051" v="22"/>
        <pc:sldMkLst>
          <pc:docMk/>
          <pc:sldMk cId="722283918" sldId="898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226608558" sldId="913"/>
        </pc:sldMkLst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2044470391" sldId="915"/>
        </pc:sldMkLst>
      </pc:sldChg>
      <pc:sldChg chg="modAnim">
        <pc:chgData name="Rob Young" userId="e0e1e8e2-5a12-4c7e-b5f3-5c8441737fb0" providerId="ADAL" clId="{04C827AB-6C86-45AB-B294-3F51D86A50FD}" dt="2019-10-22T12:06:26.479" v="1626"/>
        <pc:sldMkLst>
          <pc:docMk/>
          <pc:sldMk cId="2974971760" sldId="947"/>
        </pc:sldMkLst>
      </pc:sldChg>
      <pc:sldChg chg="modSp">
        <pc:chgData name="Rob Young" userId="e0e1e8e2-5a12-4c7e-b5f3-5c8441737fb0" providerId="ADAL" clId="{04C827AB-6C86-45AB-B294-3F51D86A50FD}" dt="2019-10-22T10:49:17.604" v="1625" actId="113"/>
        <pc:sldMkLst>
          <pc:docMk/>
          <pc:sldMk cId="584729045" sldId="980"/>
        </pc:sldMkLst>
        <pc:spChg chg="mod">
          <ac:chgData name="Rob Young" userId="e0e1e8e2-5a12-4c7e-b5f3-5c8441737fb0" providerId="ADAL" clId="{04C827AB-6C86-45AB-B294-3F51D86A50FD}" dt="2019-10-22T10:49:17.604" v="1625" actId="113"/>
          <ac:spMkLst>
            <pc:docMk/>
            <pc:sldMk cId="584729045" sldId="980"/>
            <ac:spMk id="246" creationId="{AF989C17-B379-4B62-A184-5B3B268CFCAE}"/>
          </ac:spMkLst>
        </pc:spChg>
      </pc:sldChg>
      <pc:sldChg chg="addSp modSp modAnim">
        <pc:chgData name="Rob Young" userId="e0e1e8e2-5a12-4c7e-b5f3-5c8441737fb0" providerId="ADAL" clId="{04C827AB-6C86-45AB-B294-3F51D86A50FD}" dt="2019-10-20T12:17:51.896" v="307" actId="113"/>
        <pc:sldMkLst>
          <pc:docMk/>
          <pc:sldMk cId="3855555592" sldId="983"/>
        </pc:sldMkLst>
        <pc:spChg chg="mod">
          <ac:chgData name="Rob Young" userId="e0e1e8e2-5a12-4c7e-b5f3-5c8441737fb0" providerId="ADAL" clId="{04C827AB-6C86-45AB-B294-3F51D86A50FD}" dt="2019-10-20T12:17:51.896" v="307" actId="113"/>
          <ac:spMkLst>
            <pc:docMk/>
            <pc:sldMk cId="3855555592" sldId="983"/>
            <ac:spMk id="101" creationId="{802B8079-E13D-4152-8962-0850EBCB3B01}"/>
          </ac:spMkLst>
        </pc:spChg>
        <pc:grpChg chg="add mod">
          <ac:chgData name="Rob Young" userId="e0e1e8e2-5a12-4c7e-b5f3-5c8441737fb0" providerId="ADAL" clId="{04C827AB-6C86-45AB-B294-3F51D86A50FD}" dt="2019-10-20T12:17:15.566" v="303" actId="164"/>
          <ac:grpSpMkLst>
            <pc:docMk/>
            <pc:sldMk cId="3855555592" sldId="983"/>
            <ac:grpSpMk id="10" creationId="{2545353E-8374-4A28-A70A-82693807A4FC}"/>
          </ac:grpSpMkLst>
        </pc:grpChg>
        <pc:cxnChg chg="add mod">
          <ac:chgData name="Rob Young" userId="e0e1e8e2-5a12-4c7e-b5f3-5c8441737fb0" providerId="ADAL" clId="{04C827AB-6C86-45AB-B294-3F51D86A50FD}" dt="2019-10-20T12:17:15.566" v="303" actId="164"/>
          <ac:cxnSpMkLst>
            <pc:docMk/>
            <pc:sldMk cId="3855555592" sldId="983"/>
            <ac:cxnSpMk id="102" creationId="{BB713BB6-B345-4434-B2C4-0293DFDE8BC4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1:18.973" v="231" actId="167"/>
        <pc:sldMkLst>
          <pc:docMk/>
          <pc:sldMk cId="2685361901" sldId="1019"/>
        </pc:sldMkLst>
        <pc:spChg chg="del">
          <ac:chgData name="Rob Young" userId="e0e1e8e2-5a12-4c7e-b5f3-5c8441737fb0" providerId="ADAL" clId="{04C827AB-6C86-45AB-B294-3F51D86A50FD}" dt="2019-10-18T12:59:00.795" v="75" actId="478"/>
          <ac:spMkLst>
            <pc:docMk/>
            <pc:sldMk cId="2685361901" sldId="1019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15.504" v="229" actId="478"/>
          <ac:grpSpMkLst>
            <pc:docMk/>
            <pc:sldMk cId="2685361901" sldId="1019"/>
            <ac:grpSpMk id="77" creationId="{7ADD2043-A869-4764-A088-CB8816B5A613}"/>
          </ac:grpSpMkLst>
        </pc:grpChg>
        <pc:grpChg chg="add mod">
          <ac:chgData name="Rob Young" userId="e0e1e8e2-5a12-4c7e-b5f3-5c8441737fb0" providerId="ADAL" clId="{04C827AB-6C86-45AB-B294-3F51D86A50FD}" dt="2019-10-18T13:21:18.973" v="231" actId="167"/>
          <ac:grpSpMkLst>
            <pc:docMk/>
            <pc:sldMk cId="2685361901" sldId="1019"/>
            <ac:grpSpMk id="80" creationId="{A3CCADA8-EFAC-4B07-8C88-A2FC287C1C57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25.988" v="234" actId="167"/>
        <pc:sldMkLst>
          <pc:docMk/>
          <pc:sldMk cId="4203054821" sldId="1021"/>
        </pc:sldMkLst>
        <pc:spChg chg="del">
          <ac:chgData name="Rob Young" userId="e0e1e8e2-5a12-4c7e-b5f3-5c8441737fb0" providerId="ADAL" clId="{04C827AB-6C86-45AB-B294-3F51D86A50FD}" dt="2019-10-18T12:59:09.153" v="78" actId="478"/>
          <ac:spMkLst>
            <pc:docMk/>
            <pc:sldMk cId="4203054821" sldId="1021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22.531" v="232" actId="478"/>
          <ac:grpSpMkLst>
            <pc:docMk/>
            <pc:sldMk cId="4203054821" sldId="1021"/>
            <ac:grpSpMk id="97" creationId="{1507E636-ED8B-47B4-A200-E56B9B3EA1A5}"/>
          </ac:grpSpMkLst>
        </pc:grpChg>
        <pc:grpChg chg="add mod">
          <ac:chgData name="Rob Young" userId="e0e1e8e2-5a12-4c7e-b5f3-5c8441737fb0" providerId="ADAL" clId="{04C827AB-6C86-45AB-B294-3F51D86A50FD}" dt="2019-10-18T13:21:25.988" v="234" actId="167"/>
          <ac:grpSpMkLst>
            <pc:docMk/>
            <pc:sldMk cId="4203054821" sldId="1021"/>
            <ac:grpSpMk id="100" creationId="{1206C6DB-2EEF-4279-AF81-5B6BFBD8174C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31.904" v="237" actId="167"/>
        <pc:sldMkLst>
          <pc:docMk/>
          <pc:sldMk cId="1954059446" sldId="1022"/>
        </pc:sldMkLst>
        <pc:spChg chg="del">
          <ac:chgData name="Rob Young" userId="e0e1e8e2-5a12-4c7e-b5f3-5c8441737fb0" providerId="ADAL" clId="{04C827AB-6C86-45AB-B294-3F51D86A50FD}" dt="2019-10-18T12:59:15.921" v="81" actId="478"/>
          <ac:spMkLst>
            <pc:docMk/>
            <pc:sldMk cId="1954059446" sldId="1022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28.856" v="235" actId="478"/>
          <ac:grpSpMkLst>
            <pc:docMk/>
            <pc:sldMk cId="1954059446" sldId="1022"/>
            <ac:grpSpMk id="84" creationId="{8C15A65B-9208-4BEC-BF69-53EF0E688CB4}"/>
          </ac:grpSpMkLst>
        </pc:grpChg>
        <pc:grpChg chg="add mod">
          <ac:chgData name="Rob Young" userId="e0e1e8e2-5a12-4c7e-b5f3-5c8441737fb0" providerId="ADAL" clId="{04C827AB-6C86-45AB-B294-3F51D86A50FD}" dt="2019-10-18T13:21:31.904" v="237" actId="167"/>
          <ac:grpSpMkLst>
            <pc:docMk/>
            <pc:sldMk cId="1954059446" sldId="1022"/>
            <ac:grpSpMk id="87" creationId="{FD8251DD-A71B-4AC7-A2C6-55D4D6F4872D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2:12.595" v="255" actId="167"/>
        <pc:sldMkLst>
          <pc:docMk/>
          <pc:sldMk cId="4199073311" sldId="1023"/>
        </pc:sldMkLst>
        <pc:spChg chg="mod">
          <ac:chgData name="Rob Young" userId="e0e1e8e2-5a12-4c7e-b5f3-5c8441737fb0" providerId="ADAL" clId="{04C827AB-6C86-45AB-B294-3F51D86A50FD}" dt="2019-10-18T13:05:16.559" v="114" actId="207"/>
          <ac:spMkLst>
            <pc:docMk/>
            <pc:sldMk cId="4199073311" sldId="1023"/>
            <ac:spMk id="35" creationId="{774DE8FD-5572-4AB9-B416-67265A5D4235}"/>
          </ac:spMkLst>
        </pc:spChg>
        <pc:spChg chg="mod">
          <ac:chgData name="Rob Young" userId="e0e1e8e2-5a12-4c7e-b5f3-5c8441737fb0" providerId="ADAL" clId="{04C827AB-6C86-45AB-B294-3F51D86A50FD}" dt="2019-10-18T13:05:30.110" v="116" actId="207"/>
          <ac:spMkLst>
            <pc:docMk/>
            <pc:sldMk cId="4199073311" sldId="1023"/>
            <ac:spMk id="128" creationId="{814D9127-940A-445D-BA66-006DBEB14EF6}"/>
          </ac:spMkLst>
        </pc:spChg>
        <pc:spChg chg="del">
          <ac:chgData name="Rob Young" userId="e0e1e8e2-5a12-4c7e-b5f3-5c8441737fb0" providerId="ADAL" clId="{04C827AB-6C86-45AB-B294-3F51D86A50FD}" dt="2019-10-18T13:00:09.298" v="99" actId="478"/>
          <ac:spMkLst>
            <pc:docMk/>
            <pc:sldMk cId="4199073311" sldId="1023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05:33.498" v="117" actId="207"/>
          <ac:spMkLst>
            <pc:docMk/>
            <pc:sldMk cId="4199073311" sldId="1023"/>
            <ac:spMk id="225" creationId="{E3090292-A0D8-4843-A7A3-AE40876F4B81}"/>
          </ac:spMkLst>
        </pc:spChg>
        <pc:spChg chg="mod">
          <ac:chgData name="Rob Young" userId="e0e1e8e2-5a12-4c7e-b5f3-5c8441737fb0" providerId="ADAL" clId="{04C827AB-6C86-45AB-B294-3F51D86A50FD}" dt="2019-10-18T13:05:38.661" v="119" actId="207"/>
          <ac:spMkLst>
            <pc:docMk/>
            <pc:sldMk cId="4199073311" sldId="1023"/>
            <ac:spMk id="241" creationId="{CD85B680-21D7-4901-9784-992F47551232}"/>
          </ac:spMkLst>
        </pc:spChg>
        <pc:spChg chg="mod">
          <ac:chgData name="Rob Young" userId="e0e1e8e2-5a12-4c7e-b5f3-5c8441737fb0" providerId="ADAL" clId="{04C827AB-6C86-45AB-B294-3F51D86A50FD}" dt="2019-10-18T13:05:41.362" v="120" actId="207"/>
          <ac:spMkLst>
            <pc:docMk/>
            <pc:sldMk cId="4199073311" sldId="1023"/>
            <ac:spMk id="301" creationId="{12C9313C-075C-41E7-827A-1E65ABA57F47}"/>
          </ac:spMkLst>
        </pc:spChg>
        <pc:spChg chg="mod">
          <ac:chgData name="Rob Young" userId="e0e1e8e2-5a12-4c7e-b5f3-5c8441737fb0" providerId="ADAL" clId="{04C827AB-6C86-45AB-B294-3F51D86A50FD}" dt="2019-10-18T13:05:46.985" v="122" actId="207"/>
          <ac:spMkLst>
            <pc:docMk/>
            <pc:sldMk cId="4199073311" sldId="1023"/>
            <ac:spMk id="317" creationId="{277500CD-A6D6-46BB-AE1A-932BA7F6FD6B}"/>
          </ac:spMkLst>
        </pc:spChg>
        <pc:spChg chg="mod">
          <ac:chgData name="Rob Young" userId="e0e1e8e2-5a12-4c7e-b5f3-5c8441737fb0" providerId="ADAL" clId="{04C827AB-6C86-45AB-B294-3F51D86A50FD}" dt="2019-10-18T13:05:53.171" v="123" actId="207"/>
          <ac:spMkLst>
            <pc:docMk/>
            <pc:sldMk cId="4199073311" sldId="1023"/>
            <ac:spMk id="378" creationId="{C0E7D356-9A46-479A-8009-F1684EB1EBCC}"/>
          </ac:spMkLst>
        </pc:spChg>
        <pc:spChg chg="mod">
          <ac:chgData name="Rob Young" userId="e0e1e8e2-5a12-4c7e-b5f3-5c8441737fb0" providerId="ADAL" clId="{04C827AB-6C86-45AB-B294-3F51D86A50FD}" dt="2019-10-18T13:06:00.953" v="125" actId="207"/>
          <ac:spMkLst>
            <pc:docMk/>
            <pc:sldMk cId="4199073311" sldId="1023"/>
            <ac:spMk id="394" creationId="{EA88522F-BBC8-4927-91B5-AFCBD0789EC7}"/>
          </ac:spMkLst>
        </pc:spChg>
        <pc:grpChg chg="add del mod">
          <ac:chgData name="Rob Young" userId="e0e1e8e2-5a12-4c7e-b5f3-5c8441737fb0" providerId="ADAL" clId="{04C827AB-6C86-45AB-B294-3F51D86A50FD}" dt="2019-10-18T13:22:09.320" v="253" actId="478"/>
          <ac:grpSpMkLst>
            <pc:docMk/>
            <pc:sldMk cId="4199073311" sldId="1023"/>
            <ac:grpSpMk id="110" creationId="{DF7AFDCE-1E7D-4DF7-9423-B81222E06B22}"/>
          </ac:grpSpMkLst>
        </pc:grpChg>
        <pc:grpChg chg="add mod">
          <ac:chgData name="Rob Young" userId="e0e1e8e2-5a12-4c7e-b5f3-5c8441737fb0" providerId="ADAL" clId="{04C827AB-6C86-45AB-B294-3F51D86A50FD}" dt="2019-10-18T13:22:12.595" v="255" actId="167"/>
          <ac:grpSpMkLst>
            <pc:docMk/>
            <pc:sldMk cId="4199073311" sldId="1023"/>
            <ac:grpSpMk id="115" creationId="{043B7F2F-918C-4799-B872-9C6A5CEF4A53}"/>
          </ac:grpSpMkLst>
        </pc:grpChg>
        <pc:cxnChg chg="mod">
          <ac:chgData name="Rob Young" userId="e0e1e8e2-5a12-4c7e-b5f3-5c8441737fb0" providerId="ADAL" clId="{04C827AB-6C86-45AB-B294-3F51D86A50FD}" dt="2019-10-18T13:05:25.029" v="115" actId="208"/>
          <ac:cxnSpMkLst>
            <pc:docMk/>
            <pc:sldMk cId="4199073311" sldId="1023"/>
            <ac:cxnSpMk id="114" creationId="{0415E335-15B9-4711-A101-EE19964DC034}"/>
          </ac:cxnSpMkLst>
        </pc:cxnChg>
        <pc:cxnChg chg="mod">
          <ac:chgData name="Rob Young" userId="e0e1e8e2-5a12-4c7e-b5f3-5c8441737fb0" providerId="ADAL" clId="{04C827AB-6C86-45AB-B294-3F51D86A50FD}" dt="2019-10-18T13:05:35.873" v="118" actId="208"/>
          <ac:cxnSpMkLst>
            <pc:docMk/>
            <pc:sldMk cId="4199073311" sldId="1023"/>
            <ac:cxnSpMk id="233" creationId="{9BDD9C2E-1C63-4654-95AE-4129A25B9785}"/>
          </ac:cxnSpMkLst>
        </pc:cxnChg>
        <pc:cxnChg chg="mod">
          <ac:chgData name="Rob Young" userId="e0e1e8e2-5a12-4c7e-b5f3-5c8441737fb0" providerId="ADAL" clId="{04C827AB-6C86-45AB-B294-3F51D86A50FD}" dt="2019-10-18T13:05:44.113" v="121" actId="208"/>
          <ac:cxnSpMkLst>
            <pc:docMk/>
            <pc:sldMk cId="4199073311" sldId="1023"/>
            <ac:cxnSpMk id="309" creationId="{11DA4CDA-A53A-40FB-A26E-827D8915E356}"/>
          </ac:cxnSpMkLst>
        </pc:cxnChg>
        <pc:cxnChg chg="mod">
          <ac:chgData name="Rob Young" userId="e0e1e8e2-5a12-4c7e-b5f3-5c8441737fb0" providerId="ADAL" clId="{04C827AB-6C86-45AB-B294-3F51D86A50FD}" dt="2019-10-18T13:05:57.193" v="124" actId="208"/>
          <ac:cxnSpMkLst>
            <pc:docMk/>
            <pc:sldMk cId="4199073311" sldId="1023"/>
            <ac:cxnSpMk id="386" creationId="{87FEDC91-A018-4167-906C-0D5C80150C8D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1:38.268" v="240" actId="167"/>
        <pc:sldMkLst>
          <pc:docMk/>
          <pc:sldMk cId="1955845524" sldId="1024"/>
        </pc:sldMkLst>
        <pc:spChg chg="del">
          <ac:chgData name="Rob Young" userId="e0e1e8e2-5a12-4c7e-b5f3-5c8441737fb0" providerId="ADAL" clId="{04C827AB-6C86-45AB-B294-3F51D86A50FD}" dt="2019-10-18T12:59:24.577" v="84" actId="478"/>
          <ac:spMkLst>
            <pc:docMk/>
            <pc:sldMk cId="1955845524" sldId="1024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34.928" v="238" actId="478"/>
          <ac:grpSpMkLst>
            <pc:docMk/>
            <pc:sldMk cId="1955845524" sldId="1024"/>
            <ac:grpSpMk id="67" creationId="{5A0BFDAC-56A3-4A96-BAC0-8D9B18CF925D}"/>
          </ac:grpSpMkLst>
        </pc:grpChg>
        <pc:grpChg chg="add mod">
          <ac:chgData name="Rob Young" userId="e0e1e8e2-5a12-4c7e-b5f3-5c8441737fb0" providerId="ADAL" clId="{04C827AB-6C86-45AB-B294-3F51D86A50FD}" dt="2019-10-18T13:21:38.268" v="240" actId="167"/>
          <ac:grpSpMkLst>
            <pc:docMk/>
            <pc:sldMk cId="1955845524" sldId="1024"/>
            <ac:grpSpMk id="76" creationId="{0E7B8D3E-7D61-4469-99A8-CA8780FFA0AB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45.124" v="243" actId="167"/>
        <pc:sldMkLst>
          <pc:docMk/>
          <pc:sldMk cId="949894664" sldId="1025"/>
        </pc:sldMkLst>
        <pc:spChg chg="del">
          <ac:chgData name="Rob Young" userId="e0e1e8e2-5a12-4c7e-b5f3-5c8441737fb0" providerId="ADAL" clId="{04C827AB-6C86-45AB-B294-3F51D86A50FD}" dt="2019-10-18T12:59:31.337" v="87" actId="478"/>
          <ac:spMkLst>
            <pc:docMk/>
            <pc:sldMk cId="949894664" sldId="1025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41.888" v="241" actId="478"/>
          <ac:grpSpMkLst>
            <pc:docMk/>
            <pc:sldMk cId="949894664" sldId="1025"/>
            <ac:grpSpMk id="29" creationId="{143C841F-6C8D-4722-AC8A-94B961711CAC}"/>
          </ac:grpSpMkLst>
        </pc:grpChg>
        <pc:grpChg chg="add mod">
          <ac:chgData name="Rob Young" userId="e0e1e8e2-5a12-4c7e-b5f3-5c8441737fb0" providerId="ADAL" clId="{04C827AB-6C86-45AB-B294-3F51D86A50FD}" dt="2019-10-18T13:21:45.124" v="243" actId="167"/>
          <ac:grpSpMkLst>
            <pc:docMk/>
            <pc:sldMk cId="949894664" sldId="1025"/>
            <ac:grpSpMk id="32" creationId="{56BFE068-6263-4979-941F-22E2901F5161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51.892" v="246" actId="167"/>
        <pc:sldMkLst>
          <pc:docMk/>
          <pc:sldMk cId="230632836" sldId="1026"/>
        </pc:sldMkLst>
        <pc:spChg chg="mod">
          <ac:chgData name="Rob Young" userId="e0e1e8e2-5a12-4c7e-b5f3-5c8441737fb0" providerId="ADAL" clId="{04C827AB-6C86-45AB-B294-3F51D86A50FD}" dt="2019-10-18T13:01:57.656" v="111" actId="207"/>
          <ac:spMkLst>
            <pc:docMk/>
            <pc:sldMk cId="230632836" sldId="1026"/>
            <ac:spMk id="85" creationId="{660ACE95-7D0C-4FB1-AE72-83D75F2F8573}"/>
          </ac:spMkLst>
        </pc:spChg>
        <pc:spChg chg="del">
          <ac:chgData name="Rob Young" userId="e0e1e8e2-5a12-4c7e-b5f3-5c8441737fb0" providerId="ADAL" clId="{04C827AB-6C86-45AB-B294-3F51D86A50FD}" dt="2019-10-18T12:59:37.681" v="90" actId="478"/>
          <ac:spMkLst>
            <pc:docMk/>
            <pc:sldMk cId="230632836" sldId="1026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48.672" v="244" actId="478"/>
          <ac:grpSpMkLst>
            <pc:docMk/>
            <pc:sldMk cId="230632836" sldId="1026"/>
            <ac:grpSpMk id="82" creationId="{C4DD61FE-A315-4DBC-B195-07495368CAF6}"/>
          </ac:grpSpMkLst>
        </pc:grpChg>
        <pc:grpChg chg="add mod">
          <ac:chgData name="Rob Young" userId="e0e1e8e2-5a12-4c7e-b5f3-5c8441737fb0" providerId="ADAL" clId="{04C827AB-6C86-45AB-B294-3F51D86A50FD}" dt="2019-10-18T13:21:51.892" v="246" actId="167"/>
          <ac:grpSpMkLst>
            <pc:docMk/>
            <pc:sldMk cId="230632836" sldId="1026"/>
            <ac:grpSpMk id="88" creationId="{B3B51D21-C007-4B52-B3CF-CDFE1B133932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1:59.280" v="249" actId="167"/>
        <pc:sldMkLst>
          <pc:docMk/>
          <pc:sldMk cId="1347550759" sldId="1027"/>
        </pc:sldMkLst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5" creationId="{6F3B7EBB-8B6D-46A1-938C-9C1F8AE8C412}"/>
          </ac:spMkLst>
        </pc:spChg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91" creationId="{60A56D77-A819-47D5-8558-540619EDCE99}"/>
          </ac:spMkLst>
        </pc:spChg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96" creationId="{3731E84F-36DB-478B-BAEA-C76B98F027FF}"/>
          </ac:spMkLst>
        </pc:spChg>
        <pc:spChg chg="mod">
          <ac:chgData name="Rob Young" userId="e0e1e8e2-5a12-4c7e-b5f3-5c8441737fb0" providerId="ADAL" clId="{04C827AB-6C86-45AB-B294-3F51D86A50FD}" dt="2019-10-18T13:02:04.627" v="112" actId="207"/>
          <ac:spMkLst>
            <pc:docMk/>
            <pc:sldMk cId="1347550759" sldId="1027"/>
            <ac:spMk id="99" creationId="{B8E40CFF-B54A-4E76-A1C7-7576D80C5B53}"/>
          </ac:spMkLst>
        </pc:spChg>
        <pc:spChg chg="del">
          <ac:chgData name="Rob Young" userId="e0e1e8e2-5a12-4c7e-b5f3-5c8441737fb0" providerId="ADAL" clId="{04C827AB-6C86-45AB-B294-3F51D86A50FD}" dt="2019-10-18T12:59:47.030" v="93" actId="478"/>
          <ac:spMkLst>
            <pc:docMk/>
            <pc:sldMk cId="1347550759" sldId="1027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1:55.824" v="247" actId="478"/>
          <ac:grpSpMkLst>
            <pc:docMk/>
            <pc:sldMk cId="1347550759" sldId="1027"/>
            <ac:grpSpMk id="93" creationId="{C268F045-6A8C-42D1-BA25-382FDFB8DF16}"/>
          </ac:grpSpMkLst>
        </pc:grpChg>
        <pc:grpChg chg="add mod">
          <ac:chgData name="Rob Young" userId="e0e1e8e2-5a12-4c7e-b5f3-5c8441737fb0" providerId="ADAL" clId="{04C827AB-6C86-45AB-B294-3F51D86A50FD}" dt="2019-10-18T13:21:59.280" v="249" actId="167"/>
          <ac:grpSpMkLst>
            <pc:docMk/>
            <pc:sldMk cId="1347550759" sldId="1027"/>
            <ac:grpSpMk id="102" creationId="{88B29640-ECB1-42A9-AC03-E28D714EE1B3}"/>
          </ac:grpSpMkLst>
        </pc:grpChg>
      </pc:sldChg>
      <pc:sldChg chg="modSp">
        <pc:chgData name="Rob Young" userId="e0e1e8e2-5a12-4c7e-b5f3-5c8441737fb0" providerId="ADAL" clId="{04C827AB-6C86-45AB-B294-3F51D86A50FD}" dt="2019-10-20T14:17:41.688" v="990" actId="1076"/>
        <pc:sldMkLst>
          <pc:docMk/>
          <pc:sldMk cId="3828034188" sldId="1028"/>
        </pc:sldMkLst>
        <pc:spChg chg="mod">
          <ac:chgData name="Rob Young" userId="e0e1e8e2-5a12-4c7e-b5f3-5c8441737fb0" providerId="ADAL" clId="{04C827AB-6C86-45AB-B294-3F51D86A50FD}" dt="2019-10-20T14:17:41.688" v="990" actId="1076"/>
          <ac:spMkLst>
            <pc:docMk/>
            <pc:sldMk cId="3828034188" sldId="1028"/>
            <ac:spMk id="3" creationId="{FFCCCCEE-CE19-4618-963B-7904C780FD1C}"/>
          </ac:spMkLst>
        </pc:spChg>
      </pc:sldChg>
      <pc:sldChg chg="addSp delSp modSp add">
        <pc:chgData name="Rob Young" userId="e0e1e8e2-5a12-4c7e-b5f3-5c8441737fb0" providerId="ADAL" clId="{04C827AB-6C86-45AB-B294-3F51D86A50FD}" dt="2019-10-18T13:22:05.748" v="252" actId="167"/>
        <pc:sldMkLst>
          <pc:docMk/>
          <pc:sldMk cId="3122890566" sldId="1030"/>
        </pc:sldMkLst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5" creationId="{6F3B7EBB-8B6D-46A1-938C-9C1F8AE8C412}"/>
          </ac:spMkLst>
        </pc:spChg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91" creationId="{60A56D77-A819-47D5-8558-540619EDCE99}"/>
          </ac:spMkLst>
        </pc:spChg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96" creationId="{3731E84F-36DB-478B-BAEA-C76B98F027FF}"/>
          </ac:spMkLst>
        </pc:spChg>
        <pc:spChg chg="mod">
          <ac:chgData name="Rob Young" userId="e0e1e8e2-5a12-4c7e-b5f3-5c8441737fb0" providerId="ADAL" clId="{04C827AB-6C86-45AB-B294-3F51D86A50FD}" dt="2019-10-18T13:02:12.957" v="113" actId="207"/>
          <ac:spMkLst>
            <pc:docMk/>
            <pc:sldMk cId="3122890566" sldId="1030"/>
            <ac:spMk id="99" creationId="{B8E40CFF-B54A-4E76-A1C7-7576D80C5B53}"/>
          </ac:spMkLst>
        </pc:spChg>
        <pc:spChg chg="del">
          <ac:chgData name="Rob Young" userId="e0e1e8e2-5a12-4c7e-b5f3-5c8441737fb0" providerId="ADAL" clId="{04C827AB-6C86-45AB-B294-3F51D86A50FD}" dt="2019-10-18T13:00:02.505" v="96" actId="478"/>
          <ac:spMkLst>
            <pc:docMk/>
            <pc:sldMk cId="3122890566" sldId="1030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22:02.840" v="250" actId="478"/>
          <ac:grpSpMkLst>
            <pc:docMk/>
            <pc:sldMk cId="3122890566" sldId="1030"/>
            <ac:grpSpMk id="92" creationId="{5424C589-D203-490E-9CE3-4266B47B3D69}"/>
          </ac:grpSpMkLst>
        </pc:grpChg>
        <pc:grpChg chg="add mod">
          <ac:chgData name="Rob Young" userId="e0e1e8e2-5a12-4c7e-b5f3-5c8441737fb0" providerId="ADAL" clId="{04C827AB-6C86-45AB-B294-3F51D86A50FD}" dt="2019-10-18T13:22:05.748" v="252" actId="167"/>
          <ac:grpSpMkLst>
            <pc:docMk/>
            <pc:sldMk cId="3122890566" sldId="1030"/>
            <ac:grpSpMk id="102" creationId="{328D2B1B-2E1F-4100-9410-EF1EFB15BFD1}"/>
          </ac:grpSpMkLst>
        </pc:grpChg>
      </pc:sldChg>
      <pc:sldChg chg="addSp delSp modSp add">
        <pc:chgData name="Rob Young" userId="e0e1e8e2-5a12-4c7e-b5f3-5c8441737fb0" providerId="ADAL" clId="{04C827AB-6C86-45AB-B294-3F51D86A50FD}" dt="2019-10-18T13:22:18.824" v="258" actId="167"/>
        <pc:sldMkLst>
          <pc:docMk/>
          <pc:sldMk cId="2099739867" sldId="1032"/>
        </pc:sldMkLst>
        <pc:spChg chg="mod">
          <ac:chgData name="Rob Young" userId="e0e1e8e2-5a12-4c7e-b5f3-5c8441737fb0" providerId="ADAL" clId="{04C827AB-6C86-45AB-B294-3F51D86A50FD}" dt="2019-10-18T13:08:02.558" v="150" actId="207"/>
          <ac:spMkLst>
            <pc:docMk/>
            <pc:sldMk cId="2099739867" sldId="1032"/>
            <ac:spMk id="47" creationId="{DCC474E5-1796-415B-BE5B-3639F229473D}"/>
          </ac:spMkLst>
        </pc:spChg>
        <pc:spChg chg="mod">
          <ac:chgData name="Rob Young" userId="e0e1e8e2-5a12-4c7e-b5f3-5c8441737fb0" providerId="ADAL" clId="{04C827AB-6C86-45AB-B294-3F51D86A50FD}" dt="2019-10-18T13:10:30.153" v="170" actId="207"/>
          <ac:spMkLst>
            <pc:docMk/>
            <pc:sldMk cId="2099739867" sldId="1032"/>
            <ac:spMk id="129" creationId="{01207850-9A9A-4065-971F-062586905276}"/>
          </ac:spMkLst>
        </pc:spChg>
        <pc:spChg chg="mod">
          <ac:chgData name="Rob Young" userId="e0e1e8e2-5a12-4c7e-b5f3-5c8441737fb0" providerId="ADAL" clId="{04C827AB-6C86-45AB-B294-3F51D86A50FD}" dt="2019-10-18T13:08:46.772" v="152" actId="207"/>
          <ac:spMkLst>
            <pc:docMk/>
            <pc:sldMk cId="2099739867" sldId="1032"/>
            <ac:spMk id="132" creationId="{103CE4C2-A386-4341-B95E-0276FA000DF4}"/>
          </ac:spMkLst>
        </pc:spChg>
        <pc:spChg chg="mod">
          <ac:chgData name="Rob Young" userId="e0e1e8e2-5a12-4c7e-b5f3-5c8441737fb0" providerId="ADAL" clId="{04C827AB-6C86-45AB-B294-3F51D86A50FD}" dt="2019-10-18T13:06:12.585" v="126" actId="207"/>
          <ac:spMkLst>
            <pc:docMk/>
            <pc:sldMk cId="2099739867" sldId="1032"/>
            <ac:spMk id="190" creationId="{6A40C9BE-2A74-42B8-AE53-A675F1C90FC0}"/>
          </ac:spMkLst>
        </pc:spChg>
        <pc:spChg chg="del">
          <ac:chgData name="Rob Young" userId="e0e1e8e2-5a12-4c7e-b5f3-5c8441737fb0" providerId="ADAL" clId="{04C827AB-6C86-45AB-B294-3F51D86A50FD}" dt="2019-10-18T13:00:16.473" v="102" actId="478"/>
          <ac:spMkLst>
            <pc:docMk/>
            <pc:sldMk cId="2099739867" sldId="1032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06:18.498" v="128" actId="207"/>
          <ac:spMkLst>
            <pc:docMk/>
            <pc:sldMk cId="2099739867" sldId="1032"/>
            <ac:spMk id="193" creationId="{28347AD6-53E0-4BE1-83A1-27380F4A6DB1}"/>
          </ac:spMkLst>
        </pc:spChg>
        <pc:spChg chg="mod">
          <ac:chgData name="Rob Young" userId="e0e1e8e2-5a12-4c7e-b5f3-5c8441737fb0" providerId="ADAL" clId="{04C827AB-6C86-45AB-B294-3F51D86A50FD}" dt="2019-10-18T13:06:22.482" v="129" actId="207"/>
          <ac:spMkLst>
            <pc:docMk/>
            <pc:sldMk cId="2099739867" sldId="1032"/>
            <ac:spMk id="195" creationId="{09172A60-EC72-4790-B81C-035A0056B970}"/>
          </ac:spMkLst>
        </pc:spChg>
        <pc:spChg chg="mod">
          <ac:chgData name="Rob Young" userId="e0e1e8e2-5a12-4c7e-b5f3-5c8441737fb0" providerId="ADAL" clId="{04C827AB-6C86-45AB-B294-3F51D86A50FD}" dt="2019-10-18T13:06:27.193" v="131" actId="207"/>
          <ac:spMkLst>
            <pc:docMk/>
            <pc:sldMk cId="2099739867" sldId="1032"/>
            <ac:spMk id="197" creationId="{953721DF-EB46-4DA8-8432-681C9AC48A8B}"/>
          </ac:spMkLst>
        </pc:spChg>
        <pc:spChg chg="mod">
          <ac:chgData name="Rob Young" userId="e0e1e8e2-5a12-4c7e-b5f3-5c8441737fb0" providerId="ADAL" clId="{04C827AB-6C86-45AB-B294-3F51D86A50FD}" dt="2019-10-18T13:06:29.963" v="132" actId="207"/>
          <ac:spMkLst>
            <pc:docMk/>
            <pc:sldMk cId="2099739867" sldId="1032"/>
            <ac:spMk id="199" creationId="{1D14F37E-9646-4B35-841D-43C254D34536}"/>
          </ac:spMkLst>
        </pc:spChg>
        <pc:spChg chg="mod">
          <ac:chgData name="Rob Young" userId="e0e1e8e2-5a12-4c7e-b5f3-5c8441737fb0" providerId="ADAL" clId="{04C827AB-6C86-45AB-B294-3F51D86A50FD}" dt="2019-10-18T13:06:35.265" v="134" actId="207"/>
          <ac:spMkLst>
            <pc:docMk/>
            <pc:sldMk cId="2099739867" sldId="1032"/>
            <ac:spMk id="201" creationId="{1AA81035-08B4-40AF-B6C2-B55156F7EAAC}"/>
          </ac:spMkLst>
        </pc:spChg>
        <pc:spChg chg="mod">
          <ac:chgData name="Rob Young" userId="e0e1e8e2-5a12-4c7e-b5f3-5c8441737fb0" providerId="ADAL" clId="{04C827AB-6C86-45AB-B294-3F51D86A50FD}" dt="2019-10-18T13:06:39.786" v="135" actId="207"/>
          <ac:spMkLst>
            <pc:docMk/>
            <pc:sldMk cId="2099739867" sldId="1032"/>
            <ac:spMk id="203" creationId="{1C4B7E0F-799F-422B-8CFE-1851C15F70E5}"/>
          </ac:spMkLst>
        </pc:spChg>
        <pc:spChg chg="mod">
          <ac:chgData name="Rob Young" userId="e0e1e8e2-5a12-4c7e-b5f3-5c8441737fb0" providerId="ADAL" clId="{04C827AB-6C86-45AB-B294-3F51D86A50FD}" dt="2019-10-18T13:06:45.121" v="137" actId="207"/>
          <ac:spMkLst>
            <pc:docMk/>
            <pc:sldMk cId="2099739867" sldId="1032"/>
            <ac:spMk id="205" creationId="{5392F98C-5C6E-49EA-9297-F0EF1E6115E0}"/>
          </ac:spMkLst>
        </pc:spChg>
        <pc:spChg chg="mod">
          <ac:chgData name="Rob Young" userId="e0e1e8e2-5a12-4c7e-b5f3-5c8441737fb0" providerId="ADAL" clId="{04C827AB-6C86-45AB-B294-3F51D86A50FD}" dt="2019-10-18T13:10:37.189" v="171" actId="207"/>
          <ac:spMkLst>
            <pc:docMk/>
            <pc:sldMk cId="2099739867" sldId="1032"/>
            <ac:spMk id="226" creationId="{68556E3C-5D6D-4796-9772-909AAD7B7244}"/>
          </ac:spMkLst>
        </pc:spChg>
        <pc:spChg chg="mod">
          <ac:chgData name="Rob Young" userId="e0e1e8e2-5a12-4c7e-b5f3-5c8441737fb0" providerId="ADAL" clId="{04C827AB-6C86-45AB-B294-3F51D86A50FD}" dt="2019-10-18T13:08:54.689" v="154" actId="207"/>
          <ac:spMkLst>
            <pc:docMk/>
            <pc:sldMk cId="2099739867" sldId="1032"/>
            <ac:spMk id="230" creationId="{F4C12191-F159-44FC-995C-28E32F54892B}"/>
          </ac:spMkLst>
        </pc:spChg>
        <pc:spChg chg="mod">
          <ac:chgData name="Rob Young" userId="e0e1e8e2-5a12-4c7e-b5f3-5c8441737fb0" providerId="ADAL" clId="{04C827AB-6C86-45AB-B294-3F51D86A50FD}" dt="2019-10-18T13:10:41.305" v="173" actId="207"/>
          <ac:spMkLst>
            <pc:docMk/>
            <pc:sldMk cId="2099739867" sldId="1032"/>
            <ac:spMk id="242" creationId="{86C3B720-DDB1-4837-AA7E-43563758ED42}"/>
          </ac:spMkLst>
        </pc:spChg>
        <pc:spChg chg="mod">
          <ac:chgData name="Rob Young" userId="e0e1e8e2-5a12-4c7e-b5f3-5c8441737fb0" providerId="ADAL" clId="{04C827AB-6C86-45AB-B294-3F51D86A50FD}" dt="2019-10-18T13:08:59.616" v="156" actId="207"/>
          <ac:spMkLst>
            <pc:docMk/>
            <pc:sldMk cId="2099739867" sldId="1032"/>
            <ac:spMk id="246" creationId="{B7DD1E25-1062-4552-9E82-1B2732420D9E}"/>
          </ac:spMkLst>
        </pc:spChg>
        <pc:spChg chg="mod">
          <ac:chgData name="Rob Young" userId="e0e1e8e2-5a12-4c7e-b5f3-5c8441737fb0" providerId="ADAL" clId="{04C827AB-6C86-45AB-B294-3F51D86A50FD}" dt="2019-10-18T13:09:03.954" v="157" actId="207"/>
          <ac:spMkLst>
            <pc:docMk/>
            <pc:sldMk cId="2099739867" sldId="1032"/>
            <ac:spMk id="306" creationId="{37EF68E6-0B3F-48EC-BEE3-2C41E6B6F79D}"/>
          </ac:spMkLst>
        </pc:spChg>
        <pc:spChg chg="mod">
          <ac:chgData name="Rob Young" userId="e0e1e8e2-5a12-4c7e-b5f3-5c8441737fb0" providerId="ADAL" clId="{04C827AB-6C86-45AB-B294-3F51D86A50FD}" dt="2019-10-18T13:09:09.073" v="159" actId="207"/>
          <ac:spMkLst>
            <pc:docMk/>
            <pc:sldMk cId="2099739867" sldId="1032"/>
            <ac:spMk id="322" creationId="{32007F4F-0CDF-40F8-9317-2867222D4D20}"/>
          </ac:spMkLst>
        </pc:spChg>
        <pc:grpChg chg="add del mod">
          <ac:chgData name="Rob Young" userId="e0e1e8e2-5a12-4c7e-b5f3-5c8441737fb0" providerId="ADAL" clId="{04C827AB-6C86-45AB-B294-3F51D86A50FD}" dt="2019-10-18T13:22:15.912" v="256" actId="478"/>
          <ac:grpSpMkLst>
            <pc:docMk/>
            <pc:sldMk cId="2099739867" sldId="1032"/>
            <ac:grpSpMk id="128" creationId="{E9757448-235E-48E6-A2CB-34F865D33E0B}"/>
          </ac:grpSpMkLst>
        </pc:grpChg>
        <pc:grpChg chg="add mod">
          <ac:chgData name="Rob Young" userId="e0e1e8e2-5a12-4c7e-b5f3-5c8441737fb0" providerId="ADAL" clId="{04C827AB-6C86-45AB-B294-3F51D86A50FD}" dt="2019-10-18T13:22:18.824" v="258" actId="167"/>
          <ac:grpSpMkLst>
            <pc:docMk/>
            <pc:sldMk cId="2099739867" sldId="1032"/>
            <ac:grpSpMk id="136" creationId="{1B3CCCFC-184C-41FF-85F3-E99D6E782AF9}"/>
          </ac:grpSpMkLst>
        </pc:grpChg>
        <pc:cxnChg chg="mod">
          <ac:chgData name="Rob Young" userId="e0e1e8e2-5a12-4c7e-b5f3-5c8441737fb0" providerId="ADAL" clId="{04C827AB-6C86-45AB-B294-3F51D86A50FD}" dt="2019-10-18T13:10:22.961" v="169" actId="208"/>
          <ac:cxnSpMkLst>
            <pc:docMk/>
            <pc:sldMk cId="2099739867" sldId="1032"/>
            <ac:cxnSpMk id="118" creationId="{1C13B1B4-7AE6-40C1-A135-15BBBE92F9F5}"/>
          </ac:cxnSpMkLst>
        </pc:cxnChg>
        <pc:cxnChg chg="mod">
          <ac:chgData name="Rob Young" userId="e0e1e8e2-5a12-4c7e-b5f3-5c8441737fb0" providerId="ADAL" clId="{04C827AB-6C86-45AB-B294-3F51D86A50FD}" dt="2019-10-18T13:08:43.232" v="151" actId="208"/>
          <ac:cxnSpMkLst>
            <pc:docMk/>
            <pc:sldMk cId="2099739867" sldId="1032"/>
            <ac:cxnSpMk id="122" creationId="{AD544E51-DA1A-4177-83AA-5F8E26A655D2}"/>
          </ac:cxnSpMkLst>
        </pc:cxnChg>
        <pc:cxnChg chg="mod">
          <ac:chgData name="Rob Young" userId="e0e1e8e2-5a12-4c7e-b5f3-5c8441737fb0" providerId="ADAL" clId="{04C827AB-6C86-45AB-B294-3F51D86A50FD}" dt="2019-10-18T13:06:15.161" v="127" actId="208"/>
          <ac:cxnSpMkLst>
            <pc:docMk/>
            <pc:sldMk cId="2099739867" sldId="1032"/>
            <ac:cxnSpMk id="192" creationId="{B115F407-389D-4770-9DBD-2CF330F496D7}"/>
          </ac:cxnSpMkLst>
        </pc:cxnChg>
        <pc:cxnChg chg="mod">
          <ac:chgData name="Rob Young" userId="e0e1e8e2-5a12-4c7e-b5f3-5c8441737fb0" providerId="ADAL" clId="{04C827AB-6C86-45AB-B294-3F51D86A50FD}" dt="2019-10-18T13:06:25.009" v="130" actId="208"/>
          <ac:cxnSpMkLst>
            <pc:docMk/>
            <pc:sldMk cId="2099739867" sldId="1032"/>
            <ac:cxnSpMk id="196" creationId="{F72D02EB-BE17-458E-A2E8-63550DB64368}"/>
          </ac:cxnSpMkLst>
        </pc:cxnChg>
        <pc:cxnChg chg="mod">
          <ac:chgData name="Rob Young" userId="e0e1e8e2-5a12-4c7e-b5f3-5c8441737fb0" providerId="ADAL" clId="{04C827AB-6C86-45AB-B294-3F51D86A50FD}" dt="2019-10-18T13:06:32.409" v="133" actId="208"/>
          <ac:cxnSpMkLst>
            <pc:docMk/>
            <pc:sldMk cId="2099739867" sldId="1032"/>
            <ac:cxnSpMk id="200" creationId="{9E7D9EEC-A7BE-49B0-AC9C-0C7F84B11D3B}"/>
          </ac:cxnSpMkLst>
        </pc:cxnChg>
        <pc:cxnChg chg="mod">
          <ac:chgData name="Rob Young" userId="e0e1e8e2-5a12-4c7e-b5f3-5c8441737fb0" providerId="ADAL" clId="{04C827AB-6C86-45AB-B294-3F51D86A50FD}" dt="2019-10-18T13:06:42.313" v="136" actId="208"/>
          <ac:cxnSpMkLst>
            <pc:docMk/>
            <pc:sldMk cId="2099739867" sldId="1032"/>
            <ac:cxnSpMk id="204" creationId="{AB361B2F-CB94-4D19-A3F4-1FAB97A79A84}"/>
          </ac:cxnSpMkLst>
        </pc:cxnChg>
        <pc:cxnChg chg="mod">
          <ac:chgData name="Rob Young" userId="e0e1e8e2-5a12-4c7e-b5f3-5c8441737fb0" providerId="ADAL" clId="{04C827AB-6C86-45AB-B294-3F51D86A50FD}" dt="2019-10-18T13:10:39.465" v="172" actId="208"/>
          <ac:cxnSpMkLst>
            <pc:docMk/>
            <pc:sldMk cId="2099739867" sldId="1032"/>
            <ac:cxnSpMk id="234" creationId="{FC4DFC7E-76F3-4FD9-871C-01EC955BF2C3}"/>
          </ac:cxnSpMkLst>
        </pc:cxnChg>
        <pc:cxnChg chg="mod">
          <ac:chgData name="Rob Young" userId="e0e1e8e2-5a12-4c7e-b5f3-5c8441737fb0" providerId="ADAL" clId="{04C827AB-6C86-45AB-B294-3F51D86A50FD}" dt="2019-10-18T13:08:57.658" v="155" actId="208"/>
          <ac:cxnSpMkLst>
            <pc:docMk/>
            <pc:sldMk cId="2099739867" sldId="1032"/>
            <ac:cxnSpMk id="238" creationId="{FDBC4F35-8BED-4DE1-8D2D-EF8101CD88D6}"/>
          </ac:cxnSpMkLst>
        </pc:cxnChg>
        <pc:cxnChg chg="mod">
          <ac:chgData name="Rob Young" userId="e0e1e8e2-5a12-4c7e-b5f3-5c8441737fb0" providerId="ADAL" clId="{04C827AB-6C86-45AB-B294-3F51D86A50FD}" dt="2019-10-18T13:09:06.473" v="158" actId="208"/>
          <ac:cxnSpMkLst>
            <pc:docMk/>
            <pc:sldMk cId="2099739867" sldId="1032"/>
            <ac:cxnSpMk id="314" creationId="{816E0666-46E6-45DA-9C61-30CFF9833832}"/>
          </ac:cxnSpMkLst>
        </pc:cxnChg>
      </pc:sldChg>
      <pc:sldChg chg="addSp delSp modSp add">
        <pc:chgData name="Rob Young" userId="e0e1e8e2-5a12-4c7e-b5f3-5c8441737fb0" providerId="ADAL" clId="{04C827AB-6C86-45AB-B294-3F51D86A50FD}" dt="2019-10-18T13:22:25.546" v="261" actId="167"/>
        <pc:sldMkLst>
          <pc:docMk/>
          <pc:sldMk cId="2001314458" sldId="1033"/>
        </pc:sldMkLst>
        <pc:spChg chg="del">
          <ac:chgData name="Rob Young" userId="e0e1e8e2-5a12-4c7e-b5f3-5c8441737fb0" providerId="ADAL" clId="{04C827AB-6C86-45AB-B294-3F51D86A50FD}" dt="2019-10-18T13:00:23.281" v="105" actId="478"/>
          <ac:spMkLst>
            <pc:docMk/>
            <pc:sldMk cId="2001314458" sldId="1033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11:58.336" v="182" actId="207"/>
          <ac:spMkLst>
            <pc:docMk/>
            <pc:sldMk cId="2001314458" sldId="1033"/>
            <ac:spMk id="229" creationId="{9D03B05B-4670-43E9-BDDE-F75A9C13D8AA}"/>
          </ac:spMkLst>
        </pc:spChg>
        <pc:spChg chg="mod">
          <ac:chgData name="Rob Young" userId="e0e1e8e2-5a12-4c7e-b5f3-5c8441737fb0" providerId="ADAL" clId="{04C827AB-6C86-45AB-B294-3F51D86A50FD}" dt="2019-10-18T13:11:51.564" v="181" actId="207"/>
          <ac:spMkLst>
            <pc:docMk/>
            <pc:sldMk cId="2001314458" sldId="1033"/>
            <ac:spMk id="243" creationId="{23CB6B07-BDA7-4D19-AB9F-ED5A9965C03C}"/>
          </ac:spMkLst>
        </pc:spChg>
        <pc:spChg chg="mod">
          <ac:chgData name="Rob Young" userId="e0e1e8e2-5a12-4c7e-b5f3-5c8441737fb0" providerId="ADAL" clId="{04C827AB-6C86-45AB-B294-3F51D86A50FD}" dt="2019-10-18T13:12:03.059" v="184" actId="207"/>
          <ac:spMkLst>
            <pc:docMk/>
            <pc:sldMk cId="2001314458" sldId="1033"/>
            <ac:spMk id="245" creationId="{DCE3B1C6-31F7-442D-A366-57E4D18C6949}"/>
          </ac:spMkLst>
        </pc:spChg>
        <pc:spChg chg="mod">
          <ac:chgData name="Rob Young" userId="e0e1e8e2-5a12-4c7e-b5f3-5c8441737fb0" providerId="ADAL" clId="{04C827AB-6C86-45AB-B294-3F51D86A50FD}" dt="2019-10-18T13:12:06.794" v="185" actId="207"/>
          <ac:spMkLst>
            <pc:docMk/>
            <pc:sldMk cId="2001314458" sldId="1033"/>
            <ac:spMk id="303" creationId="{13B7F3A2-12D6-42E0-BCF4-6A36FAA60DC4}"/>
          </ac:spMkLst>
        </pc:spChg>
        <pc:spChg chg="mod">
          <ac:chgData name="Rob Young" userId="e0e1e8e2-5a12-4c7e-b5f3-5c8441737fb0" providerId="ADAL" clId="{04C827AB-6C86-45AB-B294-3F51D86A50FD}" dt="2019-10-18T13:12:12.361" v="186" actId="207"/>
          <ac:spMkLst>
            <pc:docMk/>
            <pc:sldMk cId="2001314458" sldId="1033"/>
            <ac:spMk id="319" creationId="{36FB2F95-4C70-463F-A386-BA889261B51D}"/>
          </ac:spMkLst>
        </pc:spChg>
        <pc:spChg chg="mod">
          <ac:chgData name="Rob Young" userId="e0e1e8e2-5a12-4c7e-b5f3-5c8441737fb0" providerId="ADAL" clId="{04C827AB-6C86-45AB-B294-3F51D86A50FD}" dt="2019-10-18T13:12:27.675" v="189" actId="207"/>
          <ac:spMkLst>
            <pc:docMk/>
            <pc:sldMk cId="2001314458" sldId="1033"/>
            <ac:spMk id="379" creationId="{872865E8-0337-4B35-9DDA-F757DCB21E8F}"/>
          </ac:spMkLst>
        </pc:spChg>
        <pc:spChg chg="mod">
          <ac:chgData name="Rob Young" userId="e0e1e8e2-5a12-4c7e-b5f3-5c8441737fb0" providerId="ADAL" clId="{04C827AB-6C86-45AB-B294-3F51D86A50FD}" dt="2019-10-18T13:12:58.216" v="197" actId="207"/>
          <ac:spMkLst>
            <pc:docMk/>
            <pc:sldMk cId="2001314458" sldId="1033"/>
            <ac:spMk id="392" creationId="{06CE0722-5152-42E0-8034-ABBDB4CE457B}"/>
          </ac:spMkLst>
        </pc:spChg>
        <pc:spChg chg="mod">
          <ac:chgData name="Rob Young" userId="e0e1e8e2-5a12-4c7e-b5f3-5c8441737fb0" providerId="ADAL" clId="{04C827AB-6C86-45AB-B294-3F51D86A50FD}" dt="2019-10-18T13:12:47.801" v="193" actId="207"/>
          <ac:spMkLst>
            <pc:docMk/>
            <pc:sldMk cId="2001314458" sldId="1033"/>
            <ac:spMk id="395" creationId="{CB65558D-D7FD-4E57-84B7-23257088B920}"/>
          </ac:spMkLst>
        </pc:spChg>
        <pc:spChg chg="mod">
          <ac:chgData name="Rob Young" userId="e0e1e8e2-5a12-4c7e-b5f3-5c8441737fb0" providerId="ADAL" clId="{04C827AB-6C86-45AB-B294-3F51D86A50FD}" dt="2019-10-18T13:12:53.512" v="195" actId="207"/>
          <ac:spMkLst>
            <pc:docMk/>
            <pc:sldMk cId="2001314458" sldId="1033"/>
            <ac:spMk id="397" creationId="{541CB628-7F64-4AE9-A724-F4EFBDFBB0F5}"/>
          </ac:spMkLst>
        </pc:spChg>
        <pc:spChg chg="mod">
          <ac:chgData name="Rob Young" userId="e0e1e8e2-5a12-4c7e-b5f3-5c8441737fb0" providerId="ADAL" clId="{04C827AB-6C86-45AB-B294-3F51D86A50FD}" dt="2019-10-18T13:12:38.145" v="191" actId="207"/>
          <ac:spMkLst>
            <pc:docMk/>
            <pc:sldMk cId="2001314458" sldId="1033"/>
            <ac:spMk id="399" creationId="{F51E6D32-E084-4198-83F7-6CED62B27135}"/>
          </ac:spMkLst>
        </pc:spChg>
        <pc:grpChg chg="add del mod">
          <ac:chgData name="Rob Young" userId="e0e1e8e2-5a12-4c7e-b5f3-5c8441737fb0" providerId="ADAL" clId="{04C827AB-6C86-45AB-B294-3F51D86A50FD}" dt="2019-10-18T13:22:22.392" v="259" actId="478"/>
          <ac:grpSpMkLst>
            <pc:docMk/>
            <pc:sldMk cId="2001314458" sldId="1033"/>
            <ac:grpSpMk id="96" creationId="{DE985860-8EBC-4E83-8A96-F7D39197D485}"/>
          </ac:grpSpMkLst>
        </pc:grpChg>
        <pc:grpChg chg="add mod">
          <ac:chgData name="Rob Young" userId="e0e1e8e2-5a12-4c7e-b5f3-5c8441737fb0" providerId="ADAL" clId="{04C827AB-6C86-45AB-B294-3F51D86A50FD}" dt="2019-10-18T13:22:25.546" v="261" actId="167"/>
          <ac:grpSpMkLst>
            <pc:docMk/>
            <pc:sldMk cId="2001314458" sldId="1033"/>
            <ac:grpSpMk id="99" creationId="{135AE6BF-5A3D-453B-B4FD-49DDC3F810A2}"/>
          </ac:grpSpMkLst>
        </pc:grpChg>
        <pc:grpChg chg="mod">
          <ac:chgData name="Rob Young" userId="e0e1e8e2-5a12-4c7e-b5f3-5c8441737fb0" providerId="ADAL" clId="{04C827AB-6C86-45AB-B294-3F51D86A50FD}" dt="2019-10-18T13:12:23.965" v="188" actId="207"/>
          <ac:grpSpMkLst>
            <pc:docMk/>
            <pc:sldMk cId="2001314458" sldId="1033"/>
            <ac:grpSpMk id="481" creationId="{08244C83-CA83-4572-8507-616DE11F6755}"/>
          </ac:grpSpMkLst>
        </pc:grpChg>
        <pc:grpChg chg="mod">
          <ac:chgData name="Rob Young" userId="e0e1e8e2-5a12-4c7e-b5f3-5c8441737fb0" providerId="ADAL" clId="{04C827AB-6C86-45AB-B294-3F51D86A50FD}" dt="2019-10-18T13:12:23.965" v="188" actId="207"/>
          <ac:grpSpMkLst>
            <pc:docMk/>
            <pc:sldMk cId="2001314458" sldId="1033"/>
            <ac:grpSpMk id="482" creationId="{DDBEBAD5-19C2-4F8E-A4FB-AE5232742420}"/>
          </ac:grpSpMkLst>
        </pc:grpChg>
        <pc:grpChg chg="mod">
          <ac:chgData name="Rob Young" userId="e0e1e8e2-5a12-4c7e-b5f3-5c8441737fb0" providerId="ADAL" clId="{04C827AB-6C86-45AB-B294-3F51D86A50FD}" dt="2019-10-18T13:12:23.965" v="188" actId="207"/>
          <ac:grpSpMkLst>
            <pc:docMk/>
            <pc:sldMk cId="2001314458" sldId="1033"/>
            <ac:grpSpMk id="484" creationId="{0CF4A19B-EC5B-4CCA-9E55-904329E82E70}"/>
          </ac:grpSpMkLst>
        </pc:grpChg>
        <pc:cxnChg chg="mod">
          <ac:chgData name="Rob Young" userId="e0e1e8e2-5a12-4c7e-b5f3-5c8441737fb0" providerId="ADAL" clId="{04C827AB-6C86-45AB-B294-3F51D86A50FD}" dt="2019-10-18T13:11:47.729" v="180" actId="208"/>
          <ac:cxnSpMkLst>
            <pc:docMk/>
            <pc:sldMk cId="2001314458" sldId="1033"/>
            <ac:cxnSpMk id="235" creationId="{312DF6F8-9B18-4CDB-9FDA-E9FA18785C46}"/>
          </ac:cxnSpMkLst>
        </pc:cxnChg>
        <pc:cxnChg chg="mod">
          <ac:chgData name="Rob Young" userId="e0e1e8e2-5a12-4c7e-b5f3-5c8441737fb0" providerId="ADAL" clId="{04C827AB-6C86-45AB-B294-3F51D86A50FD}" dt="2019-10-18T13:12:00.809" v="183" actId="208"/>
          <ac:cxnSpMkLst>
            <pc:docMk/>
            <pc:sldMk cId="2001314458" sldId="1033"/>
            <ac:cxnSpMk id="237" creationId="{12F430CE-6A98-4F27-AE16-6DF3C4C8EDE3}"/>
          </ac:cxnSpMkLst>
        </pc:cxnChg>
        <pc:cxnChg chg="mod">
          <ac:chgData name="Rob Young" userId="e0e1e8e2-5a12-4c7e-b5f3-5c8441737fb0" providerId="ADAL" clId="{04C827AB-6C86-45AB-B294-3F51D86A50FD}" dt="2019-10-18T13:12:14.785" v="187" actId="208"/>
          <ac:cxnSpMkLst>
            <pc:docMk/>
            <pc:sldMk cId="2001314458" sldId="1033"/>
            <ac:cxnSpMk id="311" creationId="{0E381E5E-713B-4D93-BB96-CAB58696194F}"/>
          </ac:cxnSpMkLst>
        </pc:cxnChg>
        <pc:cxnChg chg="mod">
          <ac:chgData name="Rob Young" userId="e0e1e8e2-5a12-4c7e-b5f3-5c8441737fb0" providerId="ADAL" clId="{04C827AB-6C86-45AB-B294-3F51D86A50FD}" dt="2019-10-18T13:12:56.073" v="196" actId="208"/>
          <ac:cxnSpMkLst>
            <pc:docMk/>
            <pc:sldMk cId="2001314458" sldId="1033"/>
            <ac:cxnSpMk id="384" creationId="{441706A2-84FA-4EFF-B0C4-7A19B99E2C36}"/>
          </ac:cxnSpMkLst>
        </pc:cxnChg>
        <pc:cxnChg chg="mod">
          <ac:chgData name="Rob Young" userId="e0e1e8e2-5a12-4c7e-b5f3-5c8441737fb0" providerId="ADAL" clId="{04C827AB-6C86-45AB-B294-3F51D86A50FD}" dt="2019-10-18T13:12:44.979" v="192" actId="208"/>
          <ac:cxnSpMkLst>
            <pc:docMk/>
            <pc:sldMk cId="2001314458" sldId="1033"/>
            <ac:cxnSpMk id="387" creationId="{09DCACC0-DD36-415D-A014-6DB6D9F502A5}"/>
          </ac:cxnSpMkLst>
        </pc:cxnChg>
        <pc:cxnChg chg="mod">
          <ac:chgData name="Rob Young" userId="e0e1e8e2-5a12-4c7e-b5f3-5c8441737fb0" providerId="ADAL" clId="{04C827AB-6C86-45AB-B294-3F51D86A50FD}" dt="2019-10-18T13:12:50.985" v="194" actId="208"/>
          <ac:cxnSpMkLst>
            <pc:docMk/>
            <pc:sldMk cId="2001314458" sldId="1033"/>
            <ac:cxnSpMk id="389" creationId="{3BF1CFC3-48A0-4749-9711-2EB7FA52BCAF}"/>
          </ac:cxnSpMkLst>
        </pc:cxnChg>
        <pc:cxnChg chg="mod">
          <ac:chgData name="Rob Young" userId="e0e1e8e2-5a12-4c7e-b5f3-5c8441737fb0" providerId="ADAL" clId="{04C827AB-6C86-45AB-B294-3F51D86A50FD}" dt="2019-10-18T13:12:35.496" v="190" actId="208"/>
          <ac:cxnSpMkLst>
            <pc:docMk/>
            <pc:sldMk cId="2001314458" sldId="1033"/>
            <ac:cxnSpMk id="391" creationId="{B9EF8E61-85F5-44F7-A4E2-4FA0EF167C09}"/>
          </ac:cxnSpMkLst>
        </pc:cxnChg>
      </pc:sldChg>
      <pc:sldChg chg="addSp delSp modSp add modAnim">
        <pc:chgData name="Rob Young" userId="e0e1e8e2-5a12-4c7e-b5f3-5c8441737fb0" providerId="ADAL" clId="{04C827AB-6C86-45AB-B294-3F51D86A50FD}" dt="2019-10-26T10:19:48.606" v="3603"/>
        <pc:sldMkLst>
          <pc:docMk/>
          <pc:sldMk cId="1521047361" sldId="1034"/>
        </pc:sldMkLst>
        <pc:spChg chg="mod">
          <ac:chgData name="Rob Young" userId="e0e1e8e2-5a12-4c7e-b5f3-5c8441737fb0" providerId="ADAL" clId="{04C827AB-6C86-45AB-B294-3F51D86A50FD}" dt="2019-10-18T13:06:58.307" v="138" actId="207"/>
          <ac:spMkLst>
            <pc:docMk/>
            <pc:sldMk cId="1521047361" sldId="1034"/>
            <ac:spMk id="35" creationId="{774DE8FD-5572-4AB9-B416-67265A5D4235}"/>
          </ac:spMkLst>
        </pc:spChg>
        <pc:spChg chg="mod">
          <ac:chgData name="Rob Young" userId="e0e1e8e2-5a12-4c7e-b5f3-5c8441737fb0" providerId="ADAL" clId="{04C827AB-6C86-45AB-B294-3F51D86A50FD}" dt="2019-10-18T13:10:56.351" v="174" actId="207"/>
          <ac:spMkLst>
            <pc:docMk/>
            <pc:sldMk cId="1521047361" sldId="1034"/>
            <ac:spMk id="41" creationId="{16EBE600-9188-4430-B0A2-FE6DDDA2CB09}"/>
          </ac:spMkLst>
        </pc:spChg>
        <pc:spChg chg="mod">
          <ac:chgData name="Rob Young" userId="e0e1e8e2-5a12-4c7e-b5f3-5c8441737fb0" providerId="ADAL" clId="{04C827AB-6C86-45AB-B294-3F51D86A50FD}" dt="2019-10-18T13:09:20.850" v="160" actId="207"/>
          <ac:spMkLst>
            <pc:docMk/>
            <pc:sldMk cId="1521047361" sldId="1034"/>
            <ac:spMk id="47" creationId="{DCC474E5-1796-415B-BE5B-3639F229473D}"/>
          </ac:spMkLst>
        </pc:spChg>
        <pc:spChg chg="mod">
          <ac:chgData name="Rob Young" userId="e0e1e8e2-5a12-4c7e-b5f3-5c8441737fb0" providerId="ADAL" clId="{04C827AB-6C86-45AB-B294-3F51D86A50FD}" dt="2019-10-18T13:07:04.112" v="140" actId="207"/>
          <ac:spMkLst>
            <pc:docMk/>
            <pc:sldMk cId="1521047361" sldId="1034"/>
            <ac:spMk id="128" creationId="{814D9127-940A-445D-BA66-006DBEB14EF6}"/>
          </ac:spMkLst>
        </pc:spChg>
        <pc:spChg chg="mod">
          <ac:chgData name="Rob Young" userId="e0e1e8e2-5a12-4c7e-b5f3-5c8441737fb0" providerId="ADAL" clId="{04C827AB-6C86-45AB-B294-3F51D86A50FD}" dt="2019-10-18T13:11:04.979" v="176" actId="207"/>
          <ac:spMkLst>
            <pc:docMk/>
            <pc:sldMk cId="1521047361" sldId="1034"/>
            <ac:spMk id="129" creationId="{01207850-9A9A-4065-971F-062586905276}"/>
          </ac:spMkLst>
        </pc:spChg>
        <pc:spChg chg="mod">
          <ac:chgData name="Rob Young" userId="e0e1e8e2-5a12-4c7e-b5f3-5c8441737fb0" providerId="ADAL" clId="{04C827AB-6C86-45AB-B294-3F51D86A50FD}" dt="2019-10-18T13:09:25.105" v="162" actId="207"/>
          <ac:spMkLst>
            <pc:docMk/>
            <pc:sldMk cId="1521047361" sldId="1034"/>
            <ac:spMk id="132" creationId="{103CE4C2-A386-4341-B95E-0276FA000DF4}"/>
          </ac:spMkLst>
        </pc:spChg>
        <pc:spChg chg="add del mod">
          <ac:chgData name="Rob Young" userId="e0e1e8e2-5a12-4c7e-b5f3-5c8441737fb0" providerId="ADAL" clId="{04C827AB-6C86-45AB-B294-3F51D86A50FD}" dt="2019-10-26T10:19:48.606" v="3603"/>
          <ac:spMkLst>
            <pc:docMk/>
            <pc:sldMk cId="1521047361" sldId="1034"/>
            <ac:spMk id="190" creationId="{8988E44F-0E87-4C46-A34A-73E62E23114B}"/>
          </ac:spMkLst>
        </pc:spChg>
        <pc:spChg chg="del">
          <ac:chgData name="Rob Young" userId="e0e1e8e2-5a12-4c7e-b5f3-5c8441737fb0" providerId="ADAL" clId="{04C827AB-6C86-45AB-B294-3F51D86A50FD}" dt="2019-10-18T13:00:30.137" v="108" actId="478"/>
          <ac:spMkLst>
            <pc:docMk/>
            <pc:sldMk cId="1521047361" sldId="1034"/>
            <ac:spMk id="191" creationId="{C9750608-8CFD-4517-9D48-BE04F32D0590}"/>
          </ac:spMkLst>
        </pc:spChg>
        <pc:spChg chg="mod">
          <ac:chgData name="Rob Young" userId="e0e1e8e2-5a12-4c7e-b5f3-5c8441737fb0" providerId="ADAL" clId="{04C827AB-6C86-45AB-B294-3F51D86A50FD}" dt="2019-10-18T13:07:08.699" v="141" actId="207"/>
          <ac:spMkLst>
            <pc:docMk/>
            <pc:sldMk cId="1521047361" sldId="1034"/>
            <ac:spMk id="225" creationId="{E3090292-A0D8-4843-A7A3-AE40876F4B81}"/>
          </ac:spMkLst>
        </pc:spChg>
        <pc:spChg chg="mod">
          <ac:chgData name="Rob Young" userId="e0e1e8e2-5a12-4c7e-b5f3-5c8441737fb0" providerId="ADAL" clId="{04C827AB-6C86-45AB-B294-3F51D86A50FD}" dt="2019-10-18T13:11:10.075" v="177" actId="207"/>
          <ac:spMkLst>
            <pc:docMk/>
            <pc:sldMk cId="1521047361" sldId="1034"/>
            <ac:spMk id="226" creationId="{68556E3C-5D6D-4796-9772-909AAD7B7244}"/>
          </ac:spMkLst>
        </pc:spChg>
        <pc:spChg chg="mod">
          <ac:chgData name="Rob Young" userId="e0e1e8e2-5a12-4c7e-b5f3-5c8441737fb0" providerId="ADAL" clId="{04C827AB-6C86-45AB-B294-3F51D86A50FD}" dt="2019-10-18T13:13:07.899" v="198" actId="207"/>
          <ac:spMkLst>
            <pc:docMk/>
            <pc:sldMk cId="1521047361" sldId="1034"/>
            <ac:spMk id="227" creationId="{19DE9CBB-64CE-457F-913F-8E437A84BEC8}"/>
          </ac:spMkLst>
        </pc:spChg>
        <pc:spChg chg="mod">
          <ac:chgData name="Rob Young" userId="e0e1e8e2-5a12-4c7e-b5f3-5c8441737fb0" providerId="ADAL" clId="{04C827AB-6C86-45AB-B294-3F51D86A50FD}" dt="2019-10-18T13:13:17.634" v="201" actId="207"/>
          <ac:spMkLst>
            <pc:docMk/>
            <pc:sldMk cId="1521047361" sldId="1034"/>
            <ac:spMk id="229" creationId="{9D03B05B-4670-43E9-BDDE-F75A9C13D8AA}"/>
          </ac:spMkLst>
        </pc:spChg>
        <pc:spChg chg="mod">
          <ac:chgData name="Rob Young" userId="e0e1e8e2-5a12-4c7e-b5f3-5c8441737fb0" providerId="ADAL" clId="{04C827AB-6C86-45AB-B294-3F51D86A50FD}" dt="2019-10-18T13:09:30.098" v="163" actId="207"/>
          <ac:spMkLst>
            <pc:docMk/>
            <pc:sldMk cId="1521047361" sldId="1034"/>
            <ac:spMk id="230" creationId="{F4C12191-F159-44FC-995C-28E32F54892B}"/>
          </ac:spMkLst>
        </pc:spChg>
        <pc:spChg chg="mod">
          <ac:chgData name="Rob Young" userId="e0e1e8e2-5a12-4c7e-b5f3-5c8441737fb0" providerId="ADAL" clId="{04C827AB-6C86-45AB-B294-3F51D86A50FD}" dt="2019-10-18T13:07:13.361" v="143" actId="207"/>
          <ac:spMkLst>
            <pc:docMk/>
            <pc:sldMk cId="1521047361" sldId="1034"/>
            <ac:spMk id="241" creationId="{CD85B680-21D7-4901-9784-992F47551232}"/>
          </ac:spMkLst>
        </pc:spChg>
        <pc:spChg chg="mod">
          <ac:chgData name="Rob Young" userId="e0e1e8e2-5a12-4c7e-b5f3-5c8441737fb0" providerId="ADAL" clId="{04C827AB-6C86-45AB-B294-3F51D86A50FD}" dt="2019-10-18T13:11:13.961" v="179" actId="207"/>
          <ac:spMkLst>
            <pc:docMk/>
            <pc:sldMk cId="1521047361" sldId="1034"/>
            <ac:spMk id="242" creationId="{86C3B720-DDB1-4837-AA7E-43563758ED42}"/>
          </ac:spMkLst>
        </pc:spChg>
        <pc:spChg chg="mod">
          <ac:chgData name="Rob Young" userId="e0e1e8e2-5a12-4c7e-b5f3-5c8441737fb0" providerId="ADAL" clId="{04C827AB-6C86-45AB-B294-3F51D86A50FD}" dt="2019-10-18T13:13:14.905" v="200" actId="207"/>
          <ac:spMkLst>
            <pc:docMk/>
            <pc:sldMk cId="1521047361" sldId="1034"/>
            <ac:spMk id="243" creationId="{23CB6B07-BDA7-4D19-AB9F-ED5A9965C03C}"/>
          </ac:spMkLst>
        </pc:spChg>
        <pc:spChg chg="mod">
          <ac:chgData name="Rob Young" userId="e0e1e8e2-5a12-4c7e-b5f3-5c8441737fb0" providerId="ADAL" clId="{04C827AB-6C86-45AB-B294-3F51D86A50FD}" dt="2019-10-18T13:13:22.721" v="203" actId="207"/>
          <ac:spMkLst>
            <pc:docMk/>
            <pc:sldMk cId="1521047361" sldId="1034"/>
            <ac:spMk id="245" creationId="{DCE3B1C6-31F7-442D-A366-57E4D18C6949}"/>
          </ac:spMkLst>
        </pc:spChg>
        <pc:spChg chg="mod">
          <ac:chgData name="Rob Young" userId="e0e1e8e2-5a12-4c7e-b5f3-5c8441737fb0" providerId="ADAL" clId="{04C827AB-6C86-45AB-B294-3F51D86A50FD}" dt="2019-10-18T13:09:34.163" v="165" actId="207"/>
          <ac:spMkLst>
            <pc:docMk/>
            <pc:sldMk cId="1521047361" sldId="1034"/>
            <ac:spMk id="246" creationId="{B7DD1E25-1062-4552-9E82-1B2732420D9E}"/>
          </ac:spMkLst>
        </pc:spChg>
        <pc:spChg chg="mod">
          <ac:chgData name="Rob Young" userId="e0e1e8e2-5a12-4c7e-b5f3-5c8441737fb0" providerId="ADAL" clId="{04C827AB-6C86-45AB-B294-3F51D86A50FD}" dt="2019-10-18T13:07:16.659" v="144" actId="207"/>
          <ac:spMkLst>
            <pc:docMk/>
            <pc:sldMk cId="1521047361" sldId="1034"/>
            <ac:spMk id="301" creationId="{12C9313C-075C-41E7-827A-1E65ABA57F47}"/>
          </ac:spMkLst>
        </pc:spChg>
        <pc:spChg chg="mod">
          <ac:chgData name="Rob Young" userId="e0e1e8e2-5a12-4c7e-b5f3-5c8441737fb0" providerId="ADAL" clId="{04C827AB-6C86-45AB-B294-3F51D86A50FD}" dt="2019-10-18T13:13:30.330" v="204" actId="207"/>
          <ac:spMkLst>
            <pc:docMk/>
            <pc:sldMk cId="1521047361" sldId="1034"/>
            <ac:spMk id="303" creationId="{13B7F3A2-12D6-42E0-BCF4-6A36FAA60DC4}"/>
          </ac:spMkLst>
        </pc:spChg>
        <pc:spChg chg="mod">
          <ac:chgData name="Rob Young" userId="e0e1e8e2-5a12-4c7e-b5f3-5c8441737fb0" providerId="ADAL" clId="{04C827AB-6C86-45AB-B294-3F51D86A50FD}" dt="2019-10-18T13:09:39.178" v="166" actId="207"/>
          <ac:spMkLst>
            <pc:docMk/>
            <pc:sldMk cId="1521047361" sldId="1034"/>
            <ac:spMk id="306" creationId="{37EF68E6-0B3F-48EC-BEE3-2C41E6B6F79D}"/>
          </ac:spMkLst>
        </pc:spChg>
        <pc:spChg chg="mod">
          <ac:chgData name="Rob Young" userId="e0e1e8e2-5a12-4c7e-b5f3-5c8441737fb0" providerId="ADAL" clId="{04C827AB-6C86-45AB-B294-3F51D86A50FD}" dt="2019-10-18T13:07:21.769" v="146" actId="207"/>
          <ac:spMkLst>
            <pc:docMk/>
            <pc:sldMk cId="1521047361" sldId="1034"/>
            <ac:spMk id="317" creationId="{277500CD-A6D6-46BB-AE1A-932BA7F6FD6B}"/>
          </ac:spMkLst>
        </pc:spChg>
        <pc:spChg chg="mod">
          <ac:chgData name="Rob Young" userId="e0e1e8e2-5a12-4c7e-b5f3-5c8441737fb0" providerId="ADAL" clId="{04C827AB-6C86-45AB-B294-3F51D86A50FD}" dt="2019-10-18T13:13:36.553" v="206" actId="207"/>
          <ac:spMkLst>
            <pc:docMk/>
            <pc:sldMk cId="1521047361" sldId="1034"/>
            <ac:spMk id="319" creationId="{36FB2F95-4C70-463F-A386-BA889261B51D}"/>
          </ac:spMkLst>
        </pc:spChg>
        <pc:spChg chg="mod">
          <ac:chgData name="Rob Young" userId="e0e1e8e2-5a12-4c7e-b5f3-5c8441737fb0" providerId="ADAL" clId="{04C827AB-6C86-45AB-B294-3F51D86A50FD}" dt="2019-10-18T13:09:42.977" v="168" actId="207"/>
          <ac:spMkLst>
            <pc:docMk/>
            <pc:sldMk cId="1521047361" sldId="1034"/>
            <ac:spMk id="322" creationId="{32007F4F-0CDF-40F8-9317-2867222D4D20}"/>
          </ac:spMkLst>
        </pc:spChg>
        <pc:spChg chg="mod">
          <ac:chgData name="Rob Young" userId="e0e1e8e2-5a12-4c7e-b5f3-5c8441737fb0" providerId="ADAL" clId="{04C827AB-6C86-45AB-B294-3F51D86A50FD}" dt="2019-10-18T13:13:42.450" v="207" actId="207"/>
          <ac:spMkLst>
            <pc:docMk/>
            <pc:sldMk cId="1521047361" sldId="1034"/>
            <ac:spMk id="376" creationId="{F86B2BA5-B796-4B36-8926-8246755E93D9}"/>
          </ac:spMkLst>
        </pc:spChg>
        <pc:spChg chg="mod">
          <ac:chgData name="Rob Young" userId="e0e1e8e2-5a12-4c7e-b5f3-5c8441737fb0" providerId="ADAL" clId="{04C827AB-6C86-45AB-B294-3F51D86A50FD}" dt="2019-10-18T13:07:27.147" v="147" actId="207"/>
          <ac:spMkLst>
            <pc:docMk/>
            <pc:sldMk cId="1521047361" sldId="1034"/>
            <ac:spMk id="378" creationId="{C0E7D356-9A46-479A-8009-F1684EB1EBCC}"/>
          </ac:spMkLst>
        </pc:spChg>
        <pc:spChg chg="mod">
          <ac:chgData name="Rob Young" userId="e0e1e8e2-5a12-4c7e-b5f3-5c8441737fb0" providerId="ADAL" clId="{04C827AB-6C86-45AB-B294-3F51D86A50FD}" dt="2019-10-18T13:14:01.523" v="213" actId="207"/>
          <ac:spMkLst>
            <pc:docMk/>
            <pc:sldMk cId="1521047361" sldId="1034"/>
            <ac:spMk id="379" creationId="{872865E8-0337-4B35-9DDA-F757DCB21E8F}"/>
          </ac:spMkLst>
        </pc:spChg>
        <pc:spChg chg="mod">
          <ac:chgData name="Rob Young" userId="e0e1e8e2-5a12-4c7e-b5f3-5c8441737fb0" providerId="ADAL" clId="{04C827AB-6C86-45AB-B294-3F51D86A50FD}" dt="2019-10-18T13:13:51.664" v="210" actId="207"/>
          <ac:spMkLst>
            <pc:docMk/>
            <pc:sldMk cId="1521047361" sldId="1034"/>
            <ac:spMk id="381" creationId="{EAB83385-B1FA-4686-8FEF-685B03E2A8B6}"/>
          </ac:spMkLst>
        </pc:spChg>
        <pc:spChg chg="mod">
          <ac:chgData name="Rob Young" userId="e0e1e8e2-5a12-4c7e-b5f3-5c8441737fb0" providerId="ADAL" clId="{04C827AB-6C86-45AB-B294-3F51D86A50FD}" dt="2019-10-18T13:14:11.506" v="216" actId="207"/>
          <ac:spMkLst>
            <pc:docMk/>
            <pc:sldMk cId="1521047361" sldId="1034"/>
            <ac:spMk id="383" creationId="{44594B80-D038-4B7A-8F3A-7ED5DBD73720}"/>
          </ac:spMkLst>
        </pc:spChg>
        <pc:spChg chg="mod">
          <ac:chgData name="Rob Young" userId="e0e1e8e2-5a12-4c7e-b5f3-5c8441737fb0" providerId="ADAL" clId="{04C827AB-6C86-45AB-B294-3F51D86A50FD}" dt="2019-10-18T13:13:47.169" v="209" actId="207"/>
          <ac:spMkLst>
            <pc:docMk/>
            <pc:sldMk cId="1521047361" sldId="1034"/>
            <ac:spMk id="392" creationId="{06CE0722-5152-42E0-8034-ABBDB4CE457B}"/>
          </ac:spMkLst>
        </pc:spChg>
        <pc:spChg chg="mod">
          <ac:chgData name="Rob Young" userId="e0e1e8e2-5a12-4c7e-b5f3-5c8441737fb0" providerId="ADAL" clId="{04C827AB-6C86-45AB-B294-3F51D86A50FD}" dt="2019-10-18T13:14:07.361" v="215" actId="207"/>
          <ac:spMkLst>
            <pc:docMk/>
            <pc:sldMk cId="1521047361" sldId="1034"/>
            <ac:spMk id="395" creationId="{CB65558D-D7FD-4E57-84B7-23257088B920}"/>
          </ac:spMkLst>
        </pc:spChg>
        <pc:spChg chg="mod">
          <ac:chgData name="Rob Young" userId="e0e1e8e2-5a12-4c7e-b5f3-5c8441737fb0" providerId="ADAL" clId="{04C827AB-6C86-45AB-B294-3F51D86A50FD}" dt="2019-10-18T13:13:57.177" v="212" actId="207"/>
          <ac:spMkLst>
            <pc:docMk/>
            <pc:sldMk cId="1521047361" sldId="1034"/>
            <ac:spMk id="397" creationId="{541CB628-7F64-4AE9-A724-F4EFBDFBB0F5}"/>
          </ac:spMkLst>
        </pc:spChg>
        <pc:spChg chg="mod">
          <ac:chgData name="Rob Young" userId="e0e1e8e2-5a12-4c7e-b5f3-5c8441737fb0" providerId="ADAL" clId="{04C827AB-6C86-45AB-B294-3F51D86A50FD}" dt="2019-10-18T13:07:33.233" v="149" actId="207"/>
          <ac:spMkLst>
            <pc:docMk/>
            <pc:sldMk cId="1521047361" sldId="1034"/>
            <ac:spMk id="398" creationId="{0361C8F6-DE7F-409A-9E62-A111141D5948}"/>
          </ac:spMkLst>
        </pc:spChg>
        <pc:spChg chg="mod">
          <ac:chgData name="Rob Young" userId="e0e1e8e2-5a12-4c7e-b5f3-5c8441737fb0" providerId="ADAL" clId="{04C827AB-6C86-45AB-B294-3F51D86A50FD}" dt="2019-10-18T13:14:17.041" v="218" actId="207"/>
          <ac:spMkLst>
            <pc:docMk/>
            <pc:sldMk cId="1521047361" sldId="1034"/>
            <ac:spMk id="399" creationId="{F51E6D32-E084-4198-83F7-6CED62B27135}"/>
          </ac:spMkLst>
        </pc:spChg>
        <pc:grpChg chg="add del mod">
          <ac:chgData name="Rob Young" userId="e0e1e8e2-5a12-4c7e-b5f3-5c8441737fb0" providerId="ADAL" clId="{04C827AB-6C86-45AB-B294-3F51D86A50FD}" dt="2019-10-18T13:22:28.592" v="262" actId="478"/>
          <ac:grpSpMkLst>
            <pc:docMk/>
            <pc:sldMk cId="1521047361" sldId="1034"/>
            <ac:grpSpMk id="188" creationId="{A380CC43-90D5-4DCB-8A9F-B28E8C8E3E02}"/>
          </ac:grpSpMkLst>
        </pc:grpChg>
        <pc:grpChg chg="add mod">
          <ac:chgData name="Rob Young" userId="e0e1e8e2-5a12-4c7e-b5f3-5c8441737fb0" providerId="ADAL" clId="{04C827AB-6C86-45AB-B294-3F51D86A50FD}" dt="2019-10-18T13:22:31.806" v="264" actId="167"/>
          <ac:grpSpMkLst>
            <pc:docMk/>
            <pc:sldMk cId="1521047361" sldId="1034"/>
            <ac:grpSpMk id="191" creationId="{E6248921-D7B9-4606-BA47-1FB51C0A4478}"/>
          </ac:grpSpMkLst>
        </pc:grpChg>
        <pc:cxnChg chg="mod">
          <ac:chgData name="Rob Young" userId="e0e1e8e2-5a12-4c7e-b5f3-5c8441737fb0" providerId="ADAL" clId="{04C827AB-6C86-45AB-B294-3F51D86A50FD}" dt="2019-10-18T13:07:00.833" v="139" actId="208"/>
          <ac:cxnSpMkLst>
            <pc:docMk/>
            <pc:sldMk cId="1521047361" sldId="1034"/>
            <ac:cxnSpMk id="114" creationId="{0415E335-15B9-4711-A101-EE19964DC034}"/>
          </ac:cxnSpMkLst>
        </pc:cxnChg>
        <pc:cxnChg chg="mod">
          <ac:chgData name="Rob Young" userId="e0e1e8e2-5a12-4c7e-b5f3-5c8441737fb0" providerId="ADAL" clId="{04C827AB-6C86-45AB-B294-3F51D86A50FD}" dt="2019-10-18T13:11:01.018" v="175" actId="208"/>
          <ac:cxnSpMkLst>
            <pc:docMk/>
            <pc:sldMk cId="1521047361" sldId="1034"/>
            <ac:cxnSpMk id="118" creationId="{1C13B1B4-7AE6-40C1-A135-15BBBE92F9F5}"/>
          </ac:cxnSpMkLst>
        </pc:cxnChg>
        <pc:cxnChg chg="mod">
          <ac:chgData name="Rob Young" userId="e0e1e8e2-5a12-4c7e-b5f3-5c8441737fb0" providerId="ADAL" clId="{04C827AB-6C86-45AB-B294-3F51D86A50FD}" dt="2019-10-18T13:09:23.433" v="161" actId="208"/>
          <ac:cxnSpMkLst>
            <pc:docMk/>
            <pc:sldMk cId="1521047361" sldId="1034"/>
            <ac:cxnSpMk id="122" creationId="{AD544E51-DA1A-4177-83AA-5F8E26A655D2}"/>
          </ac:cxnSpMkLst>
        </pc:cxnChg>
        <pc:cxnChg chg="mod">
          <ac:chgData name="Rob Young" userId="e0e1e8e2-5a12-4c7e-b5f3-5c8441737fb0" providerId="ADAL" clId="{04C827AB-6C86-45AB-B294-3F51D86A50FD}" dt="2019-10-18T13:07:10.769" v="142" actId="208"/>
          <ac:cxnSpMkLst>
            <pc:docMk/>
            <pc:sldMk cId="1521047361" sldId="1034"/>
            <ac:cxnSpMk id="233" creationId="{9BDD9C2E-1C63-4654-95AE-4129A25B9785}"/>
          </ac:cxnSpMkLst>
        </pc:cxnChg>
        <pc:cxnChg chg="mod">
          <ac:chgData name="Rob Young" userId="e0e1e8e2-5a12-4c7e-b5f3-5c8441737fb0" providerId="ADAL" clId="{04C827AB-6C86-45AB-B294-3F51D86A50FD}" dt="2019-10-18T13:11:12.185" v="178" actId="208"/>
          <ac:cxnSpMkLst>
            <pc:docMk/>
            <pc:sldMk cId="1521047361" sldId="1034"/>
            <ac:cxnSpMk id="234" creationId="{FC4DFC7E-76F3-4FD9-871C-01EC955BF2C3}"/>
          </ac:cxnSpMkLst>
        </pc:cxnChg>
        <pc:cxnChg chg="mod">
          <ac:chgData name="Rob Young" userId="e0e1e8e2-5a12-4c7e-b5f3-5c8441737fb0" providerId="ADAL" clId="{04C827AB-6C86-45AB-B294-3F51D86A50FD}" dt="2019-10-18T13:13:12.321" v="199" actId="208"/>
          <ac:cxnSpMkLst>
            <pc:docMk/>
            <pc:sldMk cId="1521047361" sldId="1034"/>
            <ac:cxnSpMk id="235" creationId="{312DF6F8-9B18-4CDB-9FDA-E9FA18785C46}"/>
          </ac:cxnSpMkLst>
        </pc:cxnChg>
        <pc:cxnChg chg="mod">
          <ac:chgData name="Rob Young" userId="e0e1e8e2-5a12-4c7e-b5f3-5c8441737fb0" providerId="ADAL" clId="{04C827AB-6C86-45AB-B294-3F51D86A50FD}" dt="2019-10-18T13:13:20.521" v="202" actId="208"/>
          <ac:cxnSpMkLst>
            <pc:docMk/>
            <pc:sldMk cId="1521047361" sldId="1034"/>
            <ac:cxnSpMk id="237" creationId="{12F430CE-6A98-4F27-AE16-6DF3C4C8EDE3}"/>
          </ac:cxnSpMkLst>
        </pc:cxnChg>
        <pc:cxnChg chg="mod">
          <ac:chgData name="Rob Young" userId="e0e1e8e2-5a12-4c7e-b5f3-5c8441737fb0" providerId="ADAL" clId="{04C827AB-6C86-45AB-B294-3F51D86A50FD}" dt="2019-10-18T13:09:32.358" v="164" actId="208"/>
          <ac:cxnSpMkLst>
            <pc:docMk/>
            <pc:sldMk cId="1521047361" sldId="1034"/>
            <ac:cxnSpMk id="238" creationId="{FDBC4F35-8BED-4DE1-8D2D-EF8101CD88D6}"/>
          </ac:cxnSpMkLst>
        </pc:cxnChg>
        <pc:cxnChg chg="mod">
          <ac:chgData name="Rob Young" userId="e0e1e8e2-5a12-4c7e-b5f3-5c8441737fb0" providerId="ADAL" clId="{04C827AB-6C86-45AB-B294-3F51D86A50FD}" dt="2019-10-18T13:07:19.209" v="145" actId="208"/>
          <ac:cxnSpMkLst>
            <pc:docMk/>
            <pc:sldMk cId="1521047361" sldId="1034"/>
            <ac:cxnSpMk id="309" creationId="{11DA4CDA-A53A-40FB-A26E-827D8915E356}"/>
          </ac:cxnSpMkLst>
        </pc:cxnChg>
        <pc:cxnChg chg="mod">
          <ac:chgData name="Rob Young" userId="e0e1e8e2-5a12-4c7e-b5f3-5c8441737fb0" providerId="ADAL" clId="{04C827AB-6C86-45AB-B294-3F51D86A50FD}" dt="2019-10-18T13:13:32.776" v="205" actId="208"/>
          <ac:cxnSpMkLst>
            <pc:docMk/>
            <pc:sldMk cId="1521047361" sldId="1034"/>
            <ac:cxnSpMk id="311" creationId="{0E381E5E-713B-4D93-BB96-CAB58696194F}"/>
          </ac:cxnSpMkLst>
        </pc:cxnChg>
        <pc:cxnChg chg="mod">
          <ac:chgData name="Rob Young" userId="e0e1e8e2-5a12-4c7e-b5f3-5c8441737fb0" providerId="ADAL" clId="{04C827AB-6C86-45AB-B294-3F51D86A50FD}" dt="2019-10-18T13:09:41.337" v="167" actId="208"/>
          <ac:cxnSpMkLst>
            <pc:docMk/>
            <pc:sldMk cId="1521047361" sldId="1034"/>
            <ac:cxnSpMk id="314" creationId="{816E0666-46E6-45DA-9C61-30CFF9833832}"/>
          </ac:cxnSpMkLst>
        </pc:cxnChg>
        <pc:cxnChg chg="mod">
          <ac:chgData name="Rob Young" userId="e0e1e8e2-5a12-4c7e-b5f3-5c8441737fb0" providerId="ADAL" clId="{04C827AB-6C86-45AB-B294-3F51D86A50FD}" dt="2019-10-18T13:13:44.737" v="208" actId="208"/>
          <ac:cxnSpMkLst>
            <pc:docMk/>
            <pc:sldMk cId="1521047361" sldId="1034"/>
            <ac:cxnSpMk id="384" creationId="{441706A2-84FA-4EFF-B0C4-7A19B99E2C36}"/>
          </ac:cxnSpMkLst>
        </pc:cxnChg>
        <pc:cxnChg chg="mod">
          <ac:chgData name="Rob Young" userId="e0e1e8e2-5a12-4c7e-b5f3-5c8441737fb0" providerId="ADAL" clId="{04C827AB-6C86-45AB-B294-3F51D86A50FD}" dt="2019-10-18T13:07:29.587" v="148" actId="208"/>
          <ac:cxnSpMkLst>
            <pc:docMk/>
            <pc:sldMk cId="1521047361" sldId="1034"/>
            <ac:cxnSpMk id="386" creationId="{87FEDC91-A018-4167-906C-0D5C80150C8D}"/>
          </ac:cxnSpMkLst>
        </pc:cxnChg>
        <pc:cxnChg chg="mod">
          <ac:chgData name="Rob Young" userId="e0e1e8e2-5a12-4c7e-b5f3-5c8441737fb0" providerId="ADAL" clId="{04C827AB-6C86-45AB-B294-3F51D86A50FD}" dt="2019-10-18T13:14:04.344" v="214" actId="208"/>
          <ac:cxnSpMkLst>
            <pc:docMk/>
            <pc:sldMk cId="1521047361" sldId="1034"/>
            <ac:cxnSpMk id="387" creationId="{09DCACC0-DD36-415D-A014-6DB6D9F502A5}"/>
          </ac:cxnSpMkLst>
        </pc:cxnChg>
        <pc:cxnChg chg="mod">
          <ac:chgData name="Rob Young" userId="e0e1e8e2-5a12-4c7e-b5f3-5c8441737fb0" providerId="ADAL" clId="{04C827AB-6C86-45AB-B294-3F51D86A50FD}" dt="2019-10-18T13:13:54.513" v="211" actId="208"/>
          <ac:cxnSpMkLst>
            <pc:docMk/>
            <pc:sldMk cId="1521047361" sldId="1034"/>
            <ac:cxnSpMk id="389" creationId="{3BF1CFC3-48A0-4749-9711-2EB7FA52BCAF}"/>
          </ac:cxnSpMkLst>
        </pc:cxnChg>
        <pc:cxnChg chg="mod">
          <ac:chgData name="Rob Young" userId="e0e1e8e2-5a12-4c7e-b5f3-5c8441737fb0" providerId="ADAL" clId="{04C827AB-6C86-45AB-B294-3F51D86A50FD}" dt="2019-10-18T13:14:14.714" v="217" actId="208"/>
          <ac:cxnSpMkLst>
            <pc:docMk/>
            <pc:sldMk cId="1521047361" sldId="1034"/>
            <ac:cxnSpMk id="391" creationId="{B9EF8E61-85F5-44F7-A4E2-4FA0EF167C09}"/>
          </ac:cxnSpMkLst>
        </pc:cxnChg>
      </pc:sldChg>
      <pc:sldChg chg="add">
        <pc:chgData name="Rob Young" userId="e0e1e8e2-5a12-4c7e-b5f3-5c8441737fb0" providerId="ADAL" clId="{04C827AB-6C86-45AB-B294-3F51D86A50FD}" dt="2019-10-15T20:59:36.096" v="24"/>
        <pc:sldMkLst>
          <pc:docMk/>
          <pc:sldMk cId="2776984778" sldId="1036"/>
        </pc:sldMkLst>
      </pc:sldChg>
      <pc:sldChg chg="add">
        <pc:chgData name="Rob Young" userId="e0e1e8e2-5a12-4c7e-b5f3-5c8441737fb0" providerId="ADAL" clId="{04C827AB-6C86-45AB-B294-3F51D86A50FD}" dt="2019-10-15T21:07:40.517" v="31"/>
        <pc:sldMkLst>
          <pc:docMk/>
          <pc:sldMk cId="3152750223" sldId="1048"/>
        </pc:sldMkLst>
      </pc:sldChg>
      <pc:sldChg chg="addSp delSp modSp add">
        <pc:chgData name="Rob Young" userId="e0e1e8e2-5a12-4c7e-b5f3-5c8441737fb0" providerId="ADAL" clId="{04C827AB-6C86-45AB-B294-3F51D86A50FD}" dt="2019-10-22T14:13:00.054" v="1890" actId="20577"/>
        <pc:sldMkLst>
          <pc:docMk/>
          <pc:sldMk cId="3979764742" sldId="1058"/>
        </pc:sldMkLst>
        <pc:spChg chg="mod">
          <ac:chgData name="Rob Young" userId="e0e1e8e2-5a12-4c7e-b5f3-5c8441737fb0" providerId="ADAL" clId="{04C827AB-6C86-45AB-B294-3F51D86A50FD}" dt="2019-10-22T14:13:00.054" v="1890" actId="20577"/>
          <ac:spMkLst>
            <pc:docMk/>
            <pc:sldMk cId="3979764742" sldId="1058"/>
            <ac:spMk id="8" creationId="{522CB8CC-1F35-4876-AD9E-2E24F3B8FE0A}"/>
          </ac:spMkLst>
        </pc:spChg>
        <pc:spChg chg="del">
          <ac:chgData name="Rob Young" userId="e0e1e8e2-5a12-4c7e-b5f3-5c8441737fb0" providerId="ADAL" clId="{04C827AB-6C86-45AB-B294-3F51D86A50FD}" dt="2019-10-18T12:58:51.898" v="72" actId="478"/>
          <ac:spMkLst>
            <pc:docMk/>
            <pc:sldMk cId="3979764742" sldId="1058"/>
            <ac:spMk id="106" creationId="{03CAEEFC-9A0A-4F7E-9FD0-A7F2D24BACBB}"/>
          </ac:spMkLst>
        </pc:spChg>
        <pc:grpChg chg="add del mod">
          <ac:chgData name="Rob Young" userId="e0e1e8e2-5a12-4c7e-b5f3-5c8441737fb0" providerId="ADAL" clId="{04C827AB-6C86-45AB-B294-3F51D86A50FD}" dt="2019-10-18T13:18:06.324" v="228" actId="14100"/>
          <ac:grpSpMkLst>
            <pc:docMk/>
            <pc:sldMk cId="3979764742" sldId="1058"/>
            <ac:grpSpMk id="47" creationId="{70DAF219-D6EF-4E11-9F0B-ED9188A35EE8}"/>
          </ac:grpSpMkLst>
        </pc:grpChg>
        <pc:picChg chg="add del mod">
          <ac:chgData name="Rob Young" userId="e0e1e8e2-5a12-4c7e-b5f3-5c8441737fb0" providerId="ADAL" clId="{04C827AB-6C86-45AB-B294-3F51D86A50FD}" dt="2019-10-18T13:18:06.324" v="228" actId="14100"/>
          <ac:picMkLst>
            <pc:docMk/>
            <pc:sldMk cId="3979764742" sldId="1058"/>
            <ac:picMk id="48" creationId="{E6D016B5-4F6C-441C-BF80-9A29951D7B43}"/>
          </ac:picMkLst>
        </pc:picChg>
        <pc:picChg chg="mod">
          <ac:chgData name="Rob Young" userId="e0e1e8e2-5a12-4c7e-b5f3-5c8441737fb0" providerId="ADAL" clId="{04C827AB-6C86-45AB-B294-3F51D86A50FD}" dt="2019-10-18T13:17:34.290" v="224" actId="478"/>
          <ac:picMkLst>
            <pc:docMk/>
            <pc:sldMk cId="3979764742" sldId="1058"/>
            <ac:picMk id="49" creationId="{FB6298E6-608A-4FAC-9701-762EA1BB2102}"/>
          </ac:picMkLst>
        </pc:picChg>
      </pc:sldChg>
      <pc:sldChg chg="add modNotesTx">
        <pc:chgData name="Rob Young" userId="e0e1e8e2-5a12-4c7e-b5f3-5c8441737fb0" providerId="ADAL" clId="{04C827AB-6C86-45AB-B294-3F51D86A50FD}" dt="2019-10-28T15:14:36.326" v="5036" actId="5793"/>
        <pc:sldMkLst>
          <pc:docMk/>
          <pc:sldMk cId="3015340003" sldId="1065"/>
        </pc:sldMkLst>
      </pc:sldChg>
      <pc:sldChg chg="addSp delSp modSp add">
        <pc:chgData name="Rob Young" userId="e0e1e8e2-5a12-4c7e-b5f3-5c8441737fb0" providerId="ADAL" clId="{04C827AB-6C86-45AB-B294-3F51D86A50FD}" dt="2019-10-22T13:17:55.591" v="1885" actId="167"/>
        <pc:sldMkLst>
          <pc:docMk/>
          <pc:sldMk cId="3379876468" sldId="1072"/>
        </pc:sldMkLst>
        <pc:picChg chg="add mod ord modCrop">
          <ac:chgData name="Rob Young" userId="e0e1e8e2-5a12-4c7e-b5f3-5c8441737fb0" providerId="ADAL" clId="{04C827AB-6C86-45AB-B294-3F51D86A50FD}" dt="2019-10-22T13:17:55.591" v="1885" actId="167"/>
          <ac:picMkLst>
            <pc:docMk/>
            <pc:sldMk cId="3379876468" sldId="1072"/>
            <ac:picMk id="3" creationId="{E88D04AF-6BC9-4B12-BF71-6F49FE4361DB}"/>
          </ac:picMkLst>
        </pc:picChg>
        <pc:picChg chg="del">
          <ac:chgData name="Rob Young" userId="e0e1e8e2-5a12-4c7e-b5f3-5c8441737fb0" providerId="ADAL" clId="{04C827AB-6C86-45AB-B294-3F51D86A50FD}" dt="2019-10-22T13:16:45.697" v="1870" actId="478"/>
          <ac:picMkLst>
            <pc:docMk/>
            <pc:sldMk cId="3379876468" sldId="1072"/>
            <ac:picMk id="1028" creationId="{2AAD07D3-4ED1-4113-A684-7CB139783E61}"/>
          </ac:picMkLst>
        </pc:picChg>
      </pc:sldChg>
      <pc:sldChg chg="modSp add modAnim">
        <pc:chgData name="Rob Young" userId="e0e1e8e2-5a12-4c7e-b5f3-5c8441737fb0" providerId="ADAL" clId="{04C827AB-6C86-45AB-B294-3F51D86A50FD}" dt="2019-10-25T10:56:51.023" v="2379" actId="1035"/>
        <pc:sldMkLst>
          <pc:docMk/>
          <pc:sldMk cId="3838727461" sldId="1081"/>
        </pc:sldMkLst>
        <pc:spChg chg="mod">
          <ac:chgData name="Rob Young" userId="e0e1e8e2-5a12-4c7e-b5f3-5c8441737fb0" providerId="ADAL" clId="{04C827AB-6C86-45AB-B294-3F51D86A50FD}" dt="2019-10-25T10:56:51.023" v="2379" actId="1035"/>
          <ac:spMkLst>
            <pc:docMk/>
            <pc:sldMk cId="3838727461" sldId="1081"/>
            <ac:spMk id="7" creationId="{DBAA08AC-59B2-4FFB-99B6-177790A24299}"/>
          </ac:spMkLst>
        </pc:spChg>
        <pc:spChg chg="mod">
          <ac:chgData name="Rob Young" userId="e0e1e8e2-5a12-4c7e-b5f3-5c8441737fb0" providerId="ADAL" clId="{04C827AB-6C86-45AB-B294-3F51D86A50FD}" dt="2019-10-25T10:56:51.023" v="2379" actId="1035"/>
          <ac:spMkLst>
            <pc:docMk/>
            <pc:sldMk cId="3838727461" sldId="1081"/>
            <ac:spMk id="8" creationId="{DE9C1F3C-8093-4996-B9DA-37554F2E26E3}"/>
          </ac:spMkLst>
        </pc:spChg>
        <pc:cxnChg chg="mod">
          <ac:chgData name="Rob Young" userId="e0e1e8e2-5a12-4c7e-b5f3-5c8441737fb0" providerId="ADAL" clId="{04C827AB-6C86-45AB-B294-3F51D86A50FD}" dt="2019-10-25T10:56:51.023" v="2379" actId="1035"/>
          <ac:cxnSpMkLst>
            <pc:docMk/>
            <pc:sldMk cId="3838727461" sldId="1081"/>
            <ac:cxnSpMk id="3" creationId="{70DB8396-683D-4444-98B0-515CDBCEFB1A}"/>
          </ac:cxnSpMkLst>
        </pc:cxnChg>
      </pc:sldChg>
      <pc:sldChg chg="addSp modSp add modAnim">
        <pc:chgData name="Rob Young" userId="e0e1e8e2-5a12-4c7e-b5f3-5c8441737fb0" providerId="ADAL" clId="{04C827AB-6C86-45AB-B294-3F51D86A50FD}" dt="2019-10-25T13:58:44.869" v="2820"/>
        <pc:sldMkLst>
          <pc:docMk/>
          <pc:sldMk cId="500568150" sldId="1089"/>
        </pc:sldMkLst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3" creationId="{00000000-0000-0000-0000-000000000000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23" creationId="{00000000-0000-0000-0000-000000000000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51" creationId="{00000000-0000-0000-0000-000000000000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66" creationId="{701C4153-4045-46DF-A586-C32372D4BA68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69" creationId="{00000000-0000-0000-0000-000000000000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93" creationId="{00000000-0000-0000-0000-000000000000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96" creationId="{00000000-0000-0000-0000-000000000000}"/>
          </ac:spMkLst>
        </pc:spChg>
        <pc:spChg chg="mod">
          <ac:chgData name="Rob Young" userId="e0e1e8e2-5a12-4c7e-b5f3-5c8441737fb0" providerId="ADAL" clId="{04C827AB-6C86-45AB-B294-3F51D86A50FD}" dt="2019-10-25T13:54:39.229" v="2747" actId="164"/>
          <ac:spMkLst>
            <pc:docMk/>
            <pc:sldMk cId="500568150" sldId="1089"/>
            <ac:spMk id="98" creationId="{28ABB02B-84DA-4913-92AA-3EDFFCF2BE7A}"/>
          </ac:spMkLst>
        </pc:spChg>
        <pc:grpChg chg="add mod">
          <ac:chgData name="Rob Young" userId="e0e1e8e2-5a12-4c7e-b5f3-5c8441737fb0" providerId="ADAL" clId="{04C827AB-6C86-45AB-B294-3F51D86A50FD}" dt="2019-10-25T13:54:39.229" v="2747" actId="164"/>
          <ac:grpSpMkLst>
            <pc:docMk/>
            <pc:sldMk cId="500568150" sldId="1089"/>
            <ac:grpSpMk id="2" creationId="{488870EC-D6F5-4C73-A6EC-CAD6419B1245}"/>
          </ac:grpSpMkLst>
        </pc:grpChg>
        <pc:grpChg chg="mod">
          <ac:chgData name="Rob Young" userId="e0e1e8e2-5a12-4c7e-b5f3-5c8441737fb0" providerId="ADAL" clId="{04C827AB-6C86-45AB-B294-3F51D86A50FD}" dt="2019-10-25T13:54:39.229" v="2747" actId="164"/>
          <ac:grpSpMkLst>
            <pc:docMk/>
            <pc:sldMk cId="500568150" sldId="1089"/>
            <ac:grpSpMk id="100" creationId="{BE30F64B-6498-4D0B-9E72-EBA1BAD70B78}"/>
          </ac:grpSpMkLst>
        </pc:grpChg>
        <pc:grpChg chg="mod">
          <ac:chgData name="Rob Young" userId="e0e1e8e2-5a12-4c7e-b5f3-5c8441737fb0" providerId="ADAL" clId="{04C827AB-6C86-45AB-B294-3F51D86A50FD}" dt="2019-10-25T13:54:39.229" v="2747" actId="164"/>
          <ac:grpSpMkLst>
            <pc:docMk/>
            <pc:sldMk cId="500568150" sldId="1089"/>
            <ac:grpSpMk id="101" creationId="{71877316-3CE1-4717-AA84-937326730EE7}"/>
          </ac:grpSpMkLst>
        </pc:grpChg>
      </pc:sldChg>
      <pc:sldChg chg="addSp modSp add modAnim">
        <pc:chgData name="Rob Young" userId="e0e1e8e2-5a12-4c7e-b5f3-5c8441737fb0" providerId="ADAL" clId="{04C827AB-6C86-45AB-B294-3F51D86A50FD}" dt="2019-10-25T13:58:00.546" v="2819"/>
        <pc:sldMkLst>
          <pc:docMk/>
          <pc:sldMk cId="1153097939" sldId="1090"/>
        </pc:sldMkLst>
        <pc:spChg chg="mod ord">
          <ac:chgData name="Rob Young" userId="e0e1e8e2-5a12-4c7e-b5f3-5c8441737fb0" providerId="ADAL" clId="{04C827AB-6C86-45AB-B294-3F51D86A50FD}" dt="2019-10-25T13:57:43.089" v="2818" actId="1038"/>
          <ac:spMkLst>
            <pc:docMk/>
            <pc:sldMk cId="1153097939" sldId="1090"/>
            <ac:spMk id="51" creationId="{00000000-0000-0000-0000-000000000000}"/>
          </ac:spMkLst>
        </pc:spChg>
        <pc:spChg chg="mod ord">
          <ac:chgData name="Rob Young" userId="e0e1e8e2-5a12-4c7e-b5f3-5c8441737fb0" providerId="ADAL" clId="{04C827AB-6C86-45AB-B294-3F51D86A50FD}" dt="2019-10-25T13:56:39.929" v="2760" actId="207"/>
          <ac:spMkLst>
            <pc:docMk/>
            <pc:sldMk cId="1153097939" sldId="1090"/>
            <ac:spMk id="69" creationId="{00000000-0000-0000-0000-000000000000}"/>
          </ac:spMkLst>
        </pc:spChg>
        <pc:spChg chg="add mod">
          <ac:chgData name="Rob Young" userId="e0e1e8e2-5a12-4c7e-b5f3-5c8441737fb0" providerId="ADAL" clId="{04C827AB-6C86-45AB-B294-3F51D86A50FD}" dt="2019-10-25T13:57:35.839" v="2814" actId="20577"/>
          <ac:spMkLst>
            <pc:docMk/>
            <pc:sldMk cId="1153097939" sldId="1090"/>
            <ac:spMk id="93" creationId="{A104A723-1127-4B15-A3A2-A85E399DAA59}"/>
          </ac:spMkLst>
        </pc:spChg>
      </pc:sldChg>
      <pc:sldChg chg="add">
        <pc:chgData name="Rob Young" userId="e0e1e8e2-5a12-4c7e-b5f3-5c8441737fb0" providerId="ADAL" clId="{04C827AB-6C86-45AB-B294-3F51D86A50FD}" dt="2019-10-25T14:15:21.117" v="3170"/>
        <pc:sldMkLst>
          <pc:docMk/>
          <pc:sldMk cId="651761834" sldId="1095"/>
        </pc:sldMkLst>
      </pc:sldChg>
      <pc:sldChg chg="add">
        <pc:chgData name="Rob Young" userId="e0e1e8e2-5a12-4c7e-b5f3-5c8441737fb0" providerId="ADAL" clId="{04C827AB-6C86-45AB-B294-3F51D86A50FD}" dt="2019-10-25T14:15:21.117" v="3170"/>
        <pc:sldMkLst>
          <pc:docMk/>
          <pc:sldMk cId="737268744" sldId="1097"/>
        </pc:sldMkLst>
      </pc:sldChg>
      <pc:sldChg chg="add del">
        <pc:chgData name="Rob Young" userId="e0e1e8e2-5a12-4c7e-b5f3-5c8441737fb0" providerId="ADAL" clId="{04C827AB-6C86-45AB-B294-3F51D86A50FD}" dt="2019-10-28T13:10:53.109" v="4158"/>
        <pc:sldMkLst>
          <pc:docMk/>
          <pc:sldMk cId="335397424" sldId="1120"/>
        </pc:sldMkLst>
      </pc:sldChg>
      <pc:sldChg chg="add del">
        <pc:chgData name="Rob Young" userId="e0e1e8e2-5a12-4c7e-b5f3-5c8441737fb0" providerId="ADAL" clId="{04C827AB-6C86-45AB-B294-3F51D86A50FD}" dt="2019-10-28T13:10:53.109" v="4158"/>
        <pc:sldMkLst>
          <pc:docMk/>
          <pc:sldMk cId="650843207" sldId="1121"/>
        </pc:sldMkLst>
      </pc:sldChg>
      <pc:sldChg chg="add del">
        <pc:chgData name="Rob Young" userId="e0e1e8e2-5a12-4c7e-b5f3-5c8441737fb0" providerId="ADAL" clId="{04C827AB-6C86-45AB-B294-3F51D86A50FD}" dt="2019-10-28T13:10:53.109" v="4158"/>
        <pc:sldMkLst>
          <pc:docMk/>
          <pc:sldMk cId="1292887436" sldId="1123"/>
        </pc:sldMkLst>
      </pc:sldChg>
      <pc:sldChg chg="add del">
        <pc:chgData name="Rob Young" userId="e0e1e8e2-5a12-4c7e-b5f3-5c8441737fb0" providerId="ADAL" clId="{04C827AB-6C86-45AB-B294-3F51D86A50FD}" dt="2019-10-28T13:10:53.109" v="4158"/>
        <pc:sldMkLst>
          <pc:docMk/>
          <pc:sldMk cId="536311647" sldId="1124"/>
        </pc:sldMkLst>
      </pc:sldChg>
    </pc:docChg>
  </pc:docChgLst>
  <pc:docChgLst>
    <pc:chgData name="Rob Young" userId="S::rob.young@phdmedia.com::e0e1e8e2-5a12-4c7e-b5f3-5c8441737fb0" providerId="AD" clId="Web-{D6E989B9-9284-9C12-3599-C9760ECB9E3E}"/>
    <pc:docChg chg="delSld modSld">
      <pc:chgData name="Rob Young" userId="S::rob.young@phdmedia.com::e0e1e8e2-5a12-4c7e-b5f3-5c8441737fb0" providerId="AD" clId="Web-{D6E989B9-9284-9C12-3599-C9760ECB9E3E}" dt="2019-11-14T14:30:59.762" v="2" actId="1076"/>
      <pc:docMkLst>
        <pc:docMk/>
      </pc:docMkLst>
      <pc:sldChg chg="modSp">
        <pc:chgData name="Rob Young" userId="S::rob.young@phdmedia.com::e0e1e8e2-5a12-4c7e-b5f3-5c8441737fb0" providerId="AD" clId="Web-{D6E989B9-9284-9C12-3599-C9760ECB9E3E}" dt="2019-11-14T14:30:59.762" v="2" actId="1076"/>
        <pc:sldMkLst>
          <pc:docMk/>
          <pc:sldMk cId="408078502" sldId="827"/>
        </pc:sldMkLst>
        <pc:grpChg chg="mod">
          <ac:chgData name="Rob Young" userId="S::rob.young@phdmedia.com::e0e1e8e2-5a12-4c7e-b5f3-5c8441737fb0" providerId="AD" clId="Web-{D6E989B9-9284-9C12-3599-C9760ECB9E3E}" dt="2019-11-14T14:30:59.762" v="2" actId="1076"/>
          <ac:grpSpMkLst>
            <pc:docMk/>
            <pc:sldMk cId="408078502" sldId="827"/>
            <ac:grpSpMk id="436" creationId="{00000000-0000-0000-0000-000000000000}"/>
          </ac:grpSpMkLst>
        </pc:grpChg>
      </pc:sldChg>
    </pc:docChg>
  </pc:docChgLst>
  <pc:docChgLst>
    <pc:chgData name="Rob Young" userId="e0e1e8e2-5a12-4c7e-b5f3-5c8441737fb0" providerId="ADAL" clId="{12A8F982-2C61-4AA9-ADF2-422B055756AB}"/>
    <pc:docChg chg="undo custSel addSld delSld modSld sldOrd">
      <pc:chgData name="Rob Young" userId="e0e1e8e2-5a12-4c7e-b5f3-5c8441737fb0" providerId="ADAL" clId="{12A8F982-2C61-4AA9-ADF2-422B055756AB}" dt="2019-11-13T13:25:19.708" v="813" actId="2696"/>
      <pc:docMkLst>
        <pc:docMk/>
      </pc:docMkLst>
      <pc:sldChg chg="modSp">
        <pc:chgData name="Rob Young" userId="e0e1e8e2-5a12-4c7e-b5f3-5c8441737fb0" providerId="ADAL" clId="{12A8F982-2C61-4AA9-ADF2-422B055756AB}" dt="2019-11-12T16:18:40" v="586" actId="20577"/>
        <pc:sldMkLst>
          <pc:docMk/>
          <pc:sldMk cId="2786893853" sldId="825"/>
        </pc:sldMkLst>
        <pc:spChg chg="mod">
          <ac:chgData name="Rob Young" userId="e0e1e8e2-5a12-4c7e-b5f3-5c8441737fb0" providerId="ADAL" clId="{12A8F982-2C61-4AA9-ADF2-422B055756AB}" dt="2019-11-12T16:18:40" v="586" actId="20577"/>
          <ac:spMkLst>
            <pc:docMk/>
            <pc:sldMk cId="2786893853" sldId="825"/>
            <ac:spMk id="180" creationId="{00000000-0000-0000-0000-000000000000}"/>
          </ac:spMkLst>
        </pc:spChg>
      </pc:sldChg>
      <pc:sldChg chg="addSp delSp modSp modAnim">
        <pc:chgData name="Rob Young" userId="e0e1e8e2-5a12-4c7e-b5f3-5c8441737fb0" providerId="ADAL" clId="{12A8F982-2C61-4AA9-ADF2-422B055756AB}" dt="2019-11-11T15:38:48.067" v="275" actId="20577"/>
        <pc:sldMkLst>
          <pc:docMk/>
          <pc:sldMk cId="408078502" sldId="827"/>
        </pc:sldMkLst>
        <pc:spChg chg="mod">
          <ac:chgData name="Rob Young" userId="e0e1e8e2-5a12-4c7e-b5f3-5c8441737fb0" providerId="ADAL" clId="{12A8F982-2C61-4AA9-ADF2-422B055756AB}" dt="2019-11-11T15:38:48.067" v="275" actId="20577"/>
          <ac:spMkLst>
            <pc:docMk/>
            <pc:sldMk cId="408078502" sldId="827"/>
            <ac:spMk id="108" creationId="{00000000-0000-0000-0000-000000000000}"/>
          </ac:spMkLst>
        </pc:spChg>
        <pc:spChg chg="mod topLvl">
          <ac:chgData name="Rob Young" userId="e0e1e8e2-5a12-4c7e-b5f3-5c8441737fb0" providerId="ADAL" clId="{12A8F982-2C61-4AA9-ADF2-422B055756AB}" dt="2019-11-11T15:25:51.597" v="262" actId="164"/>
          <ac:spMkLst>
            <pc:docMk/>
            <pc:sldMk cId="408078502" sldId="827"/>
            <ac:spMk id="145" creationId="{00000000-0000-0000-0000-000000000000}"/>
          </ac:spMkLst>
        </pc:spChg>
        <pc:spChg chg="mod topLvl">
          <ac:chgData name="Rob Young" userId="e0e1e8e2-5a12-4c7e-b5f3-5c8441737fb0" providerId="ADAL" clId="{12A8F982-2C61-4AA9-ADF2-422B055756AB}" dt="2019-11-11T15:25:58.277" v="263" actId="164"/>
          <ac:spMkLst>
            <pc:docMk/>
            <pc:sldMk cId="408078502" sldId="827"/>
            <ac:spMk id="146" creationId="{00000000-0000-0000-0000-000000000000}"/>
          </ac:spMkLst>
        </pc:spChg>
        <pc:spChg chg="mod topLvl">
          <ac:chgData name="Rob Young" userId="e0e1e8e2-5a12-4c7e-b5f3-5c8441737fb0" providerId="ADAL" clId="{12A8F982-2C61-4AA9-ADF2-422B055756AB}" dt="2019-11-11T15:22:23.772" v="249" actId="164"/>
          <ac:spMkLst>
            <pc:docMk/>
            <pc:sldMk cId="408078502" sldId="827"/>
            <ac:spMk id="147" creationId="{00000000-0000-0000-0000-000000000000}"/>
          </ac:spMkLst>
        </pc:spChg>
        <pc:spChg chg="mod topLvl">
          <ac:chgData name="Rob Young" userId="e0e1e8e2-5a12-4c7e-b5f3-5c8441737fb0" providerId="ADAL" clId="{12A8F982-2C61-4AA9-ADF2-422B055756AB}" dt="2019-11-11T15:22:28.985" v="250" actId="164"/>
          <ac:spMkLst>
            <pc:docMk/>
            <pc:sldMk cId="408078502" sldId="827"/>
            <ac:spMk id="149" creationId="{00000000-0000-0000-0000-000000000000}"/>
          </ac:spMkLst>
        </pc:spChg>
        <pc:spChg chg="mod topLvl">
          <ac:chgData name="Rob Young" userId="e0e1e8e2-5a12-4c7e-b5f3-5c8441737fb0" providerId="ADAL" clId="{12A8F982-2C61-4AA9-ADF2-422B055756AB}" dt="2019-11-11T15:22:32.772" v="251" actId="164"/>
          <ac:spMkLst>
            <pc:docMk/>
            <pc:sldMk cId="408078502" sldId="827"/>
            <ac:spMk id="150" creationId="{00000000-0000-0000-0000-000000000000}"/>
          </ac:spMkLst>
        </pc:spChg>
        <pc:spChg chg="mod topLvl">
          <ac:chgData name="Rob Young" userId="e0e1e8e2-5a12-4c7e-b5f3-5c8441737fb0" providerId="ADAL" clId="{12A8F982-2C61-4AA9-ADF2-422B055756AB}" dt="2019-11-11T15:22:36.551" v="252" actId="164"/>
          <ac:spMkLst>
            <pc:docMk/>
            <pc:sldMk cId="408078502" sldId="827"/>
            <ac:spMk id="151" creationId="{00000000-0000-0000-0000-000000000000}"/>
          </ac:spMkLst>
        </pc:spChg>
        <pc:grpChg chg="del">
          <ac:chgData name="Rob Young" userId="e0e1e8e2-5a12-4c7e-b5f3-5c8441737fb0" providerId="ADAL" clId="{12A8F982-2C61-4AA9-ADF2-422B055756AB}" dt="2019-11-11T15:20:37.837" v="230" actId="165"/>
          <ac:grpSpMkLst>
            <pc:docMk/>
            <pc:sldMk cId="408078502" sldId="827"/>
            <ac:grpSpMk id="2" creationId="{00000000-0000-0000-0000-000000000000}"/>
          </ac:grpSpMkLst>
        </pc:grpChg>
        <pc:grpChg chg="del">
          <ac:chgData name="Rob Young" userId="e0e1e8e2-5a12-4c7e-b5f3-5c8441737fb0" providerId="ADAL" clId="{12A8F982-2C61-4AA9-ADF2-422B055756AB}" dt="2019-11-11T15:20:37.837" v="230" actId="165"/>
          <ac:grpSpMkLst>
            <pc:docMk/>
            <pc:sldMk cId="408078502" sldId="827"/>
            <ac:grpSpMk id="3" creationId="{00000000-0000-0000-0000-000000000000}"/>
          </ac:grpSpMkLst>
        </pc:grpChg>
        <pc:grpChg chg="add mod ord">
          <ac:chgData name="Rob Young" userId="e0e1e8e2-5a12-4c7e-b5f3-5c8441737fb0" providerId="ADAL" clId="{12A8F982-2C61-4AA9-ADF2-422B055756AB}" dt="2019-11-11T15:28:30.801" v="272" actId="167"/>
          <ac:grpSpMkLst>
            <pc:docMk/>
            <pc:sldMk cId="408078502" sldId="827"/>
            <ac:grpSpMk id="4" creationId="{B3B6593E-C6F3-4AB1-A518-9C58C7A20284}"/>
          </ac:grpSpMkLst>
        </pc:grpChg>
        <pc:grpChg chg="del">
          <ac:chgData name="Rob Young" userId="e0e1e8e2-5a12-4c7e-b5f3-5c8441737fb0" providerId="ADAL" clId="{12A8F982-2C61-4AA9-ADF2-422B055756AB}" dt="2019-11-11T15:19:17.427" v="216" actId="165"/>
          <ac:grpSpMkLst>
            <pc:docMk/>
            <pc:sldMk cId="408078502" sldId="827"/>
            <ac:grpSpMk id="5" creationId="{00000000-0000-0000-0000-000000000000}"/>
          </ac:grpSpMkLst>
        </pc:grpChg>
        <pc:grpChg chg="del">
          <ac:chgData name="Rob Young" userId="e0e1e8e2-5a12-4c7e-b5f3-5c8441737fb0" providerId="ADAL" clId="{12A8F982-2C61-4AA9-ADF2-422B055756AB}" dt="2019-11-11T15:19:17.427" v="216" actId="165"/>
          <ac:grpSpMkLst>
            <pc:docMk/>
            <pc:sldMk cId="408078502" sldId="827"/>
            <ac:grpSpMk id="6" creationId="{00000000-0000-0000-0000-000000000000}"/>
          </ac:grpSpMkLst>
        </pc:grpChg>
        <pc:grpChg chg="del">
          <ac:chgData name="Rob Young" userId="e0e1e8e2-5a12-4c7e-b5f3-5c8441737fb0" providerId="ADAL" clId="{12A8F982-2C61-4AA9-ADF2-422B055756AB}" dt="2019-11-11T15:19:17.427" v="216" actId="165"/>
          <ac:grpSpMkLst>
            <pc:docMk/>
            <pc:sldMk cId="408078502" sldId="827"/>
            <ac:grpSpMk id="7" creationId="{00000000-0000-0000-0000-000000000000}"/>
          </ac:grpSpMkLst>
        </pc:grpChg>
        <pc:grpChg chg="del">
          <ac:chgData name="Rob Young" userId="e0e1e8e2-5a12-4c7e-b5f3-5c8441737fb0" providerId="ADAL" clId="{12A8F982-2C61-4AA9-ADF2-422B055756AB}" dt="2019-11-11T15:19:17.427" v="216" actId="165"/>
          <ac:grpSpMkLst>
            <pc:docMk/>
            <pc:sldMk cId="408078502" sldId="827"/>
            <ac:grpSpMk id="8" creationId="{00000000-0000-0000-0000-000000000000}"/>
          </ac:grpSpMkLst>
        </pc:grpChg>
        <pc:grpChg chg="add mod ord">
          <ac:chgData name="Rob Young" userId="e0e1e8e2-5a12-4c7e-b5f3-5c8441737fb0" providerId="ADAL" clId="{12A8F982-2C61-4AA9-ADF2-422B055756AB}" dt="2019-11-11T15:28:30.801" v="272" actId="167"/>
          <ac:grpSpMkLst>
            <pc:docMk/>
            <pc:sldMk cId="408078502" sldId="827"/>
            <ac:grpSpMk id="9" creationId="{16F4312B-94D9-477E-9C8C-2138CBDCA865}"/>
          </ac:grpSpMkLst>
        </pc:grpChg>
        <pc:grpChg chg="add mod">
          <ac:chgData name="Rob Young" userId="e0e1e8e2-5a12-4c7e-b5f3-5c8441737fb0" providerId="ADAL" clId="{12A8F982-2C61-4AA9-ADF2-422B055756AB}" dt="2019-11-11T15:22:32.772" v="251" actId="164"/>
          <ac:grpSpMkLst>
            <pc:docMk/>
            <pc:sldMk cId="408078502" sldId="827"/>
            <ac:grpSpMk id="10" creationId="{AA7DD89C-71C0-4859-99C6-C99D386BD8E9}"/>
          </ac:grpSpMkLst>
        </pc:grpChg>
        <pc:grpChg chg="add mod">
          <ac:chgData name="Rob Young" userId="e0e1e8e2-5a12-4c7e-b5f3-5c8441737fb0" providerId="ADAL" clId="{12A8F982-2C61-4AA9-ADF2-422B055756AB}" dt="2019-11-11T15:22:36.551" v="252" actId="164"/>
          <ac:grpSpMkLst>
            <pc:docMk/>
            <pc:sldMk cId="408078502" sldId="827"/>
            <ac:grpSpMk id="11" creationId="{F75F1F8B-9BBA-43FF-A1E4-104F933A3FCA}"/>
          </ac:grpSpMkLst>
        </pc:grpChg>
        <pc:grpChg chg="add mod">
          <ac:chgData name="Rob Young" userId="e0e1e8e2-5a12-4c7e-b5f3-5c8441737fb0" providerId="ADAL" clId="{12A8F982-2C61-4AA9-ADF2-422B055756AB}" dt="2019-11-11T15:25:51.597" v="262" actId="164"/>
          <ac:grpSpMkLst>
            <pc:docMk/>
            <pc:sldMk cId="408078502" sldId="827"/>
            <ac:grpSpMk id="12" creationId="{CF7172FB-D8E4-4A40-9E80-4A889A6DFBCD}"/>
          </ac:grpSpMkLst>
        </pc:grpChg>
        <pc:grpChg chg="add mod">
          <ac:chgData name="Rob Young" userId="e0e1e8e2-5a12-4c7e-b5f3-5c8441737fb0" providerId="ADAL" clId="{12A8F982-2C61-4AA9-ADF2-422B055756AB}" dt="2019-11-11T15:25:58.277" v="263" actId="164"/>
          <ac:grpSpMkLst>
            <pc:docMk/>
            <pc:sldMk cId="408078502" sldId="827"/>
            <ac:grpSpMk id="13" creationId="{53AABBE0-ECB3-43D5-8648-DC835E8149F8}"/>
          </ac:grpSpMkLst>
        </pc:grpChg>
        <pc:grpChg chg="add mod">
          <ac:chgData name="Rob Young" userId="e0e1e8e2-5a12-4c7e-b5f3-5c8441737fb0" providerId="ADAL" clId="{12A8F982-2C61-4AA9-ADF2-422B055756AB}" dt="2019-11-11T15:27:06.139" v="268" actId="164"/>
          <ac:grpSpMkLst>
            <pc:docMk/>
            <pc:sldMk cId="408078502" sldId="827"/>
            <ac:grpSpMk id="14" creationId="{5485ADB9-C1C6-4121-94B3-D78F234C0C2A}"/>
          </ac:grpSpMkLst>
        </pc:grpChg>
        <pc:grpChg chg="mod topLvl">
          <ac:chgData name="Rob Young" userId="e0e1e8e2-5a12-4c7e-b5f3-5c8441737fb0" providerId="ADAL" clId="{12A8F982-2C61-4AA9-ADF2-422B055756AB}" dt="2019-11-11T15:22:23.772" v="249" actId="164"/>
          <ac:grpSpMkLst>
            <pc:docMk/>
            <pc:sldMk cId="408078502" sldId="827"/>
            <ac:grpSpMk id="197" creationId="{00000000-0000-0000-0000-000000000000}"/>
          </ac:grpSpMkLst>
        </pc:grpChg>
        <pc:grpChg chg="mod topLvl">
          <ac:chgData name="Rob Young" userId="e0e1e8e2-5a12-4c7e-b5f3-5c8441737fb0" providerId="ADAL" clId="{12A8F982-2C61-4AA9-ADF2-422B055756AB}" dt="2019-11-11T15:22:28.985" v="250" actId="164"/>
          <ac:grpSpMkLst>
            <pc:docMk/>
            <pc:sldMk cId="408078502" sldId="827"/>
            <ac:grpSpMk id="209" creationId="{00000000-0000-0000-0000-000000000000}"/>
          </ac:grpSpMkLst>
        </pc:grpChg>
        <pc:grpChg chg="mod topLvl">
          <ac:chgData name="Rob Young" userId="e0e1e8e2-5a12-4c7e-b5f3-5c8441737fb0" providerId="ADAL" clId="{12A8F982-2C61-4AA9-ADF2-422B055756AB}" dt="2019-11-11T15:22:32.772" v="251" actId="164"/>
          <ac:grpSpMkLst>
            <pc:docMk/>
            <pc:sldMk cId="408078502" sldId="827"/>
            <ac:grpSpMk id="221" creationId="{00000000-0000-0000-0000-000000000000}"/>
          </ac:grpSpMkLst>
        </pc:grpChg>
        <pc:grpChg chg="mod topLvl">
          <ac:chgData name="Rob Young" userId="e0e1e8e2-5a12-4c7e-b5f3-5c8441737fb0" providerId="ADAL" clId="{12A8F982-2C61-4AA9-ADF2-422B055756AB}" dt="2019-11-11T15:22:36.551" v="252" actId="164"/>
          <ac:grpSpMkLst>
            <pc:docMk/>
            <pc:sldMk cId="408078502" sldId="827"/>
            <ac:grpSpMk id="233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0.553" v="217" actId="478"/>
          <ac:grpSpMkLst>
            <pc:docMk/>
            <pc:sldMk cId="408078502" sldId="827"/>
            <ac:grpSpMk id="284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1.480" v="218" actId="478"/>
          <ac:grpSpMkLst>
            <pc:docMk/>
            <pc:sldMk cId="408078502" sldId="827"/>
            <ac:grpSpMk id="296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2.445" v="219" actId="478"/>
          <ac:grpSpMkLst>
            <pc:docMk/>
            <pc:sldMk cId="408078502" sldId="827"/>
            <ac:grpSpMk id="308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3.295" v="220" actId="478"/>
          <ac:grpSpMkLst>
            <pc:docMk/>
            <pc:sldMk cId="408078502" sldId="827"/>
            <ac:grpSpMk id="320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4.062" v="221" actId="478"/>
          <ac:grpSpMkLst>
            <pc:docMk/>
            <pc:sldMk cId="408078502" sldId="827"/>
            <ac:grpSpMk id="332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4.730" v="222" actId="478"/>
          <ac:grpSpMkLst>
            <pc:docMk/>
            <pc:sldMk cId="408078502" sldId="827"/>
            <ac:grpSpMk id="344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8.126" v="227" actId="478"/>
          <ac:grpSpMkLst>
            <pc:docMk/>
            <pc:sldMk cId="408078502" sldId="827"/>
            <ac:grpSpMk id="356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8.794" v="228" actId="478"/>
          <ac:grpSpMkLst>
            <pc:docMk/>
            <pc:sldMk cId="408078502" sldId="827"/>
            <ac:grpSpMk id="368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7.470" v="226" actId="478"/>
          <ac:grpSpMkLst>
            <pc:docMk/>
            <pc:sldMk cId="408078502" sldId="827"/>
            <ac:grpSpMk id="380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6.758" v="225" actId="478"/>
          <ac:grpSpMkLst>
            <pc:docMk/>
            <pc:sldMk cId="408078502" sldId="827"/>
            <ac:grpSpMk id="392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5.393" v="223" actId="478"/>
          <ac:grpSpMkLst>
            <pc:docMk/>
            <pc:sldMk cId="408078502" sldId="827"/>
            <ac:grpSpMk id="404" creationId="{00000000-0000-0000-0000-000000000000}"/>
          </ac:grpSpMkLst>
        </pc:grpChg>
        <pc:grpChg chg="del mod topLvl">
          <ac:chgData name="Rob Young" userId="e0e1e8e2-5a12-4c7e-b5f3-5c8441737fb0" providerId="ADAL" clId="{12A8F982-2C61-4AA9-ADF2-422B055756AB}" dt="2019-11-11T15:19:25.966" v="224" actId="478"/>
          <ac:grpSpMkLst>
            <pc:docMk/>
            <pc:sldMk cId="408078502" sldId="827"/>
            <ac:grpSpMk id="416" creationId="{00000000-0000-0000-0000-000000000000}"/>
          </ac:grpSpMkLst>
        </pc:grpChg>
        <pc:cxnChg chg="mod topLvl">
          <ac:chgData name="Rob Young" userId="e0e1e8e2-5a12-4c7e-b5f3-5c8441737fb0" providerId="ADAL" clId="{12A8F982-2C61-4AA9-ADF2-422B055756AB}" dt="2019-11-11T15:27:06.139" v="268" actId="164"/>
          <ac:cxnSpMkLst>
            <pc:docMk/>
            <pc:sldMk cId="408078502" sldId="827"/>
            <ac:cxnSpMk id="87" creationId="{00000000-0000-0000-0000-000000000000}"/>
          </ac:cxnSpMkLst>
        </pc:cxnChg>
        <pc:cxnChg chg="mod">
          <ac:chgData name="Rob Young" userId="e0e1e8e2-5a12-4c7e-b5f3-5c8441737fb0" providerId="ADAL" clId="{12A8F982-2C61-4AA9-ADF2-422B055756AB}" dt="2019-11-11T15:27:06.139" v="268" actId="164"/>
          <ac:cxnSpMkLst>
            <pc:docMk/>
            <pc:sldMk cId="408078502" sldId="827"/>
            <ac:cxnSpMk id="88" creationId="{00000000-0000-0000-0000-000000000000}"/>
          </ac:cxnSpMkLst>
        </pc:cxnChg>
        <pc:cxnChg chg="mod topLvl">
          <ac:chgData name="Rob Young" userId="e0e1e8e2-5a12-4c7e-b5f3-5c8441737fb0" providerId="ADAL" clId="{12A8F982-2C61-4AA9-ADF2-422B055756AB}" dt="2019-11-11T15:27:06.139" v="268" actId="164"/>
          <ac:cxnSpMkLst>
            <pc:docMk/>
            <pc:sldMk cId="408078502" sldId="827"/>
            <ac:cxnSpMk id="89" creationId="{00000000-0000-0000-0000-000000000000}"/>
          </ac:cxnSpMkLst>
        </pc:cxnChg>
        <pc:cxnChg chg="mod topLvl">
          <ac:chgData name="Rob Young" userId="e0e1e8e2-5a12-4c7e-b5f3-5c8441737fb0" providerId="ADAL" clId="{12A8F982-2C61-4AA9-ADF2-422B055756AB}" dt="2019-11-11T15:25:51.597" v="262" actId="164"/>
          <ac:cxnSpMkLst>
            <pc:docMk/>
            <pc:sldMk cId="408078502" sldId="827"/>
            <ac:cxnSpMk id="143" creationId="{00000000-0000-0000-0000-000000000000}"/>
          </ac:cxnSpMkLst>
        </pc:cxnChg>
        <pc:cxnChg chg="mod topLvl">
          <ac:chgData name="Rob Young" userId="e0e1e8e2-5a12-4c7e-b5f3-5c8441737fb0" providerId="ADAL" clId="{12A8F982-2C61-4AA9-ADF2-422B055756AB}" dt="2019-11-11T15:25:58.277" v="263" actId="164"/>
          <ac:cxnSpMkLst>
            <pc:docMk/>
            <pc:sldMk cId="408078502" sldId="827"/>
            <ac:cxnSpMk id="144" creationId="{00000000-0000-0000-0000-000000000000}"/>
          </ac:cxnSpMkLst>
        </pc:cxnChg>
      </pc:sldChg>
      <pc:sldChg chg="modSp">
        <pc:chgData name="Rob Young" userId="e0e1e8e2-5a12-4c7e-b5f3-5c8441737fb0" providerId="ADAL" clId="{12A8F982-2C61-4AA9-ADF2-422B055756AB}" dt="2019-11-12T16:19:14.183" v="611" actId="20577"/>
        <pc:sldMkLst>
          <pc:docMk/>
          <pc:sldMk cId="456592528" sldId="830"/>
        </pc:sldMkLst>
        <pc:spChg chg="mod">
          <ac:chgData name="Rob Young" userId="e0e1e8e2-5a12-4c7e-b5f3-5c8441737fb0" providerId="ADAL" clId="{12A8F982-2C61-4AA9-ADF2-422B055756AB}" dt="2019-11-12T16:19:14.183" v="611" actId="20577"/>
          <ac:spMkLst>
            <pc:docMk/>
            <pc:sldMk cId="456592528" sldId="830"/>
            <ac:spMk id="180" creationId="{00000000-0000-0000-0000-000000000000}"/>
          </ac:spMkLst>
        </pc:spChg>
      </pc:sldChg>
      <pc:sldChg chg="modSp">
        <pc:chgData name="Rob Young" userId="e0e1e8e2-5a12-4c7e-b5f3-5c8441737fb0" providerId="ADAL" clId="{12A8F982-2C61-4AA9-ADF2-422B055756AB}" dt="2019-11-12T16:19:56.144" v="649" actId="20577"/>
        <pc:sldMkLst>
          <pc:docMk/>
          <pc:sldMk cId="416717287" sldId="860"/>
        </pc:sldMkLst>
        <pc:spChg chg="mod">
          <ac:chgData name="Rob Young" userId="e0e1e8e2-5a12-4c7e-b5f3-5c8441737fb0" providerId="ADAL" clId="{12A8F982-2C61-4AA9-ADF2-422B055756AB}" dt="2019-11-12T16:19:56.144" v="649" actId="20577"/>
          <ac:spMkLst>
            <pc:docMk/>
            <pc:sldMk cId="416717287" sldId="860"/>
            <ac:spMk id="116" creationId="{4F5118BB-FD90-41DB-974C-2B64C4B5CA27}"/>
          </ac:spMkLst>
        </pc:spChg>
      </pc:sldChg>
      <pc:sldChg chg="addSp delSp modSp modAnim">
        <pc:chgData name="Rob Young" userId="e0e1e8e2-5a12-4c7e-b5f3-5c8441737fb0" providerId="ADAL" clId="{12A8F982-2C61-4AA9-ADF2-422B055756AB}" dt="2019-11-11T19:08:13.012" v="433" actId="166"/>
        <pc:sldMkLst>
          <pc:docMk/>
          <pc:sldMk cId="3877663813" sldId="924"/>
        </pc:sldMkLst>
        <pc:spChg chg="ord">
          <ac:chgData name="Rob Young" userId="e0e1e8e2-5a12-4c7e-b5f3-5c8441737fb0" providerId="ADAL" clId="{12A8F982-2C61-4AA9-ADF2-422B055756AB}" dt="2019-11-11T19:08:13.012" v="433" actId="166"/>
          <ac:spMkLst>
            <pc:docMk/>
            <pc:sldMk cId="3877663813" sldId="924"/>
            <ac:spMk id="52" creationId="{2CB4FCD3-B4FE-4351-B015-B0E9CA2A9F6D}"/>
          </ac:spMkLst>
        </pc:spChg>
        <pc:spChg chg="ord">
          <ac:chgData name="Rob Young" userId="e0e1e8e2-5a12-4c7e-b5f3-5c8441737fb0" providerId="ADAL" clId="{12A8F982-2C61-4AA9-ADF2-422B055756AB}" dt="2019-11-11T19:08:09.567" v="432" actId="166"/>
          <ac:spMkLst>
            <pc:docMk/>
            <pc:sldMk cId="3877663813" sldId="924"/>
            <ac:spMk id="120" creationId="{38A87597-8685-47E9-8F06-D785CE20C4B3}"/>
          </ac:spMkLst>
        </pc:spChg>
        <pc:grpChg chg="del">
          <ac:chgData name="Rob Young" userId="e0e1e8e2-5a12-4c7e-b5f3-5c8441737fb0" providerId="ADAL" clId="{12A8F982-2C61-4AA9-ADF2-422B055756AB}" dt="2019-11-11T19:06:46.468" v="408" actId="478"/>
          <ac:grpSpMkLst>
            <pc:docMk/>
            <pc:sldMk cId="3877663813" sldId="924"/>
            <ac:grpSpMk id="114" creationId="{657F6A98-FF36-4A9D-8498-26E2B3E5BB95}"/>
          </ac:grpSpMkLst>
        </pc:grpChg>
        <pc:grpChg chg="add">
          <ac:chgData name="Rob Young" userId="e0e1e8e2-5a12-4c7e-b5f3-5c8441737fb0" providerId="ADAL" clId="{12A8F982-2C61-4AA9-ADF2-422B055756AB}" dt="2019-11-11T19:06:50.426" v="409"/>
          <ac:grpSpMkLst>
            <pc:docMk/>
            <pc:sldMk cId="3877663813" sldId="924"/>
            <ac:grpSpMk id="123" creationId="{9FEC27B1-2DAD-4541-9480-DF4B155F87C7}"/>
          </ac:grpSpMkLst>
        </pc:grpChg>
      </pc:sldChg>
      <pc:sldChg chg="modSp modAnim">
        <pc:chgData name="Rob Young" userId="e0e1e8e2-5a12-4c7e-b5f3-5c8441737fb0" providerId="ADAL" clId="{12A8F982-2C61-4AA9-ADF2-422B055756AB}" dt="2019-11-11T19:06:00.869" v="407" actId="166"/>
        <pc:sldMkLst>
          <pc:docMk/>
          <pc:sldMk cId="330820317" sldId="925"/>
        </pc:sldMkLst>
        <pc:spChg chg="ord">
          <ac:chgData name="Rob Young" userId="e0e1e8e2-5a12-4c7e-b5f3-5c8441737fb0" providerId="ADAL" clId="{12A8F982-2C61-4AA9-ADF2-422B055756AB}" dt="2019-11-11T19:06:00.869" v="407" actId="166"/>
          <ac:spMkLst>
            <pc:docMk/>
            <pc:sldMk cId="330820317" sldId="925"/>
            <ac:spMk id="70" creationId="{78CD04E8-5773-45E2-B921-11B1F7D977DF}"/>
          </ac:spMkLst>
        </pc:spChg>
        <pc:grpChg chg="mod">
          <ac:chgData name="Rob Young" userId="e0e1e8e2-5a12-4c7e-b5f3-5c8441737fb0" providerId="ADAL" clId="{12A8F982-2C61-4AA9-ADF2-422B055756AB}" dt="2019-11-11T19:05:45.335" v="405" actId="1076"/>
          <ac:grpSpMkLst>
            <pc:docMk/>
            <pc:sldMk cId="330820317" sldId="925"/>
            <ac:grpSpMk id="18" creationId="{6702EAF0-50B5-4C9F-BD60-9D1625F25651}"/>
          </ac:grpSpMkLst>
        </pc:grpChg>
      </pc:sldChg>
      <pc:sldChg chg="modSp">
        <pc:chgData name="Rob Young" userId="e0e1e8e2-5a12-4c7e-b5f3-5c8441737fb0" providerId="ADAL" clId="{12A8F982-2C61-4AA9-ADF2-422B055756AB}" dt="2019-11-11T19:07:45.359" v="431" actId="1037"/>
        <pc:sldMkLst>
          <pc:docMk/>
          <pc:sldMk cId="2663995899" sldId="926"/>
        </pc:sldMkLst>
        <pc:spChg chg="mod">
          <ac:chgData name="Rob Young" userId="e0e1e8e2-5a12-4c7e-b5f3-5c8441737fb0" providerId="ADAL" clId="{12A8F982-2C61-4AA9-ADF2-422B055756AB}" dt="2019-11-11T19:07:45.359" v="431" actId="1037"/>
          <ac:spMkLst>
            <pc:docMk/>
            <pc:sldMk cId="2663995899" sldId="926"/>
            <ac:spMk id="116" creationId="{BDC32FB6-D4AF-4C95-8B2B-7582B26C150B}"/>
          </ac:spMkLst>
        </pc:spChg>
        <pc:grpChg chg="mod">
          <ac:chgData name="Rob Young" userId="e0e1e8e2-5a12-4c7e-b5f3-5c8441737fb0" providerId="ADAL" clId="{12A8F982-2C61-4AA9-ADF2-422B055756AB}" dt="2019-11-11T19:07:16.139" v="412" actId="1076"/>
          <ac:grpSpMkLst>
            <pc:docMk/>
            <pc:sldMk cId="2663995899" sldId="926"/>
            <ac:grpSpMk id="6" creationId="{B003D547-F541-4836-A6CC-083375754D5D}"/>
          </ac:grpSpMkLst>
        </pc:grpChg>
        <pc:picChg chg="mod">
          <ac:chgData name="Rob Young" userId="e0e1e8e2-5a12-4c7e-b5f3-5c8441737fb0" providerId="ADAL" clId="{12A8F982-2C61-4AA9-ADF2-422B055756AB}" dt="2019-11-11T19:07:45.359" v="431" actId="1037"/>
          <ac:picMkLst>
            <pc:docMk/>
            <pc:sldMk cId="2663995899" sldId="926"/>
            <ac:picMk id="115" creationId="{AC2661E0-D4D5-43C0-BBB0-8B24E003ED1F}"/>
          </ac:picMkLst>
        </pc:picChg>
      </pc:sldChg>
      <pc:sldChg chg="addSp modAnim">
        <pc:chgData name="Rob Young" userId="e0e1e8e2-5a12-4c7e-b5f3-5c8441737fb0" providerId="ADAL" clId="{12A8F982-2C61-4AA9-ADF2-422B055756AB}" dt="2019-11-11T19:48:51.626" v="445"/>
        <pc:sldMkLst>
          <pc:docMk/>
          <pc:sldMk cId="2974971760" sldId="947"/>
        </pc:sldMkLst>
        <pc:grpChg chg="add">
          <ac:chgData name="Rob Young" userId="e0e1e8e2-5a12-4c7e-b5f3-5c8441737fb0" providerId="ADAL" clId="{12A8F982-2C61-4AA9-ADF2-422B055756AB}" dt="2019-11-11T19:10:34.951" v="434"/>
          <ac:grpSpMkLst>
            <pc:docMk/>
            <pc:sldMk cId="2974971760" sldId="947"/>
            <ac:grpSpMk id="123" creationId="{8E8CF60A-F07E-4028-983A-A2B76674328F}"/>
          </ac:grpSpMkLst>
        </pc:grpChg>
        <pc:grpChg chg="add">
          <ac:chgData name="Rob Young" userId="e0e1e8e2-5a12-4c7e-b5f3-5c8441737fb0" providerId="ADAL" clId="{12A8F982-2C61-4AA9-ADF2-422B055756AB}" dt="2019-11-11T19:10:34.951" v="434"/>
          <ac:grpSpMkLst>
            <pc:docMk/>
            <pc:sldMk cId="2974971760" sldId="947"/>
            <ac:grpSpMk id="204" creationId="{4D295629-C225-420A-89D5-C3EBFD3A77AB}"/>
          </ac:grpSpMkLst>
        </pc:grpChg>
        <pc:grpChg chg="add">
          <ac:chgData name="Rob Young" userId="e0e1e8e2-5a12-4c7e-b5f3-5c8441737fb0" providerId="ADAL" clId="{12A8F982-2C61-4AA9-ADF2-422B055756AB}" dt="2019-11-11T19:10:34.951" v="434"/>
          <ac:grpSpMkLst>
            <pc:docMk/>
            <pc:sldMk cId="2974971760" sldId="947"/>
            <ac:grpSpMk id="215" creationId="{2555AC30-8515-4D3C-8D3F-FA03DD29DBEF}"/>
          </ac:grpSpMkLst>
        </pc:grpChg>
        <pc:grpChg chg="add">
          <ac:chgData name="Rob Young" userId="e0e1e8e2-5a12-4c7e-b5f3-5c8441737fb0" providerId="ADAL" clId="{12A8F982-2C61-4AA9-ADF2-422B055756AB}" dt="2019-11-11T19:10:34.951" v="434"/>
          <ac:grpSpMkLst>
            <pc:docMk/>
            <pc:sldMk cId="2974971760" sldId="947"/>
            <ac:grpSpMk id="225" creationId="{6CD442CE-0430-4CDF-8CD3-D9782D3BEDBD}"/>
          </ac:grpSpMkLst>
        </pc:grpChg>
      </pc:sldChg>
      <pc:sldChg chg="delSp">
        <pc:chgData name="Rob Young" userId="e0e1e8e2-5a12-4c7e-b5f3-5c8441737fb0" providerId="ADAL" clId="{12A8F982-2C61-4AA9-ADF2-422B055756AB}" dt="2019-11-11T19:51:09.282" v="455" actId="478"/>
        <pc:sldMkLst>
          <pc:docMk/>
          <pc:sldMk cId="3584025397" sldId="981"/>
        </pc:sldMkLst>
        <pc:grpChg chg="del">
          <ac:chgData name="Rob Young" userId="e0e1e8e2-5a12-4c7e-b5f3-5c8441737fb0" providerId="ADAL" clId="{12A8F982-2C61-4AA9-ADF2-422B055756AB}" dt="2019-11-11T19:51:09.282" v="455" actId="478"/>
          <ac:grpSpMkLst>
            <pc:docMk/>
            <pc:sldMk cId="3584025397" sldId="981"/>
            <ac:grpSpMk id="20" creationId="{6C89D15E-CFED-4A28-AD18-83908B8B997C}"/>
          </ac:grpSpMkLst>
        </pc:grpChg>
        <pc:cxnChg chg="del">
          <ac:chgData name="Rob Young" userId="e0e1e8e2-5a12-4c7e-b5f3-5c8441737fb0" providerId="ADAL" clId="{12A8F982-2C61-4AA9-ADF2-422B055756AB}" dt="2019-11-11T19:51:09.282" v="455" actId="478"/>
          <ac:cxnSpMkLst>
            <pc:docMk/>
            <pc:sldMk cId="3584025397" sldId="981"/>
            <ac:cxnSpMk id="19" creationId="{9CF08A6C-551A-4A6D-A931-3991ECC326C3}"/>
          </ac:cxnSpMkLst>
        </pc:cxnChg>
        <pc:cxnChg chg="del">
          <ac:chgData name="Rob Young" userId="e0e1e8e2-5a12-4c7e-b5f3-5c8441737fb0" providerId="ADAL" clId="{12A8F982-2C61-4AA9-ADF2-422B055756AB}" dt="2019-11-11T19:51:06.951" v="454" actId="478"/>
          <ac:cxnSpMkLst>
            <pc:docMk/>
            <pc:sldMk cId="3584025397" sldId="981"/>
            <ac:cxnSpMk id="131" creationId="{4D545271-E119-4309-8672-F7FAB269E285}"/>
          </ac:cxnSpMkLst>
        </pc:cxnChg>
        <pc:cxnChg chg="del">
          <ac:chgData name="Rob Young" userId="e0e1e8e2-5a12-4c7e-b5f3-5c8441737fb0" providerId="ADAL" clId="{12A8F982-2C61-4AA9-ADF2-422B055756AB}" dt="2019-11-11T19:51:05.047" v="453" actId="478"/>
          <ac:cxnSpMkLst>
            <pc:docMk/>
            <pc:sldMk cId="3584025397" sldId="981"/>
            <ac:cxnSpMk id="132" creationId="{61A84E93-7C12-4A93-8DFF-5C81D0659DCA}"/>
          </ac:cxnSpMkLst>
        </pc:cxnChg>
        <pc:cxnChg chg="del">
          <ac:chgData name="Rob Young" userId="e0e1e8e2-5a12-4c7e-b5f3-5c8441737fb0" providerId="ADAL" clId="{12A8F982-2C61-4AA9-ADF2-422B055756AB}" dt="2019-11-11T19:51:02.279" v="452" actId="478"/>
          <ac:cxnSpMkLst>
            <pc:docMk/>
            <pc:sldMk cId="3584025397" sldId="981"/>
            <ac:cxnSpMk id="134" creationId="{19323787-D714-4DF0-AFCD-C58FDE61E5AD}"/>
          </ac:cxnSpMkLst>
        </pc:cxnChg>
        <pc:cxnChg chg="del">
          <ac:chgData name="Rob Young" userId="e0e1e8e2-5a12-4c7e-b5f3-5c8441737fb0" providerId="ADAL" clId="{12A8F982-2C61-4AA9-ADF2-422B055756AB}" dt="2019-11-11T19:51:00.049" v="451" actId="478"/>
          <ac:cxnSpMkLst>
            <pc:docMk/>
            <pc:sldMk cId="3584025397" sldId="981"/>
            <ac:cxnSpMk id="151" creationId="{916C27B5-F847-41F9-947C-63256645132F}"/>
          </ac:cxnSpMkLst>
        </pc:cxnChg>
        <pc:cxnChg chg="del">
          <ac:chgData name="Rob Young" userId="e0e1e8e2-5a12-4c7e-b5f3-5c8441737fb0" providerId="ADAL" clId="{12A8F982-2C61-4AA9-ADF2-422B055756AB}" dt="2019-11-11T19:50:58.344" v="450" actId="478"/>
          <ac:cxnSpMkLst>
            <pc:docMk/>
            <pc:sldMk cId="3584025397" sldId="981"/>
            <ac:cxnSpMk id="208" creationId="{EB7F5AC2-90BD-4AAA-9876-50CE6C1ABA27}"/>
          </ac:cxnSpMkLst>
        </pc:cxnChg>
        <pc:cxnChg chg="del">
          <ac:chgData name="Rob Young" userId="e0e1e8e2-5a12-4c7e-b5f3-5c8441737fb0" providerId="ADAL" clId="{12A8F982-2C61-4AA9-ADF2-422B055756AB}" dt="2019-11-11T19:50:51.140" v="446" actId="478"/>
          <ac:cxnSpMkLst>
            <pc:docMk/>
            <pc:sldMk cId="3584025397" sldId="981"/>
            <ac:cxnSpMk id="214" creationId="{7E3A2D3E-7D7B-42A4-A28F-93255F97C21B}"/>
          </ac:cxnSpMkLst>
        </pc:cxnChg>
        <pc:cxnChg chg="del">
          <ac:chgData name="Rob Young" userId="e0e1e8e2-5a12-4c7e-b5f3-5c8441737fb0" providerId="ADAL" clId="{12A8F982-2C61-4AA9-ADF2-422B055756AB}" dt="2019-11-11T19:50:53.298" v="447" actId="478"/>
          <ac:cxnSpMkLst>
            <pc:docMk/>
            <pc:sldMk cId="3584025397" sldId="981"/>
            <ac:cxnSpMk id="221" creationId="{FE672FA7-A942-4B7A-8E3D-AA6ADB40890B}"/>
          </ac:cxnSpMkLst>
        </pc:cxnChg>
        <pc:cxnChg chg="del">
          <ac:chgData name="Rob Young" userId="e0e1e8e2-5a12-4c7e-b5f3-5c8441737fb0" providerId="ADAL" clId="{12A8F982-2C61-4AA9-ADF2-422B055756AB}" dt="2019-11-11T19:50:54.880" v="448" actId="478"/>
          <ac:cxnSpMkLst>
            <pc:docMk/>
            <pc:sldMk cId="3584025397" sldId="981"/>
            <ac:cxnSpMk id="222" creationId="{46BC6E3E-FA89-4317-B0DF-D87841A1AFEB}"/>
          </ac:cxnSpMkLst>
        </pc:cxnChg>
        <pc:cxnChg chg="del">
          <ac:chgData name="Rob Young" userId="e0e1e8e2-5a12-4c7e-b5f3-5c8441737fb0" providerId="ADAL" clId="{12A8F982-2C61-4AA9-ADF2-422B055756AB}" dt="2019-11-11T19:50:56.656" v="449" actId="478"/>
          <ac:cxnSpMkLst>
            <pc:docMk/>
            <pc:sldMk cId="3584025397" sldId="981"/>
            <ac:cxnSpMk id="223" creationId="{6855080D-019E-4907-AD0C-9225B9E90F2C}"/>
          </ac:cxnSpMkLst>
        </pc:cxnChg>
      </pc:sldChg>
      <pc:sldChg chg="modAnim">
        <pc:chgData name="Rob Young" userId="e0e1e8e2-5a12-4c7e-b5f3-5c8441737fb0" providerId="ADAL" clId="{12A8F982-2C61-4AA9-ADF2-422B055756AB}" dt="2019-11-11T19:54:43.878" v="457"/>
        <pc:sldMkLst>
          <pc:docMk/>
          <pc:sldMk cId="4199073311" sldId="1023"/>
        </pc:sldMkLst>
      </pc:sldChg>
      <pc:sldChg chg="modSp">
        <pc:chgData name="Rob Young" userId="e0e1e8e2-5a12-4c7e-b5f3-5c8441737fb0" providerId="ADAL" clId="{12A8F982-2C61-4AA9-ADF2-422B055756AB}" dt="2019-11-11T14:02:57.687" v="21" actId="1037"/>
        <pc:sldMkLst>
          <pc:docMk/>
          <pc:sldMk cId="3152750223" sldId="1048"/>
        </pc:sldMkLst>
        <pc:spChg chg="mod">
          <ac:chgData name="Rob Young" userId="e0e1e8e2-5a12-4c7e-b5f3-5c8441737fb0" providerId="ADAL" clId="{12A8F982-2C61-4AA9-ADF2-422B055756AB}" dt="2019-11-11T14:02:57.687" v="21" actId="1037"/>
          <ac:spMkLst>
            <pc:docMk/>
            <pc:sldMk cId="3152750223" sldId="1048"/>
            <ac:spMk id="19" creationId="{0E1C39AB-B76D-467F-90DB-6C44012E8358}"/>
          </ac:spMkLst>
        </pc:spChg>
        <pc:spChg chg="mod">
          <ac:chgData name="Rob Young" userId="e0e1e8e2-5a12-4c7e-b5f3-5c8441737fb0" providerId="ADAL" clId="{12A8F982-2C61-4AA9-ADF2-422B055756AB}" dt="2019-11-11T14:02:20.538" v="15" actId="1038"/>
          <ac:spMkLst>
            <pc:docMk/>
            <pc:sldMk cId="3152750223" sldId="1048"/>
            <ac:spMk id="70" creationId="{139D34A5-80D1-4B19-8EF6-56B63DFA5C54}"/>
          </ac:spMkLst>
        </pc:spChg>
      </pc:sldChg>
      <pc:sldChg chg="modSp modNotesTx">
        <pc:chgData name="Rob Young" userId="e0e1e8e2-5a12-4c7e-b5f3-5c8441737fb0" providerId="ADAL" clId="{12A8F982-2C61-4AA9-ADF2-422B055756AB}" dt="2019-11-11T16:05:24.556" v="404" actId="20577"/>
        <pc:sldMkLst>
          <pc:docMk/>
          <pc:sldMk cId="3838727461" sldId="1081"/>
        </pc:sldMkLst>
        <pc:spChg chg="mod">
          <ac:chgData name="Rob Young" userId="e0e1e8e2-5a12-4c7e-b5f3-5c8441737fb0" providerId="ADAL" clId="{12A8F982-2C61-4AA9-ADF2-422B055756AB}" dt="2019-11-11T14:40:39.299" v="201" actId="20577"/>
          <ac:spMkLst>
            <pc:docMk/>
            <pc:sldMk cId="3838727461" sldId="1081"/>
            <ac:spMk id="8" creationId="{DE9C1F3C-8093-4996-B9DA-37554F2E26E3}"/>
          </ac:spMkLst>
        </pc:spChg>
        <pc:spChg chg="mod">
          <ac:chgData name="Rob Young" userId="e0e1e8e2-5a12-4c7e-b5f3-5c8441737fb0" providerId="ADAL" clId="{12A8F982-2C61-4AA9-ADF2-422B055756AB}" dt="2019-11-11T14:40:13.645" v="173" actId="12788"/>
          <ac:spMkLst>
            <pc:docMk/>
            <pc:sldMk cId="3838727461" sldId="1081"/>
            <ac:spMk id="32" creationId="{00000000-0000-0000-0000-000000000000}"/>
          </ac:spMkLst>
        </pc:spChg>
      </pc:sldChg>
      <pc:sldChg chg="modSp modAnim">
        <pc:chgData name="Rob Young" userId="e0e1e8e2-5a12-4c7e-b5f3-5c8441737fb0" providerId="ADAL" clId="{12A8F982-2C61-4AA9-ADF2-422B055756AB}" dt="2019-11-12T16:20:15.537" v="657" actId="20577"/>
        <pc:sldMkLst>
          <pc:docMk/>
          <pc:sldMk cId="651761834" sldId="1095"/>
        </pc:sldMkLst>
        <pc:spChg chg="mod">
          <ac:chgData name="Rob Young" userId="e0e1e8e2-5a12-4c7e-b5f3-5c8441737fb0" providerId="ADAL" clId="{12A8F982-2C61-4AA9-ADF2-422B055756AB}" dt="2019-11-12T16:20:15.537" v="657" actId="20577"/>
          <ac:spMkLst>
            <pc:docMk/>
            <pc:sldMk cId="651761834" sldId="1095"/>
            <ac:spMk id="39" creationId="{5A51CD73-165F-4E77-A2BF-3DEEA335B1B2}"/>
          </ac:spMkLst>
        </pc:spChg>
      </pc:sldChg>
      <pc:sldChg chg="modSp">
        <pc:chgData name="Rob Young" userId="e0e1e8e2-5a12-4c7e-b5f3-5c8441737fb0" providerId="ADAL" clId="{12A8F982-2C61-4AA9-ADF2-422B055756AB}" dt="2019-11-11T14:33:25.675" v="47" actId="20577"/>
        <pc:sldMkLst>
          <pc:docMk/>
          <pc:sldMk cId="737268744" sldId="1097"/>
        </pc:sldMkLst>
        <pc:spChg chg="mod">
          <ac:chgData name="Rob Young" userId="e0e1e8e2-5a12-4c7e-b5f3-5c8441737fb0" providerId="ADAL" clId="{12A8F982-2C61-4AA9-ADF2-422B055756AB}" dt="2019-11-11T14:33:25.675" v="47" actId="20577"/>
          <ac:spMkLst>
            <pc:docMk/>
            <pc:sldMk cId="737268744" sldId="1097"/>
            <ac:spMk id="40" creationId="{3D7BEBEF-0B8D-4453-BC43-3663BD26F932}"/>
          </ac:spMkLst>
        </pc:spChg>
      </pc:sldChg>
      <pc:sldChg chg="modAnim">
        <pc:chgData name="Rob Young" userId="e0e1e8e2-5a12-4c7e-b5f3-5c8441737fb0" providerId="ADAL" clId="{12A8F982-2C61-4AA9-ADF2-422B055756AB}" dt="2019-11-11T19:47:51.088" v="443"/>
        <pc:sldMkLst>
          <pc:docMk/>
          <pc:sldMk cId="2222590071" sldId="1128"/>
        </pc:sldMkLst>
      </pc:sldChg>
      <pc:sldChg chg="addSp modSp ord modAnim">
        <pc:chgData name="Rob Young" userId="e0e1e8e2-5a12-4c7e-b5f3-5c8441737fb0" providerId="ADAL" clId="{12A8F982-2C61-4AA9-ADF2-422B055756AB}" dt="2019-11-12T13:47:08.507" v="521"/>
        <pc:sldMkLst>
          <pc:docMk/>
          <pc:sldMk cId="1741846468" sldId="1164"/>
        </pc:sldMkLst>
        <pc:spChg chg="mod">
          <ac:chgData name="Rob Young" userId="e0e1e8e2-5a12-4c7e-b5f3-5c8441737fb0" providerId="ADAL" clId="{12A8F982-2C61-4AA9-ADF2-422B055756AB}" dt="2019-11-12T13:46:53.087" v="519" actId="164"/>
          <ac:spMkLst>
            <pc:docMk/>
            <pc:sldMk cId="1741846468" sldId="1164"/>
            <ac:spMk id="92" creationId="{80CC9854-E9B3-444D-9DB7-64A09A0D5A62}"/>
          </ac:spMkLst>
        </pc:spChg>
        <pc:grpChg chg="add mod">
          <ac:chgData name="Rob Young" userId="e0e1e8e2-5a12-4c7e-b5f3-5c8441737fb0" providerId="ADAL" clId="{12A8F982-2C61-4AA9-ADF2-422B055756AB}" dt="2019-11-12T13:46:53.087" v="519" actId="164"/>
          <ac:grpSpMkLst>
            <pc:docMk/>
            <pc:sldMk cId="1741846468" sldId="1164"/>
            <ac:grpSpMk id="2" creationId="{492E63B1-2542-4C96-80C8-D9A465CEB397}"/>
          </ac:grpSpMkLst>
        </pc:grpChg>
        <pc:picChg chg="add">
          <ac:chgData name="Rob Young" userId="e0e1e8e2-5a12-4c7e-b5f3-5c8441737fb0" providerId="ADAL" clId="{12A8F982-2C61-4AA9-ADF2-422B055756AB}" dt="2019-11-12T13:43:01.089" v="508"/>
          <ac:picMkLst>
            <pc:docMk/>
            <pc:sldMk cId="1741846468" sldId="1164"/>
            <ac:picMk id="6" creationId="{A2C925F5-EFAF-4A8F-8219-60F78BB4BFFD}"/>
          </ac:picMkLst>
        </pc:picChg>
        <pc:picChg chg="mod">
          <ac:chgData name="Rob Young" userId="e0e1e8e2-5a12-4c7e-b5f3-5c8441737fb0" providerId="ADAL" clId="{12A8F982-2C61-4AA9-ADF2-422B055756AB}" dt="2019-11-12T13:46:53.087" v="519" actId="164"/>
          <ac:picMkLst>
            <pc:docMk/>
            <pc:sldMk cId="1741846468" sldId="1164"/>
            <ac:picMk id="8" creationId="{DE213D93-2AB7-4BD8-AAFE-C306DB94B8B8}"/>
          </ac:picMkLst>
        </pc:picChg>
      </pc:sldChg>
      <pc:sldChg chg="addSp modSp modAnim">
        <pc:chgData name="Rob Young" userId="e0e1e8e2-5a12-4c7e-b5f3-5c8441737fb0" providerId="ADAL" clId="{12A8F982-2C61-4AA9-ADF2-422B055756AB}" dt="2019-11-13T13:10:48.518" v="682"/>
        <pc:sldMkLst>
          <pc:docMk/>
          <pc:sldMk cId="1351227052" sldId="1178"/>
        </pc:sldMkLst>
        <pc:spChg chg="mod">
          <ac:chgData name="Rob Young" userId="e0e1e8e2-5a12-4c7e-b5f3-5c8441737fb0" providerId="ADAL" clId="{12A8F982-2C61-4AA9-ADF2-422B055756AB}" dt="2019-11-13T13:03:36.265" v="678" actId="164"/>
          <ac:spMkLst>
            <pc:docMk/>
            <pc:sldMk cId="1351227052" sldId="1178"/>
            <ac:spMk id="7" creationId="{21CA1623-AE83-4C35-8FB0-C99C5664DE7B}"/>
          </ac:spMkLst>
        </pc:spChg>
        <pc:grpChg chg="add mod">
          <ac:chgData name="Rob Young" userId="e0e1e8e2-5a12-4c7e-b5f3-5c8441737fb0" providerId="ADAL" clId="{12A8F982-2C61-4AA9-ADF2-422B055756AB}" dt="2019-11-13T13:03:36.265" v="678" actId="164"/>
          <ac:grpSpMkLst>
            <pc:docMk/>
            <pc:sldMk cId="1351227052" sldId="1178"/>
            <ac:grpSpMk id="2" creationId="{989C9266-C7B9-42B6-AE3C-4F01B89E43AB}"/>
          </ac:grpSpMkLst>
        </pc:grpChg>
        <pc:picChg chg="add">
          <ac:chgData name="Rob Young" userId="e0e1e8e2-5a12-4c7e-b5f3-5c8441737fb0" providerId="ADAL" clId="{12A8F982-2C61-4AA9-ADF2-422B055756AB}" dt="2019-11-12T14:17:39.933" v="557"/>
          <ac:picMkLst>
            <pc:docMk/>
            <pc:sldMk cId="1351227052" sldId="1178"/>
            <ac:picMk id="9" creationId="{8CD4614B-63B6-48D1-9D2D-4BE9149372D1}"/>
          </ac:picMkLst>
        </pc:picChg>
        <pc:picChg chg="mod">
          <ac:chgData name="Rob Young" userId="e0e1e8e2-5a12-4c7e-b5f3-5c8441737fb0" providerId="ADAL" clId="{12A8F982-2C61-4AA9-ADF2-422B055756AB}" dt="2019-11-13T13:03:36.265" v="678" actId="164"/>
          <ac:picMkLst>
            <pc:docMk/>
            <pc:sldMk cId="1351227052" sldId="1178"/>
            <ac:picMk id="10" creationId="{068A40A5-2E01-4706-8BC1-2FCC308D826D}"/>
          </ac:picMkLst>
        </pc:picChg>
      </pc:sldChg>
      <pc:sldChg chg="addSp modSp modAnim">
        <pc:chgData name="Rob Young" userId="e0e1e8e2-5a12-4c7e-b5f3-5c8441737fb0" providerId="ADAL" clId="{12A8F982-2C61-4AA9-ADF2-422B055756AB}" dt="2019-11-13T13:15:18.427" v="721"/>
        <pc:sldMkLst>
          <pc:docMk/>
          <pc:sldMk cId="1736102104" sldId="1179"/>
        </pc:sldMkLst>
        <pc:spChg chg="mod">
          <ac:chgData name="Rob Young" userId="e0e1e8e2-5a12-4c7e-b5f3-5c8441737fb0" providerId="ADAL" clId="{12A8F982-2C61-4AA9-ADF2-422B055756AB}" dt="2019-11-13T13:13:47.176" v="712" actId="164"/>
          <ac:spMkLst>
            <pc:docMk/>
            <pc:sldMk cId="1736102104" sldId="1179"/>
            <ac:spMk id="11" creationId="{A95BEAC0-B0FA-45CD-ADDC-EC0E36292410}"/>
          </ac:spMkLst>
        </pc:spChg>
        <pc:grpChg chg="add mod">
          <ac:chgData name="Rob Young" userId="e0e1e8e2-5a12-4c7e-b5f3-5c8441737fb0" providerId="ADAL" clId="{12A8F982-2C61-4AA9-ADF2-422B055756AB}" dt="2019-11-13T13:13:47.176" v="712" actId="164"/>
          <ac:grpSpMkLst>
            <pc:docMk/>
            <pc:sldMk cId="1736102104" sldId="1179"/>
            <ac:grpSpMk id="2" creationId="{8959DEAE-2770-4E83-93BC-6C75D46485D4}"/>
          </ac:grpSpMkLst>
        </pc:grpChg>
        <pc:picChg chg="mod">
          <ac:chgData name="Rob Young" userId="e0e1e8e2-5a12-4c7e-b5f3-5c8441737fb0" providerId="ADAL" clId="{12A8F982-2C61-4AA9-ADF2-422B055756AB}" dt="2019-11-13T13:13:47.176" v="712" actId="164"/>
          <ac:picMkLst>
            <pc:docMk/>
            <pc:sldMk cId="1736102104" sldId="1179"/>
            <ac:picMk id="12" creationId="{63529EF2-A967-4507-B9B9-BF7111363638}"/>
          </ac:picMkLst>
        </pc:picChg>
        <pc:picChg chg="add">
          <ac:chgData name="Rob Young" userId="e0e1e8e2-5a12-4c7e-b5f3-5c8441737fb0" providerId="ADAL" clId="{12A8F982-2C61-4AA9-ADF2-422B055756AB}" dt="2019-11-13T13:13:05.468" v="709"/>
          <ac:picMkLst>
            <pc:docMk/>
            <pc:sldMk cId="1736102104" sldId="1179"/>
            <ac:picMk id="13" creationId="{EF2FECB7-C555-4450-B0D7-9CC8578F9F8B}"/>
          </ac:picMkLst>
        </pc:picChg>
      </pc:sldChg>
      <pc:sldChg chg="addSp modSp modAnim">
        <pc:chgData name="Rob Young" userId="e0e1e8e2-5a12-4c7e-b5f3-5c8441737fb0" providerId="ADAL" clId="{12A8F982-2C61-4AA9-ADF2-422B055756AB}" dt="2019-11-13T13:18:04.126" v="742"/>
        <pc:sldMkLst>
          <pc:docMk/>
          <pc:sldMk cId="1835768597" sldId="1181"/>
        </pc:sldMkLst>
        <pc:spChg chg="mod">
          <ac:chgData name="Rob Young" userId="e0e1e8e2-5a12-4c7e-b5f3-5c8441737fb0" providerId="ADAL" clId="{12A8F982-2C61-4AA9-ADF2-422B055756AB}" dt="2019-11-13T13:17:06.064" v="735" actId="164"/>
          <ac:spMkLst>
            <pc:docMk/>
            <pc:sldMk cId="1835768597" sldId="1181"/>
            <ac:spMk id="13" creationId="{1FED5DDE-DC4D-4F64-96A1-1CABBD27AAC8}"/>
          </ac:spMkLst>
        </pc:spChg>
        <pc:grpChg chg="add mod">
          <ac:chgData name="Rob Young" userId="e0e1e8e2-5a12-4c7e-b5f3-5c8441737fb0" providerId="ADAL" clId="{12A8F982-2C61-4AA9-ADF2-422B055756AB}" dt="2019-11-13T13:17:06.064" v="735" actId="164"/>
          <ac:grpSpMkLst>
            <pc:docMk/>
            <pc:sldMk cId="1835768597" sldId="1181"/>
            <ac:grpSpMk id="3" creationId="{598D21DD-3B43-4AA1-A502-C18E076151BB}"/>
          </ac:grpSpMkLst>
        </pc:grpChg>
        <pc:picChg chg="mod">
          <ac:chgData name="Rob Young" userId="e0e1e8e2-5a12-4c7e-b5f3-5c8441737fb0" providerId="ADAL" clId="{12A8F982-2C61-4AA9-ADF2-422B055756AB}" dt="2019-11-13T13:17:06.064" v="735" actId="164"/>
          <ac:picMkLst>
            <pc:docMk/>
            <pc:sldMk cId="1835768597" sldId="1181"/>
            <ac:picMk id="2" creationId="{2D4FAEBC-615E-4E28-970F-F35ABAA20323}"/>
          </ac:picMkLst>
        </pc:picChg>
        <pc:picChg chg="add">
          <ac:chgData name="Rob Young" userId="e0e1e8e2-5a12-4c7e-b5f3-5c8441737fb0" providerId="ADAL" clId="{12A8F982-2C61-4AA9-ADF2-422B055756AB}" dt="2019-11-13T13:16:18.941" v="732"/>
          <ac:picMkLst>
            <pc:docMk/>
            <pc:sldMk cId="1835768597" sldId="1181"/>
            <ac:picMk id="14" creationId="{7B31D34B-DFED-4EA3-AA71-4A67AA675034}"/>
          </ac:picMkLst>
        </pc:picChg>
      </pc:sldChg>
      <pc:sldChg chg="addSp delSp modSp modAnim">
        <pc:chgData name="Rob Young" userId="e0e1e8e2-5a12-4c7e-b5f3-5c8441737fb0" providerId="ADAL" clId="{12A8F982-2C61-4AA9-ADF2-422B055756AB}" dt="2019-11-13T13:20:53.773" v="768"/>
        <pc:sldMkLst>
          <pc:docMk/>
          <pc:sldMk cId="1380706561" sldId="1184"/>
        </pc:sldMkLst>
        <pc:spChg chg="del">
          <ac:chgData name="Rob Young" userId="e0e1e8e2-5a12-4c7e-b5f3-5c8441737fb0" providerId="ADAL" clId="{12A8F982-2C61-4AA9-ADF2-422B055756AB}" dt="2019-11-12T13:48:55.440" v="527" actId="478"/>
          <ac:spMkLst>
            <pc:docMk/>
            <pc:sldMk cId="1380706561" sldId="1184"/>
            <ac:spMk id="14" creationId="{F94F1C82-5F6C-4B10-A981-6445154ECCED}"/>
          </ac:spMkLst>
        </pc:spChg>
        <pc:spChg chg="mod">
          <ac:chgData name="Rob Young" userId="e0e1e8e2-5a12-4c7e-b5f3-5c8441737fb0" providerId="ADAL" clId="{12A8F982-2C61-4AA9-ADF2-422B055756AB}" dt="2019-11-13T13:20:31.628" v="763" actId="164"/>
          <ac:spMkLst>
            <pc:docMk/>
            <pc:sldMk cId="1380706561" sldId="1184"/>
            <ac:spMk id="15" creationId="{EF66CC3E-2C1E-4EEB-A237-91554A083C1D}"/>
          </ac:spMkLst>
        </pc:spChg>
        <pc:grpChg chg="add mod">
          <ac:chgData name="Rob Young" userId="e0e1e8e2-5a12-4c7e-b5f3-5c8441737fb0" providerId="ADAL" clId="{12A8F982-2C61-4AA9-ADF2-422B055756AB}" dt="2019-11-13T13:20:31.628" v="763" actId="164"/>
          <ac:grpSpMkLst>
            <pc:docMk/>
            <pc:sldMk cId="1380706561" sldId="1184"/>
            <ac:grpSpMk id="4" creationId="{EDBEBDC8-5033-4A19-878C-A94B8F58BE43}"/>
          </ac:grpSpMkLst>
        </pc:grpChg>
        <pc:picChg chg="mod">
          <ac:chgData name="Rob Young" userId="e0e1e8e2-5a12-4c7e-b5f3-5c8441737fb0" providerId="ADAL" clId="{12A8F982-2C61-4AA9-ADF2-422B055756AB}" dt="2019-11-13T13:20:31.628" v="763" actId="164"/>
          <ac:picMkLst>
            <pc:docMk/>
            <pc:sldMk cId="1380706561" sldId="1184"/>
            <ac:picMk id="3" creationId="{EBC9FF27-77E1-42C4-8937-34A88C1BE343}"/>
          </ac:picMkLst>
        </pc:picChg>
        <pc:picChg chg="del">
          <ac:chgData name="Rob Young" userId="e0e1e8e2-5a12-4c7e-b5f3-5c8441737fb0" providerId="ADAL" clId="{12A8F982-2C61-4AA9-ADF2-422B055756AB}" dt="2019-11-12T13:48:55.440" v="527" actId="478"/>
          <ac:picMkLst>
            <pc:docMk/>
            <pc:sldMk cId="1380706561" sldId="1184"/>
            <ac:picMk id="4" creationId="{D99A56E2-4B04-48D5-82EA-B7FBA55568CE}"/>
          </ac:picMkLst>
        </pc:picChg>
        <pc:picChg chg="add">
          <ac:chgData name="Rob Young" userId="e0e1e8e2-5a12-4c7e-b5f3-5c8441737fb0" providerId="ADAL" clId="{12A8F982-2C61-4AA9-ADF2-422B055756AB}" dt="2019-11-13T13:19:22.016" v="758"/>
          <ac:picMkLst>
            <pc:docMk/>
            <pc:sldMk cId="1380706561" sldId="1184"/>
            <ac:picMk id="14" creationId="{0D7F763B-83D8-4D3B-8DC0-D8D6A22CED3B}"/>
          </ac:picMkLst>
        </pc:picChg>
      </pc:sldChg>
      <pc:sldChg chg="addSp modSp add modAnim">
        <pc:chgData name="Rob Young" userId="e0e1e8e2-5a12-4c7e-b5f3-5c8441737fb0" providerId="ADAL" clId="{12A8F982-2C61-4AA9-ADF2-422B055756AB}" dt="2019-11-13T13:25:08.722" v="812"/>
        <pc:sldMkLst>
          <pc:docMk/>
          <pc:sldMk cId="3506040341" sldId="1226"/>
        </pc:sldMkLst>
        <pc:spChg chg="add mod">
          <ac:chgData name="Rob Young" userId="e0e1e8e2-5a12-4c7e-b5f3-5c8441737fb0" providerId="ADAL" clId="{12A8F982-2C61-4AA9-ADF2-422B055756AB}" dt="2019-11-13T13:23:19.041" v="801" actId="164"/>
          <ac:spMkLst>
            <pc:docMk/>
            <pc:sldMk cId="3506040341" sldId="1226"/>
            <ac:spMk id="16" creationId="{753EE9EE-CC07-45A8-B56E-4B516B4F6315}"/>
          </ac:spMkLst>
        </pc:spChg>
        <pc:grpChg chg="add mod">
          <ac:chgData name="Rob Young" userId="e0e1e8e2-5a12-4c7e-b5f3-5c8441737fb0" providerId="ADAL" clId="{12A8F982-2C61-4AA9-ADF2-422B055756AB}" dt="2019-11-13T13:23:19.041" v="801" actId="164"/>
          <ac:grpSpMkLst>
            <pc:docMk/>
            <pc:sldMk cId="3506040341" sldId="1226"/>
            <ac:grpSpMk id="4" creationId="{745902BD-7045-499E-9D3B-248A1750F1E9}"/>
          </ac:grpSpMkLst>
        </pc:grpChg>
        <pc:picChg chg="add mod">
          <ac:chgData name="Rob Young" userId="e0e1e8e2-5a12-4c7e-b5f3-5c8441737fb0" providerId="ADAL" clId="{12A8F982-2C61-4AA9-ADF2-422B055756AB}" dt="2019-11-13T13:23:19.041" v="801" actId="164"/>
          <ac:picMkLst>
            <pc:docMk/>
            <pc:sldMk cId="3506040341" sldId="1226"/>
            <ac:picMk id="14" creationId="{8FB690F5-8EA2-4690-8F54-FCB689BAF1B8}"/>
          </ac:picMkLst>
        </pc:picChg>
        <pc:picChg chg="add">
          <ac:chgData name="Rob Young" userId="e0e1e8e2-5a12-4c7e-b5f3-5c8441737fb0" providerId="ADAL" clId="{12A8F982-2C61-4AA9-ADF2-422B055756AB}" dt="2019-11-13T13:22:52.952" v="798"/>
          <ac:picMkLst>
            <pc:docMk/>
            <pc:sldMk cId="3506040341" sldId="1226"/>
            <ac:picMk id="17" creationId="{6BAC3254-D0EC-4B6E-BE92-09A946C621FE}"/>
          </ac:picMkLst>
        </pc:picChg>
      </pc:sldChg>
    </pc:docChg>
  </pc:docChgLst>
  <pc:docChgLst>
    <pc:chgData name="Rob Young" userId="e0e1e8e2-5a12-4c7e-b5f3-5c8441737fb0" providerId="ADAL" clId="{678E8E7E-855B-4B6D-89C0-B391D2D9691E}"/>
    <pc:docChg chg="undo custSel addSld delSld modSld">
      <pc:chgData name="Rob Young" userId="e0e1e8e2-5a12-4c7e-b5f3-5c8441737fb0" providerId="ADAL" clId="{678E8E7E-855B-4B6D-89C0-B391D2D9691E}" dt="2019-11-11T13:36:31.950" v="742" actId="20577"/>
      <pc:docMkLst>
        <pc:docMk/>
      </pc:docMkLst>
      <pc:sldChg chg="delSp">
        <pc:chgData name="Rob Young" userId="e0e1e8e2-5a12-4c7e-b5f3-5c8441737fb0" providerId="ADAL" clId="{678E8E7E-855B-4B6D-89C0-B391D2D9691E}" dt="2019-11-11T08:56:40.295" v="284" actId="478"/>
        <pc:sldMkLst>
          <pc:docMk/>
          <pc:sldMk cId="1464238570" sldId="780"/>
        </pc:sldMkLst>
        <pc:cxnChg chg="del">
          <ac:chgData name="Rob Young" userId="e0e1e8e2-5a12-4c7e-b5f3-5c8441737fb0" providerId="ADAL" clId="{678E8E7E-855B-4B6D-89C0-B391D2D9691E}" dt="2019-11-11T08:56:40.295" v="284" actId="478"/>
          <ac:cxnSpMkLst>
            <pc:docMk/>
            <pc:sldMk cId="1464238570" sldId="780"/>
            <ac:cxnSpMk id="67" creationId="{749B82DC-AB71-4F39-9905-37D42E6910F1}"/>
          </ac:cxnSpMkLst>
        </pc:cxnChg>
      </pc:sldChg>
      <pc:sldChg chg="addSp delSp modSp delAnim modAnim">
        <pc:chgData name="Rob Young" userId="e0e1e8e2-5a12-4c7e-b5f3-5c8441737fb0" providerId="ADAL" clId="{678E8E7E-855B-4B6D-89C0-B391D2D9691E}" dt="2019-11-11T13:10:10.411" v="680"/>
        <pc:sldMkLst>
          <pc:docMk/>
          <pc:sldMk cId="2569935676" sldId="822"/>
        </pc:sldMkLst>
        <pc:spChg chg="add mod">
          <ac:chgData name="Rob Young" userId="e0e1e8e2-5a12-4c7e-b5f3-5c8441737fb0" providerId="ADAL" clId="{678E8E7E-855B-4B6D-89C0-B391D2D9691E}" dt="2019-11-11T09:16:54.358" v="480" actId="1076"/>
          <ac:spMkLst>
            <pc:docMk/>
            <pc:sldMk cId="2569935676" sldId="822"/>
            <ac:spMk id="16" creationId="{EDE4939E-E730-4831-B85A-5FFD2B2B8AAF}"/>
          </ac:spMkLst>
        </pc:spChg>
        <pc:spChg chg="mod">
          <ac:chgData name="Rob Young" userId="e0e1e8e2-5a12-4c7e-b5f3-5c8441737fb0" providerId="ADAL" clId="{678E8E7E-855B-4B6D-89C0-B391D2D9691E}" dt="2019-11-11T09:15:45.336" v="432" actId="1076"/>
          <ac:spMkLst>
            <pc:docMk/>
            <pc:sldMk cId="2569935676" sldId="822"/>
            <ac:spMk id="17" creationId="{8B19FBA1-46C9-4460-B950-8C3C151BBC1C}"/>
          </ac:spMkLst>
        </pc:spChg>
        <pc:spChg chg="mod">
          <ac:chgData name="Rob Young" userId="e0e1e8e2-5a12-4c7e-b5f3-5c8441737fb0" providerId="ADAL" clId="{678E8E7E-855B-4B6D-89C0-B391D2D9691E}" dt="2019-11-11T09:14:42.375" v="424" actId="20577"/>
          <ac:spMkLst>
            <pc:docMk/>
            <pc:sldMk cId="2569935676" sldId="822"/>
            <ac:spMk id="108" creationId="{00000000-0000-0000-0000-000000000000}"/>
          </ac:spMkLst>
        </pc:spChg>
        <pc:spChg chg="mod">
          <ac:chgData name="Rob Young" userId="e0e1e8e2-5a12-4c7e-b5f3-5c8441737fb0" providerId="ADAL" clId="{678E8E7E-855B-4B6D-89C0-B391D2D9691E}" dt="2019-11-11T09:16:13.481" v="436" actId="20577"/>
          <ac:spMkLst>
            <pc:docMk/>
            <pc:sldMk cId="2569935676" sldId="822"/>
            <ac:spMk id="110" creationId="{00000000-0000-0000-0000-000000000000}"/>
          </ac:spMkLst>
        </pc:spChg>
        <pc:spChg chg="del">
          <ac:chgData name="Rob Young" userId="e0e1e8e2-5a12-4c7e-b5f3-5c8441737fb0" providerId="ADAL" clId="{678E8E7E-855B-4B6D-89C0-B391D2D9691E}" dt="2019-11-11T09:07:23.071" v="287" actId="478"/>
          <ac:spMkLst>
            <pc:docMk/>
            <pc:sldMk cId="2569935676" sldId="822"/>
            <ac:spMk id="112" creationId="{00000000-0000-0000-0000-000000000000}"/>
          </ac:spMkLst>
        </pc:spChg>
        <pc:spChg chg="mod">
          <ac:chgData name="Rob Young" userId="e0e1e8e2-5a12-4c7e-b5f3-5c8441737fb0" providerId="ADAL" clId="{678E8E7E-855B-4B6D-89C0-B391D2D9691E}" dt="2019-11-11T09:15:28.878" v="428" actId="1076"/>
          <ac:spMkLst>
            <pc:docMk/>
            <pc:sldMk cId="2569935676" sldId="822"/>
            <ac:spMk id="114" creationId="{00000000-0000-0000-0000-000000000000}"/>
          </ac:spMkLst>
        </pc:spChg>
        <pc:grpChg chg="mod">
          <ac:chgData name="Rob Young" userId="e0e1e8e2-5a12-4c7e-b5f3-5c8441737fb0" providerId="ADAL" clId="{678E8E7E-855B-4B6D-89C0-B391D2D9691E}" dt="2019-11-11T09:15:45.336" v="432" actId="1076"/>
          <ac:grpSpMkLst>
            <pc:docMk/>
            <pc:sldMk cId="2569935676" sldId="822"/>
            <ac:grpSpMk id="2" creationId="{A27E1EF4-C4BF-4872-B077-5B0454963CD1}"/>
          </ac:grpSpMkLst>
        </pc:grpChg>
        <pc:picChg chg="mod">
          <ac:chgData name="Rob Young" userId="e0e1e8e2-5a12-4c7e-b5f3-5c8441737fb0" providerId="ADAL" clId="{678E8E7E-855B-4B6D-89C0-B391D2D9691E}" dt="2019-11-11T09:15:25.582" v="427" actId="1076"/>
          <ac:picMkLst>
            <pc:docMk/>
            <pc:sldMk cId="2569935676" sldId="822"/>
            <ac:picMk id="7" creationId="{00000000-0000-0000-0000-000000000000}"/>
          </ac:picMkLst>
        </pc:picChg>
        <pc:picChg chg="del mod">
          <ac:chgData name="Rob Young" userId="e0e1e8e2-5a12-4c7e-b5f3-5c8441737fb0" providerId="ADAL" clId="{678E8E7E-855B-4B6D-89C0-B391D2D9691E}" dt="2019-11-11T09:07:21.388" v="286" actId="478"/>
          <ac:picMkLst>
            <pc:docMk/>
            <pc:sldMk cId="2569935676" sldId="822"/>
            <ac:picMk id="9" creationId="{00000000-0000-0000-0000-000000000000}"/>
          </ac:picMkLst>
        </pc:picChg>
        <pc:picChg chg="mod">
          <ac:chgData name="Rob Young" userId="e0e1e8e2-5a12-4c7e-b5f3-5c8441737fb0" providerId="ADAL" clId="{678E8E7E-855B-4B6D-89C0-B391D2D9691E}" dt="2019-11-11T09:15:28.878" v="428" actId="1076"/>
          <ac:picMkLst>
            <pc:docMk/>
            <pc:sldMk cId="2569935676" sldId="822"/>
            <ac:picMk id="10" creationId="{00000000-0000-0000-0000-000000000000}"/>
          </ac:picMkLst>
        </pc:picChg>
        <pc:picChg chg="mod">
          <ac:chgData name="Rob Young" userId="e0e1e8e2-5a12-4c7e-b5f3-5c8441737fb0" providerId="ADAL" clId="{678E8E7E-855B-4B6D-89C0-B391D2D9691E}" dt="2019-11-11T09:15:39.894" v="431" actId="1076"/>
          <ac:picMkLst>
            <pc:docMk/>
            <pc:sldMk cId="2569935676" sldId="822"/>
            <ac:picMk id="13" creationId="{0C099D79-546B-43D8-B650-DA7C9FCF51EF}"/>
          </ac:picMkLst>
        </pc:picChg>
        <pc:cxnChg chg="mod">
          <ac:chgData name="Rob Young" userId="e0e1e8e2-5a12-4c7e-b5f3-5c8441737fb0" providerId="ADAL" clId="{678E8E7E-855B-4B6D-89C0-B391D2D9691E}" dt="2019-11-11T09:15:50.630" v="433" actId="14100"/>
          <ac:cxnSpMkLst>
            <pc:docMk/>
            <pc:sldMk cId="2569935676" sldId="822"/>
            <ac:cxnSpMk id="3" creationId="{00000000-0000-0000-0000-000000000000}"/>
          </ac:cxnSpMkLst>
        </pc:cxnChg>
      </pc:sldChg>
      <pc:sldChg chg="modSp">
        <pc:chgData name="Rob Young" userId="e0e1e8e2-5a12-4c7e-b5f3-5c8441737fb0" providerId="ADAL" clId="{678E8E7E-855B-4B6D-89C0-B391D2D9691E}" dt="2019-11-10T16:47:45.464" v="248" actId="20577"/>
        <pc:sldMkLst>
          <pc:docMk/>
          <pc:sldMk cId="244803995" sldId="823"/>
        </pc:sldMkLst>
        <pc:spChg chg="mod">
          <ac:chgData name="Rob Young" userId="e0e1e8e2-5a12-4c7e-b5f3-5c8441737fb0" providerId="ADAL" clId="{678E8E7E-855B-4B6D-89C0-B391D2D9691E}" dt="2019-11-10T16:47:41.369" v="242" actId="20577"/>
          <ac:spMkLst>
            <pc:docMk/>
            <pc:sldMk cId="244803995" sldId="823"/>
            <ac:spMk id="145" creationId="{00000000-0000-0000-0000-000000000000}"/>
          </ac:spMkLst>
        </pc:spChg>
        <pc:spChg chg="mod">
          <ac:chgData name="Rob Young" userId="e0e1e8e2-5a12-4c7e-b5f3-5c8441737fb0" providerId="ADAL" clId="{678E8E7E-855B-4B6D-89C0-B391D2D9691E}" dt="2019-11-10T16:47:45.464" v="248" actId="20577"/>
          <ac:spMkLst>
            <pc:docMk/>
            <pc:sldMk cId="244803995" sldId="823"/>
            <ac:spMk id="146" creationId="{00000000-0000-0000-0000-000000000000}"/>
          </ac:spMkLst>
        </pc:spChg>
        <pc:spChg chg="mod">
          <ac:chgData name="Rob Young" userId="e0e1e8e2-5a12-4c7e-b5f3-5c8441737fb0" providerId="ADAL" clId="{678E8E7E-855B-4B6D-89C0-B391D2D9691E}" dt="2019-11-10T16:47:06.692" v="236" actId="20577"/>
          <ac:spMkLst>
            <pc:docMk/>
            <pc:sldMk cId="244803995" sldId="823"/>
            <ac:spMk id="453" creationId="{C0585C27-BFA4-44C6-AB2D-312E3C698DF3}"/>
          </ac:spMkLst>
        </pc:spChg>
      </pc:sldChg>
      <pc:sldChg chg="addSp delSp modSp delAnim modAnim">
        <pc:chgData name="Rob Young" userId="e0e1e8e2-5a12-4c7e-b5f3-5c8441737fb0" providerId="ADAL" clId="{678E8E7E-855B-4B6D-89C0-B391D2D9691E}" dt="2019-11-11T13:16:49.252" v="728" actId="20577"/>
        <pc:sldMkLst>
          <pc:docMk/>
          <pc:sldMk cId="3716980751" sldId="883"/>
        </pc:sldMkLst>
        <pc:spChg chg="add mod">
          <ac:chgData name="Rob Young" userId="e0e1e8e2-5a12-4c7e-b5f3-5c8441737fb0" providerId="ADAL" clId="{678E8E7E-855B-4B6D-89C0-B391D2D9691E}" dt="2019-11-11T09:18:20.496" v="518" actId="1076"/>
          <ac:spMkLst>
            <pc:docMk/>
            <pc:sldMk cId="3716980751" sldId="883"/>
            <ac:spMk id="18" creationId="{07173324-7A4A-431C-94FE-FF271F72FCED}"/>
          </ac:spMkLst>
        </pc:spChg>
        <pc:spChg chg="mod">
          <ac:chgData name="Rob Young" userId="e0e1e8e2-5a12-4c7e-b5f3-5c8441737fb0" providerId="ADAL" clId="{678E8E7E-855B-4B6D-89C0-B391D2D9691E}" dt="2019-11-11T13:16:49.252" v="728" actId="20577"/>
          <ac:spMkLst>
            <pc:docMk/>
            <pc:sldMk cId="3716980751" sldId="883"/>
            <ac:spMk id="108" creationId="{00000000-0000-0000-0000-000000000000}"/>
          </ac:spMkLst>
        </pc:spChg>
        <pc:spChg chg="mod">
          <ac:chgData name="Rob Young" userId="e0e1e8e2-5a12-4c7e-b5f3-5c8441737fb0" providerId="ADAL" clId="{678E8E7E-855B-4B6D-89C0-B391D2D9691E}" dt="2019-11-11T13:15:46.831" v="681" actId="313"/>
          <ac:spMkLst>
            <pc:docMk/>
            <pc:sldMk cId="3716980751" sldId="883"/>
            <ac:spMk id="110" creationId="{00000000-0000-0000-0000-000000000000}"/>
          </ac:spMkLst>
        </pc:spChg>
        <pc:spChg chg="del">
          <ac:chgData name="Rob Young" userId="e0e1e8e2-5a12-4c7e-b5f3-5c8441737fb0" providerId="ADAL" clId="{678E8E7E-855B-4B6D-89C0-B391D2D9691E}" dt="2019-11-11T09:11:56.376" v="329" actId="478"/>
          <ac:spMkLst>
            <pc:docMk/>
            <pc:sldMk cId="3716980751" sldId="883"/>
            <ac:spMk id="112" creationId="{00000000-0000-0000-0000-000000000000}"/>
          </ac:spMkLst>
        </pc:spChg>
        <pc:spChg chg="mod">
          <ac:chgData name="Rob Young" userId="e0e1e8e2-5a12-4c7e-b5f3-5c8441737fb0" providerId="ADAL" clId="{678E8E7E-855B-4B6D-89C0-B391D2D9691E}" dt="2019-11-11T09:18:20.496" v="518" actId="1076"/>
          <ac:spMkLst>
            <pc:docMk/>
            <pc:sldMk cId="3716980751" sldId="883"/>
            <ac:spMk id="114" creationId="{00000000-0000-0000-0000-000000000000}"/>
          </ac:spMkLst>
        </pc:spChg>
        <pc:picChg chg="mod">
          <ac:chgData name="Rob Young" userId="e0e1e8e2-5a12-4c7e-b5f3-5c8441737fb0" providerId="ADAL" clId="{678E8E7E-855B-4B6D-89C0-B391D2D9691E}" dt="2019-11-11T09:17:38.737" v="488" actId="1076"/>
          <ac:picMkLst>
            <pc:docMk/>
            <pc:sldMk cId="3716980751" sldId="883"/>
            <ac:picMk id="7" creationId="{00000000-0000-0000-0000-000000000000}"/>
          </ac:picMkLst>
        </pc:picChg>
        <pc:picChg chg="del">
          <ac:chgData name="Rob Young" userId="e0e1e8e2-5a12-4c7e-b5f3-5c8441737fb0" providerId="ADAL" clId="{678E8E7E-855B-4B6D-89C0-B391D2D9691E}" dt="2019-11-11T09:11:54.204" v="328" actId="478"/>
          <ac:picMkLst>
            <pc:docMk/>
            <pc:sldMk cId="3716980751" sldId="883"/>
            <ac:picMk id="9" creationId="{00000000-0000-0000-0000-000000000000}"/>
          </ac:picMkLst>
        </pc:picChg>
        <pc:picChg chg="mod">
          <ac:chgData name="Rob Young" userId="e0e1e8e2-5a12-4c7e-b5f3-5c8441737fb0" providerId="ADAL" clId="{678E8E7E-855B-4B6D-89C0-B391D2D9691E}" dt="2019-11-11T09:17:38.737" v="488" actId="1076"/>
          <ac:picMkLst>
            <pc:docMk/>
            <pc:sldMk cId="3716980751" sldId="883"/>
            <ac:picMk id="10" creationId="{00000000-0000-0000-0000-000000000000}"/>
          </ac:picMkLst>
        </pc:picChg>
        <pc:picChg chg="add del mod">
          <ac:chgData name="Rob Young" userId="e0e1e8e2-5a12-4c7e-b5f3-5c8441737fb0" providerId="ADAL" clId="{678E8E7E-855B-4B6D-89C0-B391D2D9691E}" dt="2019-11-11T09:12:39.148" v="362" actId="478"/>
          <ac:picMkLst>
            <pc:docMk/>
            <pc:sldMk cId="3716980751" sldId="883"/>
            <ac:picMk id="14" creationId="{D32A5401-AC9B-46F4-B531-820A91034179}"/>
          </ac:picMkLst>
        </pc:picChg>
        <pc:picChg chg="add del mod">
          <ac:chgData name="Rob Young" userId="e0e1e8e2-5a12-4c7e-b5f3-5c8441737fb0" providerId="ADAL" clId="{678E8E7E-855B-4B6D-89C0-B391D2D9691E}" dt="2019-11-11T09:12:43.723" v="364" actId="478"/>
          <ac:picMkLst>
            <pc:docMk/>
            <pc:sldMk cId="3716980751" sldId="883"/>
            <ac:picMk id="17" creationId="{6AB21F4C-1E43-4258-9C2A-BA59C795BE10}"/>
          </ac:picMkLst>
        </pc:picChg>
        <pc:picChg chg="add mod">
          <ac:chgData name="Rob Young" userId="e0e1e8e2-5a12-4c7e-b5f3-5c8441737fb0" providerId="ADAL" clId="{678E8E7E-855B-4B6D-89C0-B391D2D9691E}" dt="2019-11-11T09:17:38.737" v="488" actId="1076"/>
          <ac:picMkLst>
            <pc:docMk/>
            <pc:sldMk cId="3716980751" sldId="883"/>
            <ac:picMk id="19" creationId="{7AE8557C-8929-4A97-9617-77F5EF2916C1}"/>
          </ac:picMkLst>
        </pc:picChg>
        <pc:cxnChg chg="mod">
          <ac:chgData name="Rob Young" userId="e0e1e8e2-5a12-4c7e-b5f3-5c8441737fb0" providerId="ADAL" clId="{678E8E7E-855B-4B6D-89C0-B391D2D9691E}" dt="2019-11-11T09:17:38.737" v="488" actId="1076"/>
          <ac:cxnSpMkLst>
            <pc:docMk/>
            <pc:sldMk cId="3716980751" sldId="883"/>
            <ac:cxnSpMk id="3" creationId="{00000000-0000-0000-0000-000000000000}"/>
          </ac:cxnSpMkLst>
        </pc:cxnChg>
      </pc:sldChg>
      <pc:sldChg chg="modSp">
        <pc:chgData name="Rob Young" userId="e0e1e8e2-5a12-4c7e-b5f3-5c8441737fb0" providerId="ADAL" clId="{678E8E7E-855B-4B6D-89C0-B391D2D9691E}" dt="2019-11-08T14:28:42.194" v="80" actId="14100"/>
        <pc:sldMkLst>
          <pc:docMk/>
          <pc:sldMk cId="226608558" sldId="913"/>
        </pc:sldMkLst>
        <pc:spChg chg="mod">
          <ac:chgData name="Rob Young" userId="e0e1e8e2-5a12-4c7e-b5f3-5c8441737fb0" providerId="ADAL" clId="{678E8E7E-855B-4B6D-89C0-B391D2D9691E}" dt="2019-11-08T14:28:42.194" v="80" actId="14100"/>
          <ac:spMkLst>
            <pc:docMk/>
            <pc:sldMk cId="226608558" sldId="913"/>
            <ac:spMk id="116" creationId="{00000000-0000-0000-0000-000000000000}"/>
          </ac:spMkLst>
        </pc:spChg>
      </pc:sldChg>
      <pc:sldChg chg="modSp">
        <pc:chgData name="Rob Young" userId="e0e1e8e2-5a12-4c7e-b5f3-5c8441737fb0" providerId="ADAL" clId="{678E8E7E-855B-4B6D-89C0-B391D2D9691E}" dt="2019-11-11T13:36:31.950" v="742" actId="20577"/>
        <pc:sldMkLst>
          <pc:docMk/>
          <pc:sldMk cId="3855555592" sldId="983"/>
        </pc:sldMkLst>
        <pc:spChg chg="mod">
          <ac:chgData name="Rob Young" userId="e0e1e8e2-5a12-4c7e-b5f3-5c8441737fb0" providerId="ADAL" clId="{678E8E7E-855B-4B6D-89C0-B391D2D9691E}" dt="2019-11-11T13:36:31.950" v="742" actId="20577"/>
          <ac:spMkLst>
            <pc:docMk/>
            <pc:sldMk cId="3855555592" sldId="983"/>
            <ac:spMk id="101" creationId="{802B8079-E13D-4152-8962-0850EBCB3B01}"/>
          </ac:spMkLst>
        </pc:spChg>
      </pc:sldChg>
      <pc:sldChg chg="modAnim">
        <pc:chgData name="Rob Young" userId="e0e1e8e2-5a12-4c7e-b5f3-5c8441737fb0" providerId="ADAL" clId="{678E8E7E-855B-4B6D-89C0-B391D2D9691E}" dt="2019-11-08T15:08:26.170" v="82"/>
        <pc:sldMkLst>
          <pc:docMk/>
          <pc:sldMk cId="2685361901" sldId="1019"/>
        </pc:sldMkLst>
      </pc:sldChg>
      <pc:sldChg chg="modAnim">
        <pc:chgData name="Rob Young" userId="e0e1e8e2-5a12-4c7e-b5f3-5c8441737fb0" providerId="ADAL" clId="{678E8E7E-855B-4B6D-89C0-B391D2D9691E}" dt="2019-11-08T15:12:32.489" v="84"/>
        <pc:sldMkLst>
          <pc:docMk/>
          <pc:sldMk cId="4199073311" sldId="1023"/>
        </pc:sldMkLst>
      </pc:sldChg>
      <pc:sldChg chg="modSp">
        <pc:chgData name="Rob Young" userId="e0e1e8e2-5a12-4c7e-b5f3-5c8441737fb0" providerId="ADAL" clId="{678E8E7E-855B-4B6D-89C0-B391D2D9691E}" dt="2019-11-08T14:10:30.201" v="0" actId="20577"/>
        <pc:sldMkLst>
          <pc:docMk/>
          <pc:sldMk cId="3828034188" sldId="1028"/>
        </pc:sldMkLst>
        <pc:spChg chg="mod">
          <ac:chgData name="Rob Young" userId="e0e1e8e2-5a12-4c7e-b5f3-5c8441737fb0" providerId="ADAL" clId="{678E8E7E-855B-4B6D-89C0-B391D2D9691E}" dt="2019-11-08T14:10:30.201" v="0" actId="20577"/>
          <ac:spMkLst>
            <pc:docMk/>
            <pc:sldMk cId="3828034188" sldId="1028"/>
            <ac:spMk id="4" creationId="{C7983F38-13DA-4A80-A1CB-57CC401AA5C4}"/>
          </ac:spMkLst>
        </pc:spChg>
      </pc:sldChg>
      <pc:sldChg chg="modSp">
        <pc:chgData name="Rob Young" userId="e0e1e8e2-5a12-4c7e-b5f3-5c8441737fb0" providerId="ADAL" clId="{678E8E7E-855B-4B6D-89C0-B391D2D9691E}" dt="2019-11-11T13:00:08.614" v="676" actId="1038"/>
        <pc:sldMkLst>
          <pc:docMk/>
          <pc:sldMk cId="2776984778" sldId="1036"/>
        </pc:sldMkLst>
        <pc:grpChg chg="mod">
          <ac:chgData name="Rob Young" userId="e0e1e8e2-5a12-4c7e-b5f3-5c8441737fb0" providerId="ADAL" clId="{678E8E7E-855B-4B6D-89C0-B391D2D9691E}" dt="2019-11-11T13:00:08.614" v="676" actId="1038"/>
          <ac:grpSpMkLst>
            <pc:docMk/>
            <pc:sldMk cId="2776984778" sldId="1036"/>
            <ac:grpSpMk id="41" creationId="{33CBCFF0-D8E6-40D0-B405-5C0CEAC5F513}"/>
          </ac:grpSpMkLst>
        </pc:grpChg>
      </pc:sldChg>
      <pc:sldChg chg="modAnim">
        <pc:chgData name="Rob Young" userId="e0e1e8e2-5a12-4c7e-b5f3-5c8441737fb0" providerId="ADAL" clId="{678E8E7E-855B-4B6D-89C0-B391D2D9691E}" dt="2019-11-08T14:22:03.551" v="21"/>
        <pc:sldMkLst>
          <pc:docMk/>
          <pc:sldMk cId="3979764742" sldId="1058"/>
        </pc:sldMkLst>
      </pc:sldChg>
      <pc:sldChg chg="modSp modAnim">
        <pc:chgData name="Rob Young" userId="e0e1e8e2-5a12-4c7e-b5f3-5c8441737fb0" providerId="ADAL" clId="{678E8E7E-855B-4B6D-89C0-B391D2D9691E}" dt="2019-11-11T09:30:54.638" v="653" actId="20577"/>
        <pc:sldMkLst>
          <pc:docMk/>
          <pc:sldMk cId="651761834" sldId="1095"/>
        </pc:sldMkLst>
        <pc:spChg chg="mod">
          <ac:chgData name="Rob Young" userId="e0e1e8e2-5a12-4c7e-b5f3-5c8441737fb0" providerId="ADAL" clId="{678E8E7E-855B-4B6D-89C0-B391D2D9691E}" dt="2019-11-11T09:30:54.638" v="653" actId="20577"/>
          <ac:spMkLst>
            <pc:docMk/>
            <pc:sldMk cId="651761834" sldId="1095"/>
            <ac:spMk id="39" creationId="{5A51CD73-165F-4E77-A2BF-3DEEA335B1B2}"/>
          </ac:spMkLst>
        </pc:spChg>
      </pc:sldChg>
      <pc:sldChg chg="modAnim">
        <pc:chgData name="Rob Young" userId="e0e1e8e2-5a12-4c7e-b5f3-5c8441737fb0" providerId="ADAL" clId="{678E8E7E-855B-4B6D-89C0-B391D2D9691E}" dt="2019-11-11T09:27:51.248" v="539"/>
        <pc:sldMkLst>
          <pc:docMk/>
          <pc:sldMk cId="737268744" sldId="1097"/>
        </pc:sldMkLst>
      </pc:sldChg>
      <pc:sldChg chg="modAnim">
        <pc:chgData name="Rob Young" userId="e0e1e8e2-5a12-4c7e-b5f3-5c8441737fb0" providerId="ADAL" clId="{678E8E7E-855B-4B6D-89C0-B391D2D9691E}" dt="2019-11-11T13:36:19.210" v="740"/>
        <pc:sldMkLst>
          <pc:docMk/>
          <pc:sldMk cId="2317521847" sldId="1161"/>
        </pc:sldMkLst>
      </pc:sldChg>
      <pc:sldChg chg="modAnim">
        <pc:chgData name="Rob Young" userId="e0e1e8e2-5a12-4c7e-b5f3-5c8441737fb0" providerId="ADAL" clId="{678E8E7E-855B-4B6D-89C0-B391D2D9691E}" dt="2019-11-11T09:25:28.161" v="530"/>
        <pc:sldMkLst>
          <pc:docMk/>
          <pc:sldMk cId="4240385301" sldId="1163"/>
        </pc:sldMkLst>
      </pc:sldChg>
      <pc:sldChg chg="delSp">
        <pc:chgData name="Rob Young" userId="e0e1e8e2-5a12-4c7e-b5f3-5c8441737fb0" providerId="ADAL" clId="{678E8E7E-855B-4B6D-89C0-B391D2D9691E}" dt="2019-11-11T09:11:01.994" v="327" actId="478"/>
        <pc:sldMkLst>
          <pc:docMk/>
          <pc:sldMk cId="1736102104" sldId="1179"/>
        </pc:sldMkLst>
        <pc:spChg chg="del">
          <ac:chgData name="Rob Young" userId="e0e1e8e2-5a12-4c7e-b5f3-5c8441737fb0" providerId="ADAL" clId="{678E8E7E-855B-4B6D-89C0-B391D2D9691E}" dt="2019-11-11T09:11:01.994" v="327" actId="478"/>
          <ac:spMkLst>
            <pc:docMk/>
            <pc:sldMk cId="1736102104" sldId="1179"/>
            <ac:spMk id="9" creationId="{7CC01B38-2C08-41CB-8EB8-87FB76883BA9}"/>
          </ac:spMkLst>
        </pc:spChg>
      </pc:sldChg>
      <pc:sldChg chg="delSp">
        <pc:chgData name="Rob Young" userId="e0e1e8e2-5a12-4c7e-b5f3-5c8441737fb0" providerId="ADAL" clId="{678E8E7E-855B-4B6D-89C0-B391D2D9691E}" dt="2019-11-08T22:10:10.326" v="155" actId="478"/>
        <pc:sldMkLst>
          <pc:docMk/>
          <pc:sldMk cId="1835768597" sldId="1181"/>
        </pc:sldMkLst>
        <pc:spChg chg="del">
          <ac:chgData name="Rob Young" userId="e0e1e8e2-5a12-4c7e-b5f3-5c8441737fb0" providerId="ADAL" clId="{678E8E7E-855B-4B6D-89C0-B391D2D9691E}" dt="2019-11-08T22:10:10.326" v="155" actId="478"/>
          <ac:spMkLst>
            <pc:docMk/>
            <pc:sldMk cId="1835768597" sldId="1181"/>
            <ac:spMk id="9" creationId="{7CC01B38-2C08-41CB-8EB8-87FB76883BA9}"/>
          </ac:spMkLst>
        </pc:spChg>
      </pc:sldChg>
      <pc:sldChg chg="delSp">
        <pc:chgData name="Rob Young" userId="e0e1e8e2-5a12-4c7e-b5f3-5c8441737fb0" providerId="ADAL" clId="{678E8E7E-855B-4B6D-89C0-B391D2D9691E}" dt="2019-11-11T13:29:14.010" v="730" actId="478"/>
        <pc:sldMkLst>
          <pc:docMk/>
          <pc:sldMk cId="1380706561" sldId="1184"/>
        </pc:sldMkLst>
        <pc:spChg chg="del">
          <ac:chgData name="Rob Young" userId="e0e1e8e2-5a12-4c7e-b5f3-5c8441737fb0" providerId="ADAL" clId="{678E8E7E-855B-4B6D-89C0-B391D2D9691E}" dt="2019-11-11T13:29:14.010" v="730" actId="478"/>
          <ac:spMkLst>
            <pc:docMk/>
            <pc:sldMk cId="1380706561" sldId="1184"/>
            <ac:spMk id="9" creationId="{7CC01B38-2C08-41CB-8EB8-87FB76883BA9}"/>
          </ac:spMkLst>
        </pc:spChg>
      </pc:sldChg>
    </pc:docChg>
  </pc:docChgLst>
  <pc:docChgLst>
    <pc:chgData name="Rob Young" userId="e0e1e8e2-5a12-4c7e-b5f3-5c8441737fb0" providerId="ADAL" clId="{10FAB03E-0A5B-404A-8117-8A7D82FF7018}"/>
    <pc:docChg chg="undo custSel addSld delSld modSld sldOrd">
      <pc:chgData name="Rob Young" userId="e0e1e8e2-5a12-4c7e-b5f3-5c8441737fb0" providerId="ADAL" clId="{10FAB03E-0A5B-404A-8117-8A7D82FF7018}" dt="2019-11-05T01:01:09.331" v="6374" actId="20577"/>
      <pc:docMkLst>
        <pc:docMk/>
      </pc:docMkLst>
      <pc:sldChg chg="modSp">
        <pc:chgData name="Rob Young" userId="e0e1e8e2-5a12-4c7e-b5f3-5c8441737fb0" providerId="ADAL" clId="{10FAB03E-0A5B-404A-8117-8A7D82FF7018}" dt="2019-11-05T01:01:09.331" v="6374" actId="20577"/>
        <pc:sldMkLst>
          <pc:docMk/>
          <pc:sldMk cId="1245297933" sldId="736"/>
        </pc:sldMkLst>
        <pc:spChg chg="mod">
          <ac:chgData name="Rob Young" userId="e0e1e8e2-5a12-4c7e-b5f3-5c8441737fb0" providerId="ADAL" clId="{10FAB03E-0A5B-404A-8117-8A7D82FF7018}" dt="2019-11-05T01:01:09.331" v="6374" actId="20577"/>
          <ac:spMkLst>
            <pc:docMk/>
            <pc:sldMk cId="1245297933" sldId="736"/>
            <ac:spMk id="4" creationId="{42BB0FF4-1718-46F4-8E94-288C2DB3BE5B}"/>
          </ac:spMkLst>
        </pc:spChg>
      </pc:sldChg>
      <pc:sldChg chg="modSp modAnim">
        <pc:chgData name="Rob Young" userId="e0e1e8e2-5a12-4c7e-b5f3-5c8441737fb0" providerId="ADAL" clId="{10FAB03E-0A5B-404A-8117-8A7D82FF7018}" dt="2019-10-30T11:54:36.048" v="1457"/>
        <pc:sldMkLst>
          <pc:docMk/>
          <pc:sldMk cId="3648807816" sldId="760"/>
        </pc:sldMkLst>
        <pc:spChg chg="mod">
          <ac:chgData name="Rob Young" userId="e0e1e8e2-5a12-4c7e-b5f3-5c8441737fb0" providerId="ADAL" clId="{10FAB03E-0A5B-404A-8117-8A7D82FF7018}" dt="2019-10-29T14:41:07.077" v="322" actId="20577"/>
          <ac:spMkLst>
            <pc:docMk/>
            <pc:sldMk cId="3648807816" sldId="760"/>
            <ac:spMk id="11" creationId="{9636F45E-1CBC-4E90-A122-25307C3F2AC2}"/>
          </ac:spMkLst>
        </pc:spChg>
      </pc:sldChg>
      <pc:sldChg chg="modNotesTx">
        <pc:chgData name="Rob Young" userId="e0e1e8e2-5a12-4c7e-b5f3-5c8441737fb0" providerId="ADAL" clId="{10FAB03E-0A5B-404A-8117-8A7D82FF7018}" dt="2019-10-29T16:02:41.784" v="690" actId="20577"/>
        <pc:sldMkLst>
          <pc:docMk/>
          <pc:sldMk cId="444952785" sldId="782"/>
        </pc:sldMkLst>
      </pc:sldChg>
      <pc:sldChg chg="modNotesTx">
        <pc:chgData name="Rob Young" userId="e0e1e8e2-5a12-4c7e-b5f3-5c8441737fb0" providerId="ADAL" clId="{10FAB03E-0A5B-404A-8117-8A7D82FF7018}" dt="2019-10-29T16:02:45.071" v="691" actId="20577"/>
        <pc:sldMkLst>
          <pc:docMk/>
          <pc:sldMk cId="3969744702" sldId="783"/>
        </pc:sldMkLst>
      </pc:sldChg>
      <pc:sldChg chg="modSp">
        <pc:chgData name="Rob Young" userId="e0e1e8e2-5a12-4c7e-b5f3-5c8441737fb0" providerId="ADAL" clId="{10FAB03E-0A5B-404A-8117-8A7D82FF7018}" dt="2019-11-04T19:36:02.850" v="5486" actId="20577"/>
        <pc:sldMkLst>
          <pc:docMk/>
          <pc:sldMk cId="408078502" sldId="827"/>
        </pc:sldMkLst>
        <pc:spChg chg="mod">
          <ac:chgData name="Rob Young" userId="e0e1e8e2-5a12-4c7e-b5f3-5c8441737fb0" providerId="ADAL" clId="{10FAB03E-0A5B-404A-8117-8A7D82FF7018}" dt="2019-11-04T19:36:02.850" v="5486" actId="20577"/>
          <ac:spMkLst>
            <pc:docMk/>
            <pc:sldMk cId="408078502" sldId="827"/>
            <ac:spMk id="273" creationId="{00000000-0000-0000-0000-000000000000}"/>
          </ac:spMkLst>
        </pc:spChg>
      </pc:sldChg>
      <pc:sldChg chg="modAnim">
        <pc:chgData name="Rob Young" userId="e0e1e8e2-5a12-4c7e-b5f3-5c8441737fb0" providerId="ADAL" clId="{10FAB03E-0A5B-404A-8117-8A7D82FF7018}" dt="2019-11-04T19:55:17.092" v="5531"/>
        <pc:sldMkLst>
          <pc:docMk/>
          <pc:sldMk cId="416717287" sldId="860"/>
        </pc:sldMkLst>
      </pc:sldChg>
      <pc:sldChg chg="addSp modNotesTx">
        <pc:chgData name="Rob Young" userId="e0e1e8e2-5a12-4c7e-b5f3-5c8441737fb0" providerId="ADAL" clId="{10FAB03E-0A5B-404A-8117-8A7D82FF7018}" dt="2019-10-30T11:58:55.344" v="1490"/>
        <pc:sldMkLst>
          <pc:docMk/>
          <pc:sldMk cId="3877663813" sldId="924"/>
        </pc:sldMkLst>
        <pc:picChg chg="add">
          <ac:chgData name="Rob Young" userId="e0e1e8e2-5a12-4c7e-b5f3-5c8441737fb0" providerId="ADAL" clId="{10FAB03E-0A5B-404A-8117-8A7D82FF7018}" dt="2019-10-30T11:58:55.344" v="1490"/>
          <ac:picMkLst>
            <pc:docMk/>
            <pc:sldMk cId="3877663813" sldId="924"/>
            <ac:picMk id="122" creationId="{D57FD07F-D578-4BA9-AE5E-F75101ED866D}"/>
          </ac:picMkLst>
        </pc:picChg>
      </pc:sldChg>
      <pc:sldChg chg="addSp modSp modNotesTx">
        <pc:chgData name="Rob Young" userId="e0e1e8e2-5a12-4c7e-b5f3-5c8441737fb0" providerId="ADAL" clId="{10FAB03E-0A5B-404A-8117-8A7D82FF7018}" dt="2019-10-30T11:58:09.859" v="1488" actId="1035"/>
        <pc:sldMkLst>
          <pc:docMk/>
          <pc:sldMk cId="330820317" sldId="925"/>
        </pc:sldMkLst>
        <pc:picChg chg="add mod">
          <ac:chgData name="Rob Young" userId="e0e1e8e2-5a12-4c7e-b5f3-5c8441737fb0" providerId="ADAL" clId="{10FAB03E-0A5B-404A-8117-8A7D82FF7018}" dt="2019-10-30T11:58:09.859" v="1488" actId="1035"/>
          <ac:picMkLst>
            <pc:docMk/>
            <pc:sldMk cId="330820317" sldId="925"/>
            <ac:picMk id="74" creationId="{F3B8F703-2C6F-43E5-B42F-7C520269D0E9}"/>
          </ac:picMkLst>
        </pc:picChg>
      </pc:sldChg>
      <pc:sldChg chg="addSp modNotesTx">
        <pc:chgData name="Rob Young" userId="e0e1e8e2-5a12-4c7e-b5f3-5c8441737fb0" providerId="ADAL" clId="{10FAB03E-0A5B-404A-8117-8A7D82FF7018}" dt="2019-10-30T11:59:38.318" v="1491"/>
        <pc:sldMkLst>
          <pc:docMk/>
          <pc:sldMk cId="2663995899" sldId="926"/>
        </pc:sldMkLst>
        <pc:picChg chg="add">
          <ac:chgData name="Rob Young" userId="e0e1e8e2-5a12-4c7e-b5f3-5c8441737fb0" providerId="ADAL" clId="{10FAB03E-0A5B-404A-8117-8A7D82FF7018}" dt="2019-10-30T11:59:38.318" v="1491"/>
          <ac:picMkLst>
            <pc:docMk/>
            <pc:sldMk cId="2663995899" sldId="926"/>
            <ac:picMk id="88" creationId="{D04BD4C4-AB3B-47B5-91B1-5DC6EF889078}"/>
          </ac:picMkLst>
        </pc:picChg>
      </pc:sldChg>
      <pc:sldChg chg="addSp modAnim modNotesTx">
        <pc:chgData name="Rob Young" userId="e0e1e8e2-5a12-4c7e-b5f3-5c8441737fb0" providerId="ADAL" clId="{10FAB03E-0A5B-404A-8117-8A7D82FF7018}" dt="2019-10-30T12:00:36.020" v="1493"/>
        <pc:sldMkLst>
          <pc:docMk/>
          <pc:sldMk cId="1413933914" sldId="929"/>
        </pc:sldMkLst>
        <pc:picChg chg="add">
          <ac:chgData name="Rob Young" userId="e0e1e8e2-5a12-4c7e-b5f3-5c8441737fb0" providerId="ADAL" clId="{10FAB03E-0A5B-404A-8117-8A7D82FF7018}" dt="2019-10-30T12:00:01.705" v="1492"/>
          <ac:picMkLst>
            <pc:docMk/>
            <pc:sldMk cId="1413933914" sldId="929"/>
            <ac:picMk id="54" creationId="{1EB58A8F-EE9D-4DF4-90AB-6C849A4BC3FD}"/>
          </ac:picMkLst>
        </pc:picChg>
      </pc:sldChg>
      <pc:sldChg chg="modNotesTx">
        <pc:chgData name="Rob Young" userId="e0e1e8e2-5a12-4c7e-b5f3-5c8441737fb0" providerId="ADAL" clId="{10FAB03E-0A5B-404A-8117-8A7D82FF7018}" dt="2019-10-29T16:03:31.672" v="697" actId="20577"/>
        <pc:sldMkLst>
          <pc:docMk/>
          <pc:sldMk cId="1775112440" sldId="931"/>
        </pc:sldMkLst>
      </pc:sldChg>
      <pc:sldChg chg="modNotesTx">
        <pc:chgData name="Rob Young" userId="e0e1e8e2-5a12-4c7e-b5f3-5c8441737fb0" providerId="ADAL" clId="{10FAB03E-0A5B-404A-8117-8A7D82FF7018}" dt="2019-10-29T16:03:34.991" v="698" actId="20577"/>
        <pc:sldMkLst>
          <pc:docMk/>
          <pc:sldMk cId="2974971760" sldId="947"/>
        </pc:sldMkLst>
      </pc:sldChg>
      <pc:sldChg chg="modNotesTx">
        <pc:chgData name="Rob Young" userId="e0e1e8e2-5a12-4c7e-b5f3-5c8441737fb0" providerId="ADAL" clId="{10FAB03E-0A5B-404A-8117-8A7D82FF7018}" dt="2019-10-29T16:03:48.513" v="702" actId="20577"/>
        <pc:sldMkLst>
          <pc:docMk/>
          <pc:sldMk cId="3103783198" sldId="950"/>
        </pc:sldMkLst>
      </pc:sldChg>
      <pc:sldChg chg="modNotesTx">
        <pc:chgData name="Rob Young" userId="e0e1e8e2-5a12-4c7e-b5f3-5c8441737fb0" providerId="ADAL" clId="{10FAB03E-0A5B-404A-8117-8A7D82FF7018}" dt="2019-10-29T16:03:51.875" v="703" actId="20577"/>
        <pc:sldMkLst>
          <pc:docMk/>
          <pc:sldMk cId="468576478" sldId="952"/>
        </pc:sldMkLst>
      </pc:sldChg>
      <pc:sldChg chg="modAnim modNotesTx">
        <pc:chgData name="Rob Young" userId="e0e1e8e2-5a12-4c7e-b5f3-5c8441737fb0" providerId="ADAL" clId="{10FAB03E-0A5B-404A-8117-8A7D82FF7018}" dt="2019-10-29T16:03:58.834" v="705" actId="20577"/>
        <pc:sldMkLst>
          <pc:docMk/>
          <pc:sldMk cId="2074383332" sldId="954"/>
        </pc:sldMkLst>
      </pc:sldChg>
      <pc:sldChg chg="modNotesTx">
        <pc:chgData name="Rob Young" userId="e0e1e8e2-5a12-4c7e-b5f3-5c8441737fb0" providerId="ADAL" clId="{10FAB03E-0A5B-404A-8117-8A7D82FF7018}" dt="2019-10-29T16:04:17.740" v="710" actId="20577"/>
        <pc:sldMkLst>
          <pc:docMk/>
          <pc:sldMk cId="2237965198" sldId="959"/>
        </pc:sldMkLst>
      </pc:sldChg>
      <pc:sldChg chg="modNotesTx">
        <pc:chgData name="Rob Young" userId="e0e1e8e2-5a12-4c7e-b5f3-5c8441737fb0" providerId="ADAL" clId="{10FAB03E-0A5B-404A-8117-8A7D82FF7018}" dt="2019-10-29T16:04:14.048" v="709" actId="20577"/>
        <pc:sldMkLst>
          <pc:docMk/>
          <pc:sldMk cId="3852772986" sldId="965"/>
        </pc:sldMkLst>
      </pc:sldChg>
      <pc:sldChg chg="modNotesTx">
        <pc:chgData name="Rob Young" userId="e0e1e8e2-5a12-4c7e-b5f3-5c8441737fb0" providerId="ADAL" clId="{10FAB03E-0A5B-404A-8117-8A7D82FF7018}" dt="2019-10-29T16:04:06.425" v="707" actId="20577"/>
        <pc:sldMkLst>
          <pc:docMk/>
          <pc:sldMk cId="1013507359" sldId="966"/>
        </pc:sldMkLst>
      </pc:sldChg>
      <pc:sldChg chg="modNotesTx">
        <pc:chgData name="Rob Young" userId="e0e1e8e2-5a12-4c7e-b5f3-5c8441737fb0" providerId="ADAL" clId="{10FAB03E-0A5B-404A-8117-8A7D82FF7018}" dt="2019-10-29T16:04:28.008" v="713" actId="20577"/>
        <pc:sldMkLst>
          <pc:docMk/>
          <pc:sldMk cId="2416406543" sldId="975"/>
        </pc:sldMkLst>
      </pc:sldChg>
      <pc:sldChg chg="modNotesTx">
        <pc:chgData name="Rob Young" userId="e0e1e8e2-5a12-4c7e-b5f3-5c8441737fb0" providerId="ADAL" clId="{10FAB03E-0A5B-404A-8117-8A7D82FF7018}" dt="2019-10-29T16:04:31.403" v="714" actId="20577"/>
        <pc:sldMkLst>
          <pc:docMk/>
          <pc:sldMk cId="277150202" sldId="976"/>
        </pc:sldMkLst>
      </pc:sldChg>
      <pc:sldChg chg="modAnim">
        <pc:chgData name="Rob Young" userId="e0e1e8e2-5a12-4c7e-b5f3-5c8441737fb0" providerId="ADAL" clId="{10FAB03E-0A5B-404A-8117-8A7D82FF7018}" dt="2019-10-30T12:10:32.044" v="1500"/>
        <pc:sldMkLst>
          <pc:docMk/>
          <pc:sldMk cId="1206291249" sldId="977"/>
        </pc:sldMkLst>
      </pc:sldChg>
      <pc:sldChg chg="modNotesTx">
        <pc:chgData name="Rob Young" userId="e0e1e8e2-5a12-4c7e-b5f3-5c8441737fb0" providerId="ADAL" clId="{10FAB03E-0A5B-404A-8117-8A7D82FF7018}" dt="2019-10-29T16:04:24.671" v="712" actId="20577"/>
        <pc:sldMkLst>
          <pc:docMk/>
          <pc:sldMk cId="449304529" sldId="979"/>
        </pc:sldMkLst>
      </pc:sldChg>
      <pc:sldChg chg="addSp delSp modSp delAnim modAnim modNotesTx">
        <pc:chgData name="Rob Young" userId="e0e1e8e2-5a12-4c7e-b5f3-5c8441737fb0" providerId="ADAL" clId="{10FAB03E-0A5B-404A-8117-8A7D82FF7018}" dt="2019-10-30T12:13:06.101" v="1503"/>
        <pc:sldMkLst>
          <pc:docMk/>
          <pc:sldMk cId="584729045" sldId="980"/>
        </pc:sldMkLst>
        <pc:spChg chg="add">
          <ac:chgData name="Rob Young" userId="e0e1e8e2-5a12-4c7e-b5f3-5c8441737fb0" providerId="ADAL" clId="{10FAB03E-0A5B-404A-8117-8A7D82FF7018}" dt="2019-10-29T17:47:53.338" v="1366"/>
          <ac:spMkLst>
            <pc:docMk/>
            <pc:sldMk cId="584729045" sldId="980"/>
            <ac:spMk id="123" creationId="{ED74C28A-EDA9-473B-870D-E9FE893829D6}"/>
          </ac:spMkLst>
        </pc:spChg>
        <pc:spChg chg="mod topLvl">
          <ac:chgData name="Rob Young" userId="e0e1e8e2-5a12-4c7e-b5f3-5c8441737fb0" providerId="ADAL" clId="{10FAB03E-0A5B-404A-8117-8A7D82FF7018}" dt="2019-10-29T17:50:38.122" v="1406" actId="113"/>
          <ac:spMkLst>
            <pc:docMk/>
            <pc:sldMk cId="584729045" sldId="980"/>
            <ac:spMk id="125" creationId="{81290233-336F-47CD-B9D8-B9360AE57565}"/>
          </ac:spMkLst>
        </pc:spChg>
        <pc:spChg chg="del topLvl">
          <ac:chgData name="Rob Young" userId="e0e1e8e2-5a12-4c7e-b5f3-5c8441737fb0" providerId="ADAL" clId="{10FAB03E-0A5B-404A-8117-8A7D82FF7018}" dt="2019-10-29T17:48:29.141" v="1370" actId="478"/>
          <ac:spMkLst>
            <pc:docMk/>
            <pc:sldMk cId="584729045" sldId="980"/>
            <ac:spMk id="136" creationId="{3171D39E-F784-453A-86A0-1A632403CDF3}"/>
          </ac:spMkLst>
        </pc:spChg>
        <pc:spChg chg="add">
          <ac:chgData name="Rob Young" userId="e0e1e8e2-5a12-4c7e-b5f3-5c8441737fb0" providerId="ADAL" clId="{10FAB03E-0A5B-404A-8117-8A7D82FF7018}" dt="2019-10-30T12:13:06.101" v="1503"/>
          <ac:spMkLst>
            <pc:docMk/>
            <pc:sldMk cId="584729045" sldId="980"/>
            <ac:spMk id="136" creationId="{88AB3BBD-CE93-4929-BDBF-0B669AA84096}"/>
          </ac:spMkLst>
        </pc:spChg>
        <pc:spChg chg="add mod">
          <ac:chgData name="Rob Young" userId="e0e1e8e2-5a12-4c7e-b5f3-5c8441737fb0" providerId="ADAL" clId="{10FAB03E-0A5B-404A-8117-8A7D82FF7018}" dt="2019-10-29T17:50:38.122" v="1406" actId="113"/>
          <ac:spMkLst>
            <pc:docMk/>
            <pc:sldMk cId="584729045" sldId="980"/>
            <ac:spMk id="137" creationId="{D6641FA4-EA80-4B61-9B7C-B6011E9029E1}"/>
          </ac:spMkLst>
        </pc:spChg>
        <pc:spChg chg="del mod">
          <ac:chgData name="Rob Young" userId="e0e1e8e2-5a12-4c7e-b5f3-5c8441737fb0" providerId="ADAL" clId="{10FAB03E-0A5B-404A-8117-8A7D82FF7018}" dt="2019-10-29T17:48:23.391" v="1368" actId="478"/>
          <ac:spMkLst>
            <pc:docMk/>
            <pc:sldMk cId="584729045" sldId="980"/>
            <ac:spMk id="246" creationId="{AF989C17-B379-4B62-A184-5B3B268CFCAE}"/>
          </ac:spMkLst>
        </pc:spChg>
        <pc:grpChg chg="add del">
          <ac:chgData name="Rob Young" userId="e0e1e8e2-5a12-4c7e-b5f3-5c8441737fb0" providerId="ADAL" clId="{10FAB03E-0A5B-404A-8117-8A7D82FF7018}" dt="2019-10-29T17:48:29.141" v="1370" actId="478"/>
          <ac:grpSpMkLst>
            <pc:docMk/>
            <pc:sldMk cId="584729045" sldId="980"/>
            <ac:grpSpMk id="124" creationId="{CC9ABC21-E39D-416F-A121-79CB6F9B8E6C}"/>
          </ac:grpSpMkLst>
        </pc:grpChg>
      </pc:sldChg>
      <pc:sldChg chg="addSp delSp modSp modNotesTx">
        <pc:chgData name="Rob Young" userId="e0e1e8e2-5a12-4c7e-b5f3-5c8441737fb0" providerId="ADAL" clId="{10FAB03E-0A5B-404A-8117-8A7D82FF7018}" dt="2019-10-30T12:13:09.753" v="1506"/>
        <pc:sldMkLst>
          <pc:docMk/>
          <pc:sldMk cId="3584025397" sldId="981"/>
        </pc:sldMkLst>
        <pc:spChg chg="mod">
          <ac:chgData name="Rob Young" userId="e0e1e8e2-5a12-4c7e-b5f3-5c8441737fb0" providerId="ADAL" clId="{10FAB03E-0A5B-404A-8117-8A7D82FF7018}" dt="2019-10-29T17:53:52.720" v="1418" actId="113"/>
          <ac:spMkLst>
            <pc:docMk/>
            <pc:sldMk cId="3584025397" sldId="981"/>
            <ac:spMk id="129" creationId="{CF05C008-03D0-4219-A1D6-6B6603515754}"/>
          </ac:spMkLst>
        </pc:spChg>
        <pc:spChg chg="mod">
          <ac:chgData name="Rob Young" userId="e0e1e8e2-5a12-4c7e-b5f3-5c8441737fb0" providerId="ADAL" clId="{10FAB03E-0A5B-404A-8117-8A7D82FF7018}" dt="2019-10-29T17:53:47.468" v="1417" actId="113"/>
          <ac:spMkLst>
            <pc:docMk/>
            <pc:sldMk cId="3584025397" sldId="981"/>
            <ac:spMk id="130" creationId="{41E51F2E-1AC4-4234-BDF6-06EED93F6612}"/>
          </ac:spMkLst>
        </pc:spChg>
        <pc:spChg chg="add">
          <ac:chgData name="Rob Young" userId="e0e1e8e2-5a12-4c7e-b5f3-5c8441737fb0" providerId="ADAL" clId="{10FAB03E-0A5B-404A-8117-8A7D82FF7018}" dt="2019-10-30T12:13:09.753" v="1506"/>
          <ac:spMkLst>
            <pc:docMk/>
            <pc:sldMk cId="3584025397" sldId="981"/>
            <ac:spMk id="135" creationId="{A35CA3A4-6CA4-4902-AAAA-111B83DC3C65}"/>
          </ac:spMkLst>
        </pc:spChg>
        <pc:spChg chg="add mod">
          <ac:chgData name="Rob Young" userId="e0e1e8e2-5a12-4c7e-b5f3-5c8441737fb0" providerId="ADAL" clId="{10FAB03E-0A5B-404A-8117-8A7D82FF7018}" dt="2019-10-29T17:37:23.812" v="1319" actId="113"/>
          <ac:spMkLst>
            <pc:docMk/>
            <pc:sldMk cId="3584025397" sldId="981"/>
            <ac:spMk id="140" creationId="{EC4F6EE8-CF44-4715-B1E7-BE72D906D77C}"/>
          </ac:spMkLst>
        </pc:spChg>
        <pc:spChg chg="del">
          <ac:chgData name="Rob Young" userId="e0e1e8e2-5a12-4c7e-b5f3-5c8441737fb0" providerId="ADAL" clId="{10FAB03E-0A5B-404A-8117-8A7D82FF7018}" dt="2019-10-29T17:36:33.360" v="1302" actId="478"/>
          <ac:spMkLst>
            <pc:docMk/>
            <pc:sldMk cId="3584025397" sldId="981"/>
            <ac:spMk id="246" creationId="{AF989C17-B379-4B62-A184-5B3B268CFCAE}"/>
          </ac:spMkLst>
        </pc:spChg>
        <pc:grpChg chg="add">
          <ac:chgData name="Rob Young" userId="e0e1e8e2-5a12-4c7e-b5f3-5c8441737fb0" providerId="ADAL" clId="{10FAB03E-0A5B-404A-8117-8A7D82FF7018}" dt="2019-10-29T17:36:40.646" v="1304"/>
          <ac:grpSpMkLst>
            <pc:docMk/>
            <pc:sldMk cId="3584025397" sldId="981"/>
            <ac:grpSpMk id="127" creationId="{8D70579A-DA17-493B-B7B1-652997B2026A}"/>
          </ac:grpSpMkLst>
        </pc:grpChg>
        <pc:grpChg chg="del">
          <ac:chgData name="Rob Young" userId="e0e1e8e2-5a12-4c7e-b5f3-5c8441737fb0" providerId="ADAL" clId="{10FAB03E-0A5B-404A-8117-8A7D82FF7018}" dt="2019-10-29T17:36:35.882" v="1303" actId="478"/>
          <ac:grpSpMkLst>
            <pc:docMk/>
            <pc:sldMk cId="3584025397" sldId="981"/>
            <ac:grpSpMk id="135" creationId="{B25968A4-8309-45F0-BDE2-C67F2DAE9E4C}"/>
          </ac:grpSpMkLst>
        </pc:grpChg>
      </pc:sldChg>
      <pc:sldChg chg="addSp delSp modSp modNotesTx">
        <pc:chgData name="Rob Young" userId="e0e1e8e2-5a12-4c7e-b5f3-5c8441737fb0" providerId="ADAL" clId="{10FAB03E-0A5B-404A-8117-8A7D82FF7018}" dt="2019-10-30T12:13:07.341" v="1504"/>
        <pc:sldMkLst>
          <pc:docMk/>
          <pc:sldMk cId="3855555592" sldId="983"/>
        </pc:sldMkLst>
        <pc:spChg chg="add">
          <ac:chgData name="Rob Young" userId="e0e1e8e2-5a12-4c7e-b5f3-5c8441737fb0" providerId="ADAL" clId="{10FAB03E-0A5B-404A-8117-8A7D82FF7018}" dt="2019-10-30T12:13:07.341" v="1504"/>
          <ac:spMkLst>
            <pc:docMk/>
            <pc:sldMk cId="3855555592" sldId="983"/>
            <ac:spMk id="86" creationId="{D8AB5237-F4F8-43DA-BA98-13D44DBEC4C4}"/>
          </ac:spMkLst>
        </pc:spChg>
        <pc:spChg chg="mod">
          <ac:chgData name="Rob Young" userId="e0e1e8e2-5a12-4c7e-b5f3-5c8441737fb0" providerId="ADAL" clId="{10FAB03E-0A5B-404A-8117-8A7D82FF7018}" dt="2019-10-29T14:51:03.625" v="451" actId="1035"/>
          <ac:spMkLst>
            <pc:docMk/>
            <pc:sldMk cId="3855555592" sldId="983"/>
            <ac:spMk id="101" creationId="{802B8079-E13D-4152-8962-0850EBCB3B01}"/>
          </ac:spMkLst>
        </pc:spChg>
        <pc:spChg chg="mod">
          <ac:chgData name="Rob Young" userId="e0e1e8e2-5a12-4c7e-b5f3-5c8441737fb0" providerId="ADAL" clId="{10FAB03E-0A5B-404A-8117-8A7D82FF7018}" dt="2019-10-29T14:47:04.802" v="342" actId="14100"/>
          <ac:spMkLst>
            <pc:docMk/>
            <pc:sldMk cId="3855555592" sldId="983"/>
            <ac:spMk id="104" creationId="{489BDBDC-4157-4A77-B27D-998AFC8039D0}"/>
          </ac:spMkLst>
        </pc:spChg>
        <pc:spChg chg="del">
          <ac:chgData name="Rob Young" userId="e0e1e8e2-5a12-4c7e-b5f3-5c8441737fb0" providerId="ADAL" clId="{10FAB03E-0A5B-404A-8117-8A7D82FF7018}" dt="2019-10-29T14:47:45.986" v="357" actId="478"/>
          <ac:spMkLst>
            <pc:docMk/>
            <pc:sldMk cId="3855555592" sldId="983"/>
            <ac:spMk id="105" creationId="{102FD6DF-9400-435F-BB7B-D215EDDFA17D}"/>
          </ac:spMkLst>
        </pc:spChg>
        <pc:spChg chg="mod">
          <ac:chgData name="Rob Young" userId="e0e1e8e2-5a12-4c7e-b5f3-5c8441737fb0" providerId="ADAL" clId="{10FAB03E-0A5B-404A-8117-8A7D82FF7018}" dt="2019-10-29T14:47:08.047" v="343" actId="14100"/>
          <ac:spMkLst>
            <pc:docMk/>
            <pc:sldMk cId="3855555592" sldId="983"/>
            <ac:spMk id="107" creationId="{998F51DA-FF5C-41EA-95CE-EC7CB216E897}"/>
          </ac:spMkLst>
        </pc:spChg>
        <pc:spChg chg="del">
          <ac:chgData name="Rob Young" userId="e0e1e8e2-5a12-4c7e-b5f3-5c8441737fb0" providerId="ADAL" clId="{10FAB03E-0A5B-404A-8117-8A7D82FF7018}" dt="2019-10-29T14:47:43.203" v="356" actId="478"/>
          <ac:spMkLst>
            <pc:docMk/>
            <pc:sldMk cId="3855555592" sldId="983"/>
            <ac:spMk id="108" creationId="{21C7646B-12E3-406A-BFDE-E18D156DD137}"/>
          </ac:spMkLst>
        </pc:spChg>
        <pc:spChg chg="mod">
          <ac:chgData name="Rob Young" userId="e0e1e8e2-5a12-4c7e-b5f3-5c8441737fb0" providerId="ADAL" clId="{10FAB03E-0A5B-404A-8117-8A7D82FF7018}" dt="2019-10-29T14:47:10.907" v="344" actId="14100"/>
          <ac:spMkLst>
            <pc:docMk/>
            <pc:sldMk cId="3855555592" sldId="983"/>
            <ac:spMk id="110" creationId="{D0CBD166-1E1F-44C8-A67B-10B644A0C265}"/>
          </ac:spMkLst>
        </pc:spChg>
        <pc:spChg chg="del">
          <ac:chgData name="Rob Young" userId="e0e1e8e2-5a12-4c7e-b5f3-5c8441737fb0" providerId="ADAL" clId="{10FAB03E-0A5B-404A-8117-8A7D82FF7018}" dt="2019-10-29T14:47:41.539" v="355" actId="478"/>
          <ac:spMkLst>
            <pc:docMk/>
            <pc:sldMk cId="3855555592" sldId="983"/>
            <ac:spMk id="111" creationId="{7F19B59C-5452-463A-BA84-65B6E3A1A84C}"/>
          </ac:spMkLst>
        </pc:spChg>
        <pc:spChg chg="mod">
          <ac:chgData name="Rob Young" userId="e0e1e8e2-5a12-4c7e-b5f3-5c8441737fb0" providerId="ADAL" clId="{10FAB03E-0A5B-404A-8117-8A7D82FF7018}" dt="2019-10-29T14:47:14.994" v="345" actId="14100"/>
          <ac:spMkLst>
            <pc:docMk/>
            <pc:sldMk cId="3855555592" sldId="983"/>
            <ac:spMk id="113" creationId="{46283A50-0A2D-4DC5-8285-9F0ABA6A0439}"/>
          </ac:spMkLst>
        </pc:spChg>
        <pc:spChg chg="del">
          <ac:chgData name="Rob Young" userId="e0e1e8e2-5a12-4c7e-b5f3-5c8441737fb0" providerId="ADAL" clId="{10FAB03E-0A5B-404A-8117-8A7D82FF7018}" dt="2019-10-29T14:47:39.987" v="354" actId="478"/>
          <ac:spMkLst>
            <pc:docMk/>
            <pc:sldMk cId="3855555592" sldId="983"/>
            <ac:spMk id="114" creationId="{FB135B2F-B62A-469E-A5BC-678506B7C457}"/>
          </ac:spMkLst>
        </pc:spChg>
        <pc:spChg chg="mod">
          <ac:chgData name="Rob Young" userId="e0e1e8e2-5a12-4c7e-b5f3-5c8441737fb0" providerId="ADAL" clId="{10FAB03E-0A5B-404A-8117-8A7D82FF7018}" dt="2019-10-29T14:47:18.666" v="346" actId="14100"/>
          <ac:spMkLst>
            <pc:docMk/>
            <pc:sldMk cId="3855555592" sldId="983"/>
            <ac:spMk id="116" creationId="{9A53AA63-A045-405A-A0A8-A24836677582}"/>
          </ac:spMkLst>
        </pc:spChg>
        <pc:spChg chg="del">
          <ac:chgData name="Rob Young" userId="e0e1e8e2-5a12-4c7e-b5f3-5c8441737fb0" providerId="ADAL" clId="{10FAB03E-0A5B-404A-8117-8A7D82FF7018}" dt="2019-10-29T14:47:38.211" v="353" actId="478"/>
          <ac:spMkLst>
            <pc:docMk/>
            <pc:sldMk cId="3855555592" sldId="983"/>
            <ac:spMk id="117" creationId="{DEB35328-CE8B-4B4E-A444-BFC55D0424F8}"/>
          </ac:spMkLst>
        </pc:spChg>
        <pc:spChg chg="mod">
          <ac:chgData name="Rob Young" userId="e0e1e8e2-5a12-4c7e-b5f3-5c8441737fb0" providerId="ADAL" clId="{10FAB03E-0A5B-404A-8117-8A7D82FF7018}" dt="2019-10-29T14:47:23.067" v="347" actId="14100"/>
          <ac:spMkLst>
            <pc:docMk/>
            <pc:sldMk cId="3855555592" sldId="983"/>
            <ac:spMk id="119" creationId="{6783AD34-FFFE-4849-9341-4F4E4873D37C}"/>
          </ac:spMkLst>
        </pc:spChg>
        <pc:spChg chg="del">
          <ac:chgData name="Rob Young" userId="e0e1e8e2-5a12-4c7e-b5f3-5c8441737fb0" providerId="ADAL" clId="{10FAB03E-0A5B-404A-8117-8A7D82FF7018}" dt="2019-10-29T14:47:36.482" v="352" actId="478"/>
          <ac:spMkLst>
            <pc:docMk/>
            <pc:sldMk cId="3855555592" sldId="983"/>
            <ac:spMk id="120" creationId="{5E51E21E-95A1-4914-8615-D0AB99A37551}"/>
          </ac:spMkLst>
        </pc:spChg>
        <pc:spChg chg="mod">
          <ac:chgData name="Rob Young" userId="e0e1e8e2-5a12-4c7e-b5f3-5c8441737fb0" providerId="ADAL" clId="{10FAB03E-0A5B-404A-8117-8A7D82FF7018}" dt="2019-10-29T14:47:26.682" v="348" actId="14100"/>
          <ac:spMkLst>
            <pc:docMk/>
            <pc:sldMk cId="3855555592" sldId="983"/>
            <ac:spMk id="122" creationId="{2D418430-0A17-481A-9B78-B06BA4EE01B7}"/>
          </ac:spMkLst>
        </pc:spChg>
        <pc:spChg chg="del">
          <ac:chgData name="Rob Young" userId="e0e1e8e2-5a12-4c7e-b5f3-5c8441737fb0" providerId="ADAL" clId="{10FAB03E-0A5B-404A-8117-8A7D82FF7018}" dt="2019-10-29T14:47:35.042" v="351" actId="478"/>
          <ac:spMkLst>
            <pc:docMk/>
            <pc:sldMk cId="3855555592" sldId="983"/>
            <ac:spMk id="123" creationId="{785564DC-0AB8-48C8-9697-8D97CCFA371A}"/>
          </ac:spMkLst>
        </pc:spChg>
        <pc:spChg chg="mod">
          <ac:chgData name="Rob Young" userId="e0e1e8e2-5a12-4c7e-b5f3-5c8441737fb0" providerId="ADAL" clId="{10FAB03E-0A5B-404A-8117-8A7D82FF7018}" dt="2019-10-29T14:47:30.419" v="349" actId="14100"/>
          <ac:spMkLst>
            <pc:docMk/>
            <pc:sldMk cId="3855555592" sldId="983"/>
            <ac:spMk id="125" creationId="{F8E25582-C8CD-4A43-B481-9005FAEF344E}"/>
          </ac:spMkLst>
        </pc:spChg>
        <pc:spChg chg="del">
          <ac:chgData name="Rob Young" userId="e0e1e8e2-5a12-4c7e-b5f3-5c8441737fb0" providerId="ADAL" clId="{10FAB03E-0A5B-404A-8117-8A7D82FF7018}" dt="2019-10-29T14:47:33.123" v="350" actId="478"/>
          <ac:spMkLst>
            <pc:docMk/>
            <pc:sldMk cId="3855555592" sldId="983"/>
            <ac:spMk id="126" creationId="{EBAA913A-A140-4BF0-A8C3-D084BC07EA49}"/>
          </ac:spMkLst>
        </pc:spChg>
        <pc:spChg chg="mod">
          <ac:chgData name="Rob Young" userId="e0e1e8e2-5a12-4c7e-b5f3-5c8441737fb0" providerId="ADAL" clId="{10FAB03E-0A5B-404A-8117-8A7D82FF7018}" dt="2019-10-29T17:35:33.002" v="1293" actId="14100"/>
          <ac:spMkLst>
            <pc:docMk/>
            <pc:sldMk cId="3855555592" sldId="983"/>
            <ac:spMk id="128" creationId="{2481EBA2-451D-4165-9AFE-1F085F5D4E44}"/>
          </ac:spMkLst>
        </pc:spChg>
        <pc:spChg chg="mod">
          <ac:chgData name="Rob Young" userId="e0e1e8e2-5a12-4c7e-b5f3-5c8441737fb0" providerId="ADAL" clId="{10FAB03E-0A5B-404A-8117-8A7D82FF7018}" dt="2019-10-29T17:37:15.551" v="1317" actId="113"/>
          <ac:spMkLst>
            <pc:docMk/>
            <pc:sldMk cId="3855555592" sldId="983"/>
            <ac:spMk id="151" creationId="{208392FB-835A-4126-9A5F-AC3B05797456}"/>
          </ac:spMkLst>
        </pc:spChg>
        <pc:spChg chg="mod">
          <ac:chgData name="Rob Young" userId="e0e1e8e2-5a12-4c7e-b5f3-5c8441737fb0" providerId="ADAL" clId="{10FAB03E-0A5B-404A-8117-8A7D82FF7018}" dt="2019-10-29T14:47:01.311" v="341" actId="14100"/>
          <ac:spMkLst>
            <pc:docMk/>
            <pc:sldMk cId="3855555592" sldId="983"/>
            <ac:spMk id="225" creationId="{82BE1FFD-80D8-4A1A-BF79-FA8942B12D58}"/>
          </ac:spMkLst>
        </pc:spChg>
        <pc:spChg chg="del">
          <ac:chgData name="Rob Young" userId="e0e1e8e2-5a12-4c7e-b5f3-5c8441737fb0" providerId="ADAL" clId="{10FAB03E-0A5B-404A-8117-8A7D82FF7018}" dt="2019-10-29T14:47:47.755" v="358" actId="478"/>
          <ac:spMkLst>
            <pc:docMk/>
            <pc:sldMk cId="3855555592" sldId="983"/>
            <ac:spMk id="243" creationId="{5A307A2A-EBE0-4AD6-9DF5-03626F110E86}"/>
          </ac:spMkLst>
        </pc:spChg>
        <pc:grpChg chg="del">
          <ac:chgData name="Rob Young" userId="e0e1e8e2-5a12-4c7e-b5f3-5c8441737fb0" providerId="ADAL" clId="{10FAB03E-0A5B-404A-8117-8A7D82FF7018}" dt="2019-10-29T14:47:43.203" v="356" actId="478"/>
          <ac:grpSpMkLst>
            <pc:docMk/>
            <pc:sldMk cId="3855555592" sldId="983"/>
            <ac:grpSpMk id="5" creationId="{F805DD49-40CC-48A8-B554-333F72B4A5EC}"/>
          </ac:grpSpMkLst>
        </pc:grpChg>
        <pc:grpChg chg="del">
          <ac:chgData name="Rob Young" userId="e0e1e8e2-5a12-4c7e-b5f3-5c8441737fb0" providerId="ADAL" clId="{10FAB03E-0A5B-404A-8117-8A7D82FF7018}" dt="2019-10-29T14:47:41.539" v="355" actId="478"/>
          <ac:grpSpMkLst>
            <pc:docMk/>
            <pc:sldMk cId="3855555592" sldId="983"/>
            <ac:grpSpMk id="6" creationId="{487AF89C-CB38-44A2-A22E-9482CD82C8D7}"/>
          </ac:grpSpMkLst>
        </pc:grpChg>
        <pc:grpChg chg="del">
          <ac:chgData name="Rob Young" userId="e0e1e8e2-5a12-4c7e-b5f3-5c8441737fb0" providerId="ADAL" clId="{10FAB03E-0A5B-404A-8117-8A7D82FF7018}" dt="2019-10-29T14:47:47.755" v="358" actId="478"/>
          <ac:grpSpMkLst>
            <pc:docMk/>
            <pc:sldMk cId="3855555592" sldId="983"/>
            <ac:grpSpMk id="7" creationId="{DC46D556-41AA-4F69-A142-D42ABC43A45A}"/>
          </ac:grpSpMkLst>
        </pc:grpChg>
        <pc:grpChg chg="del">
          <ac:chgData name="Rob Young" userId="e0e1e8e2-5a12-4c7e-b5f3-5c8441737fb0" providerId="ADAL" clId="{10FAB03E-0A5B-404A-8117-8A7D82FF7018}" dt="2019-10-29T14:47:45.986" v="357" actId="478"/>
          <ac:grpSpMkLst>
            <pc:docMk/>
            <pc:sldMk cId="3855555592" sldId="983"/>
            <ac:grpSpMk id="8" creationId="{3E155850-7878-499B-B71F-D5BE7342924A}"/>
          </ac:grpSpMkLst>
        </pc:grpChg>
        <pc:grpChg chg="del">
          <ac:chgData name="Rob Young" userId="e0e1e8e2-5a12-4c7e-b5f3-5c8441737fb0" providerId="ADAL" clId="{10FAB03E-0A5B-404A-8117-8A7D82FF7018}" dt="2019-10-29T14:47:39.987" v="354" actId="478"/>
          <ac:grpSpMkLst>
            <pc:docMk/>
            <pc:sldMk cId="3855555592" sldId="983"/>
            <ac:grpSpMk id="9" creationId="{9EC7AC93-AD74-4715-B8D1-9487A2FD6D12}"/>
          </ac:grpSpMkLst>
        </pc:grpChg>
        <pc:grpChg chg="del">
          <ac:chgData name="Rob Young" userId="e0e1e8e2-5a12-4c7e-b5f3-5c8441737fb0" providerId="ADAL" clId="{10FAB03E-0A5B-404A-8117-8A7D82FF7018}" dt="2019-10-29T14:47:38.211" v="353" actId="478"/>
          <ac:grpSpMkLst>
            <pc:docMk/>
            <pc:sldMk cId="3855555592" sldId="983"/>
            <ac:grpSpMk id="18" creationId="{F7118EE5-12FC-4AE6-85C2-16E18D63CA6D}"/>
          </ac:grpSpMkLst>
        </pc:grpChg>
        <pc:grpChg chg="del">
          <ac:chgData name="Rob Young" userId="e0e1e8e2-5a12-4c7e-b5f3-5c8441737fb0" providerId="ADAL" clId="{10FAB03E-0A5B-404A-8117-8A7D82FF7018}" dt="2019-10-29T14:47:36.482" v="352" actId="478"/>
          <ac:grpSpMkLst>
            <pc:docMk/>
            <pc:sldMk cId="3855555592" sldId="983"/>
            <ac:grpSpMk id="21" creationId="{A9B4D66D-2503-4C70-AD31-DB934BA23AB8}"/>
          </ac:grpSpMkLst>
        </pc:grpChg>
        <pc:grpChg chg="del">
          <ac:chgData name="Rob Young" userId="e0e1e8e2-5a12-4c7e-b5f3-5c8441737fb0" providerId="ADAL" clId="{10FAB03E-0A5B-404A-8117-8A7D82FF7018}" dt="2019-10-29T14:47:35.042" v="351" actId="478"/>
          <ac:grpSpMkLst>
            <pc:docMk/>
            <pc:sldMk cId="3855555592" sldId="983"/>
            <ac:grpSpMk id="22" creationId="{B66A08C5-D29C-4C24-94D7-2406383D3E8F}"/>
          </ac:grpSpMkLst>
        </pc:grpChg>
        <pc:grpChg chg="del">
          <ac:chgData name="Rob Young" userId="e0e1e8e2-5a12-4c7e-b5f3-5c8441737fb0" providerId="ADAL" clId="{10FAB03E-0A5B-404A-8117-8A7D82FF7018}" dt="2019-10-29T14:47:33.123" v="350" actId="478"/>
          <ac:grpSpMkLst>
            <pc:docMk/>
            <pc:sldMk cId="3855555592" sldId="983"/>
            <ac:grpSpMk id="23" creationId="{C65EF215-D9B6-48F2-9A84-6246C5312EF3}"/>
          </ac:grpSpMkLst>
        </pc:grpChg>
        <pc:cxnChg chg="mod">
          <ac:chgData name="Rob Young" userId="e0e1e8e2-5a12-4c7e-b5f3-5c8441737fb0" providerId="ADAL" clId="{10FAB03E-0A5B-404A-8117-8A7D82FF7018}" dt="2019-10-29T14:47:52.135" v="359" actId="14100"/>
          <ac:cxnSpMkLst>
            <pc:docMk/>
            <pc:sldMk cId="3855555592" sldId="983"/>
            <ac:cxnSpMk id="271" creationId="{3BC7431E-300F-4C28-8D71-48CA5E174A8B}"/>
          </ac:cxnSpMkLst>
        </pc:cxnChg>
      </pc:sldChg>
      <pc:sldChg chg="modNotesTx">
        <pc:chgData name="Rob Young" userId="e0e1e8e2-5a12-4c7e-b5f3-5c8441737fb0" providerId="ADAL" clId="{10FAB03E-0A5B-404A-8117-8A7D82FF7018}" dt="2019-10-29T16:04:20.839" v="711" actId="20577"/>
        <pc:sldMkLst>
          <pc:docMk/>
          <pc:sldMk cId="1929317050" sldId="989"/>
        </pc:sldMkLst>
      </pc:sldChg>
      <pc:sldChg chg="addSp delSp modSp modAnim">
        <pc:chgData name="Rob Young" userId="e0e1e8e2-5a12-4c7e-b5f3-5c8441737fb0" providerId="ADAL" clId="{10FAB03E-0A5B-404A-8117-8A7D82FF7018}" dt="2019-11-04T18:04:21.030" v="5425" actId="1035"/>
        <pc:sldMkLst>
          <pc:docMk/>
          <pc:sldMk cId="2685361901" sldId="1019"/>
        </pc:sldMkLst>
        <pc:spChg chg="mod">
          <ac:chgData name="Rob Young" userId="e0e1e8e2-5a12-4c7e-b5f3-5c8441737fb0" providerId="ADAL" clId="{10FAB03E-0A5B-404A-8117-8A7D82FF7018}" dt="2019-10-29T15:05:22.010" v="537" actId="403"/>
          <ac:spMkLst>
            <pc:docMk/>
            <pc:sldMk cId="2685361901" sldId="1019"/>
            <ac:spMk id="6" creationId="{C47BD196-42AD-477A-A954-8ADD454E0CA7}"/>
          </ac:spMkLst>
        </pc:spChg>
        <pc:spChg chg="mod">
          <ac:chgData name="Rob Young" userId="e0e1e8e2-5a12-4c7e-b5f3-5c8441737fb0" providerId="ADAL" clId="{10FAB03E-0A5B-404A-8117-8A7D82FF7018}" dt="2019-10-29T15:05:25.644" v="539" actId="403"/>
          <ac:spMkLst>
            <pc:docMk/>
            <pc:sldMk cId="2685361901" sldId="1019"/>
            <ac:spMk id="7" creationId="{AB70CBC2-F853-4B7F-9C1D-5CA201C91FC7}"/>
          </ac:spMkLst>
        </pc:spChg>
        <pc:spChg chg="mod">
          <ac:chgData name="Rob Young" userId="e0e1e8e2-5a12-4c7e-b5f3-5c8441737fb0" providerId="ADAL" clId="{10FAB03E-0A5B-404A-8117-8A7D82FF7018}" dt="2019-10-29T15:05:35.970" v="543" actId="20577"/>
          <ac:spMkLst>
            <pc:docMk/>
            <pc:sldMk cId="2685361901" sldId="1019"/>
            <ac:spMk id="8" creationId="{E579A8B5-2FE8-44E7-9262-9D909CEF43DD}"/>
          </ac:spMkLst>
        </pc:spChg>
        <pc:spChg chg="mod">
          <ac:chgData name="Rob Young" userId="e0e1e8e2-5a12-4c7e-b5f3-5c8441737fb0" providerId="ADAL" clId="{10FAB03E-0A5B-404A-8117-8A7D82FF7018}" dt="2019-10-29T15:05:56.868" v="547" actId="14100"/>
          <ac:spMkLst>
            <pc:docMk/>
            <pc:sldMk cId="2685361901" sldId="1019"/>
            <ac:spMk id="11" creationId="{2EDFC387-C3C2-46E1-85B6-0DEF41785BBA}"/>
          </ac:spMkLst>
        </pc:spChg>
        <pc:spChg chg="mod">
          <ac:chgData name="Rob Young" userId="e0e1e8e2-5a12-4c7e-b5f3-5c8441737fb0" providerId="ADAL" clId="{10FAB03E-0A5B-404A-8117-8A7D82FF7018}" dt="2019-10-29T15:05:50.581" v="545" actId="403"/>
          <ac:spMkLst>
            <pc:docMk/>
            <pc:sldMk cId="2685361901" sldId="1019"/>
            <ac:spMk id="13" creationId="{5ECE8665-12D1-43CC-B40C-17CFE3B3AB4D}"/>
          </ac:spMkLst>
        </pc:spChg>
        <pc:spChg chg="mod">
          <ac:chgData name="Rob Young" userId="e0e1e8e2-5a12-4c7e-b5f3-5c8441737fb0" providerId="ADAL" clId="{10FAB03E-0A5B-404A-8117-8A7D82FF7018}" dt="2019-10-29T15:06:24.140" v="554" actId="403"/>
          <ac:spMkLst>
            <pc:docMk/>
            <pc:sldMk cId="2685361901" sldId="1019"/>
            <ac:spMk id="14" creationId="{E36E7CFA-343A-4D4E-83A6-D76B64801877}"/>
          </ac:spMkLst>
        </pc:spChg>
        <pc:spChg chg="mod">
          <ac:chgData name="Rob Young" userId="e0e1e8e2-5a12-4c7e-b5f3-5c8441737fb0" providerId="ADAL" clId="{10FAB03E-0A5B-404A-8117-8A7D82FF7018}" dt="2019-10-29T15:05:16.194" v="535" actId="14100"/>
          <ac:spMkLst>
            <pc:docMk/>
            <pc:sldMk cId="2685361901" sldId="1019"/>
            <ac:spMk id="15" creationId="{78010820-F1BB-4708-A1D6-0264215EB3EB}"/>
          </ac:spMkLst>
        </pc:spChg>
        <pc:spChg chg="mod">
          <ac:chgData name="Rob Young" userId="e0e1e8e2-5a12-4c7e-b5f3-5c8441737fb0" providerId="ADAL" clId="{10FAB03E-0A5B-404A-8117-8A7D82FF7018}" dt="2019-10-29T15:05:08.688" v="532" actId="403"/>
          <ac:spMkLst>
            <pc:docMk/>
            <pc:sldMk cId="2685361901" sldId="1019"/>
            <ac:spMk id="16" creationId="{8C73EF0B-69DF-44B2-BAEF-67BE69E4332C}"/>
          </ac:spMkLst>
        </pc:spChg>
        <pc:spChg chg="mod">
          <ac:chgData name="Rob Young" userId="e0e1e8e2-5a12-4c7e-b5f3-5c8441737fb0" providerId="ADAL" clId="{10FAB03E-0A5B-404A-8117-8A7D82FF7018}" dt="2019-10-29T15:06:35.977" v="556" actId="403"/>
          <ac:spMkLst>
            <pc:docMk/>
            <pc:sldMk cId="2685361901" sldId="1019"/>
            <ac:spMk id="17" creationId="{D5CBF7B5-17E6-4786-B8B1-9F4042271468}"/>
          </ac:spMkLst>
        </pc:spChg>
        <pc:spChg chg="mod">
          <ac:chgData name="Rob Young" userId="e0e1e8e2-5a12-4c7e-b5f3-5c8441737fb0" providerId="ADAL" clId="{10FAB03E-0A5B-404A-8117-8A7D82FF7018}" dt="2019-10-29T15:06:59.840" v="562" actId="403"/>
          <ac:spMkLst>
            <pc:docMk/>
            <pc:sldMk cId="2685361901" sldId="1019"/>
            <ac:spMk id="18" creationId="{613AD904-08C2-4FAE-B168-361C2FF4C757}"/>
          </ac:spMkLst>
        </pc:spChg>
        <pc:spChg chg="mod">
          <ac:chgData name="Rob Young" userId="e0e1e8e2-5a12-4c7e-b5f3-5c8441737fb0" providerId="ADAL" clId="{10FAB03E-0A5B-404A-8117-8A7D82FF7018}" dt="2019-10-29T15:07:03.867" v="564" actId="403"/>
          <ac:spMkLst>
            <pc:docMk/>
            <pc:sldMk cId="2685361901" sldId="1019"/>
            <ac:spMk id="19" creationId="{C76CE5DF-2F62-4FA4-A620-490D61EDE19B}"/>
          </ac:spMkLst>
        </pc:spChg>
        <pc:spChg chg="mod">
          <ac:chgData name="Rob Young" userId="e0e1e8e2-5a12-4c7e-b5f3-5c8441737fb0" providerId="ADAL" clId="{10FAB03E-0A5B-404A-8117-8A7D82FF7018}" dt="2019-10-29T15:06:08.027" v="549" actId="403"/>
          <ac:spMkLst>
            <pc:docMk/>
            <pc:sldMk cId="2685361901" sldId="1019"/>
            <ac:spMk id="57" creationId="{1D048937-DD52-41CD-8D82-647ED4F47B5D}"/>
          </ac:spMkLst>
        </pc:spChg>
        <pc:spChg chg="mod">
          <ac:chgData name="Rob Young" userId="e0e1e8e2-5a12-4c7e-b5f3-5c8441737fb0" providerId="ADAL" clId="{10FAB03E-0A5B-404A-8117-8A7D82FF7018}" dt="2019-10-29T15:06:11.653" v="551" actId="403"/>
          <ac:spMkLst>
            <pc:docMk/>
            <pc:sldMk cId="2685361901" sldId="1019"/>
            <ac:spMk id="58" creationId="{51DECDE8-364B-4F17-AD3E-5E656AA52819}"/>
          </ac:spMkLst>
        </pc:spChg>
        <pc:spChg chg="mod">
          <ac:chgData name="Rob Young" userId="e0e1e8e2-5a12-4c7e-b5f3-5c8441737fb0" providerId="ADAL" clId="{10FAB03E-0A5B-404A-8117-8A7D82FF7018}" dt="2019-10-29T15:07:27.137" v="571" actId="1038"/>
          <ac:spMkLst>
            <pc:docMk/>
            <pc:sldMk cId="2685361901" sldId="1019"/>
            <ac:spMk id="62" creationId="{68AAAF41-8D92-4DF6-AFF5-BB8950044472}"/>
          </ac:spMkLst>
        </pc:spChg>
        <pc:spChg chg="mod topLvl">
          <ac:chgData name="Rob Young" userId="e0e1e8e2-5a12-4c7e-b5f3-5c8441737fb0" providerId="ADAL" clId="{10FAB03E-0A5B-404A-8117-8A7D82FF7018}" dt="2019-11-04T18:04:21.030" v="5425" actId="1035"/>
          <ac:spMkLst>
            <pc:docMk/>
            <pc:sldMk cId="2685361901" sldId="1019"/>
            <ac:spMk id="63" creationId="{0C44D7F1-FF74-4D83-B418-A1212DA47EDA}"/>
          </ac:spMkLst>
        </pc:spChg>
        <pc:spChg chg="mod topLvl">
          <ac:chgData name="Rob Young" userId="e0e1e8e2-5a12-4c7e-b5f3-5c8441737fb0" providerId="ADAL" clId="{10FAB03E-0A5B-404A-8117-8A7D82FF7018}" dt="2019-11-04T10:54:12.874" v="1970" actId="165"/>
          <ac:spMkLst>
            <pc:docMk/>
            <pc:sldMk cId="2685361901" sldId="1019"/>
            <ac:spMk id="64" creationId="{C86F146A-A191-45C3-8963-EFA1A7952CEF}"/>
          </ac:spMkLst>
        </pc:spChg>
        <pc:grpChg chg="del">
          <ac:chgData name="Rob Young" userId="e0e1e8e2-5a12-4c7e-b5f3-5c8441737fb0" providerId="ADAL" clId="{10FAB03E-0A5B-404A-8117-8A7D82FF7018}" dt="2019-11-04T10:54:12.874" v="1970" actId="165"/>
          <ac:grpSpMkLst>
            <pc:docMk/>
            <pc:sldMk cId="2685361901" sldId="1019"/>
            <ac:grpSpMk id="76" creationId="{7A76A235-058E-4298-9C30-5CB22781FB63}"/>
          </ac:grpSpMkLst>
        </pc:grpChg>
        <pc:grpChg chg="add del mod">
          <ac:chgData name="Rob Young" userId="e0e1e8e2-5a12-4c7e-b5f3-5c8441737fb0" providerId="ADAL" clId="{10FAB03E-0A5B-404A-8117-8A7D82FF7018}" dt="2019-10-30T19:38:25.367" v="1564" actId="478"/>
          <ac:grpSpMkLst>
            <pc:docMk/>
            <pc:sldMk cId="2685361901" sldId="1019"/>
            <ac:grpSpMk id="77" creationId="{B24D4709-4CD4-4CD2-BA86-95AD34E4E26F}"/>
          </ac:grpSpMkLst>
        </pc:grpChg>
        <pc:grpChg chg="del">
          <ac:chgData name="Rob Young" userId="e0e1e8e2-5a12-4c7e-b5f3-5c8441737fb0" providerId="ADAL" clId="{10FAB03E-0A5B-404A-8117-8A7D82FF7018}" dt="2019-10-30T19:32:47.577" v="1519" actId="478"/>
          <ac:grpSpMkLst>
            <pc:docMk/>
            <pc:sldMk cId="2685361901" sldId="1019"/>
            <ac:grpSpMk id="80" creationId="{A3CCADA8-EFAC-4B07-8C88-A2FC287C1C57}"/>
          </ac:grpSpMkLst>
        </pc:grpChg>
        <pc:picChg chg="add mod">
          <ac:chgData name="Rob Young" userId="e0e1e8e2-5a12-4c7e-b5f3-5c8441737fb0" providerId="ADAL" clId="{10FAB03E-0A5B-404A-8117-8A7D82FF7018}" dt="2019-10-30T19:38:29.242" v="1566" actId="167"/>
          <ac:picMkLst>
            <pc:docMk/>
            <pc:sldMk cId="2685361901" sldId="1019"/>
            <ac:picMk id="80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1-03T21:13:46.153" v="1944" actId="20577"/>
        <pc:sldMkLst>
          <pc:docMk/>
          <pc:sldMk cId="4203054821" sldId="1021"/>
        </pc:sldMkLst>
        <pc:spChg chg="mod">
          <ac:chgData name="Rob Young" userId="e0e1e8e2-5a12-4c7e-b5f3-5c8441737fb0" providerId="ADAL" clId="{10FAB03E-0A5B-404A-8117-8A7D82FF7018}" dt="2019-10-29T15:08:02.331" v="589" actId="403"/>
          <ac:spMkLst>
            <pc:docMk/>
            <pc:sldMk cId="4203054821" sldId="1021"/>
            <ac:spMk id="6" creationId="{C182AA76-E94D-41CE-8CE8-205A6F2A0B54}"/>
          </ac:spMkLst>
        </pc:spChg>
        <pc:spChg chg="mod">
          <ac:chgData name="Rob Young" userId="e0e1e8e2-5a12-4c7e-b5f3-5c8441737fb0" providerId="ADAL" clId="{10FAB03E-0A5B-404A-8117-8A7D82FF7018}" dt="2019-10-29T15:07:57.757" v="587" actId="403"/>
          <ac:spMkLst>
            <pc:docMk/>
            <pc:sldMk cId="4203054821" sldId="1021"/>
            <ac:spMk id="7" creationId="{BDCB77BC-90DA-47E6-AAC8-C8D83379A136}"/>
          </ac:spMkLst>
        </pc:spChg>
        <pc:spChg chg="mod">
          <ac:chgData name="Rob Young" userId="e0e1e8e2-5a12-4c7e-b5f3-5c8441737fb0" providerId="ADAL" clId="{10FAB03E-0A5B-404A-8117-8A7D82FF7018}" dt="2019-11-03T21:13:46.153" v="1944" actId="20577"/>
          <ac:spMkLst>
            <pc:docMk/>
            <pc:sldMk cId="4203054821" sldId="1021"/>
            <ac:spMk id="8" creationId="{66068B8D-793E-402C-B3FF-2F4677F8FC0B}"/>
          </ac:spMkLst>
        </pc:spChg>
        <pc:spChg chg="del mod">
          <ac:chgData name="Rob Young" userId="e0e1e8e2-5a12-4c7e-b5f3-5c8441737fb0" providerId="ADAL" clId="{10FAB03E-0A5B-404A-8117-8A7D82FF7018}" dt="2019-10-29T15:17:25.207" v="653" actId="478"/>
          <ac:spMkLst>
            <pc:docMk/>
            <pc:sldMk cId="4203054821" sldId="1021"/>
            <ac:spMk id="10" creationId="{63132A15-3CCC-4588-ADB1-88FE608949D8}"/>
          </ac:spMkLst>
        </pc:spChg>
        <pc:spChg chg="mod">
          <ac:chgData name="Rob Young" userId="e0e1e8e2-5a12-4c7e-b5f3-5c8441737fb0" providerId="ADAL" clId="{10FAB03E-0A5B-404A-8117-8A7D82FF7018}" dt="2019-10-29T15:08:19.903" v="595" actId="14100"/>
          <ac:spMkLst>
            <pc:docMk/>
            <pc:sldMk cId="4203054821" sldId="1021"/>
            <ac:spMk id="11" creationId="{A5721C81-44A3-4075-9346-6E5861E33956}"/>
          </ac:spMkLst>
        </pc:spChg>
        <pc:spChg chg="mod">
          <ac:chgData name="Rob Young" userId="e0e1e8e2-5a12-4c7e-b5f3-5c8441737fb0" providerId="ADAL" clId="{10FAB03E-0A5B-404A-8117-8A7D82FF7018}" dt="2019-10-29T15:08:09.534" v="591" actId="403"/>
          <ac:spMkLst>
            <pc:docMk/>
            <pc:sldMk cId="4203054821" sldId="1021"/>
            <ac:spMk id="13" creationId="{FBED8643-4C60-4BC9-ACB7-DB46FCCD9858}"/>
          </ac:spMkLst>
        </pc:spChg>
        <pc:spChg chg="mod">
          <ac:chgData name="Rob Young" userId="e0e1e8e2-5a12-4c7e-b5f3-5c8441737fb0" providerId="ADAL" clId="{10FAB03E-0A5B-404A-8117-8A7D82FF7018}" dt="2019-10-29T15:07:49.820" v="583" actId="14100"/>
          <ac:spMkLst>
            <pc:docMk/>
            <pc:sldMk cId="4203054821" sldId="1021"/>
            <ac:spMk id="14" creationId="{46AE5EDB-CEF0-45B4-9E63-73266033B6B9}"/>
          </ac:spMkLst>
        </pc:spChg>
        <pc:spChg chg="mod">
          <ac:chgData name="Rob Young" userId="e0e1e8e2-5a12-4c7e-b5f3-5c8441737fb0" providerId="ADAL" clId="{10FAB03E-0A5B-404A-8117-8A7D82FF7018}" dt="2019-10-29T15:07:39.569" v="578" actId="403"/>
          <ac:spMkLst>
            <pc:docMk/>
            <pc:sldMk cId="4203054821" sldId="1021"/>
            <ac:spMk id="15" creationId="{8CC54716-BFB2-4E23-9A96-37A5153B288D}"/>
          </ac:spMkLst>
        </pc:spChg>
        <pc:spChg chg="mod">
          <ac:chgData name="Rob Young" userId="e0e1e8e2-5a12-4c7e-b5f3-5c8441737fb0" providerId="ADAL" clId="{10FAB03E-0A5B-404A-8117-8A7D82FF7018}" dt="2019-10-29T15:08:49.970" v="604" actId="403"/>
          <ac:spMkLst>
            <pc:docMk/>
            <pc:sldMk cId="4203054821" sldId="1021"/>
            <ac:spMk id="57" creationId="{0A2FCCC1-09DA-4A0F-A2F2-BBE420C281B9}"/>
          </ac:spMkLst>
        </pc:spChg>
        <pc:spChg chg="mod">
          <ac:chgData name="Rob Young" userId="e0e1e8e2-5a12-4c7e-b5f3-5c8441737fb0" providerId="ADAL" clId="{10FAB03E-0A5B-404A-8117-8A7D82FF7018}" dt="2019-10-29T15:09:04.331" v="606" actId="403"/>
          <ac:spMkLst>
            <pc:docMk/>
            <pc:sldMk cId="4203054821" sldId="1021"/>
            <ac:spMk id="58" creationId="{8FCC1D3A-1911-4354-AB02-E0D0AC73786C}"/>
          </ac:spMkLst>
        </pc:spChg>
        <pc:spChg chg="mod">
          <ac:chgData name="Rob Young" userId="e0e1e8e2-5a12-4c7e-b5f3-5c8441737fb0" providerId="ADAL" clId="{10FAB03E-0A5B-404A-8117-8A7D82FF7018}" dt="2019-10-29T15:09:17.779" v="612" actId="403"/>
          <ac:spMkLst>
            <pc:docMk/>
            <pc:sldMk cId="4203054821" sldId="1021"/>
            <ac:spMk id="59" creationId="{BE92652B-5A88-405B-827C-3D739020D78E}"/>
          </ac:spMkLst>
        </pc:spChg>
        <pc:spChg chg="mod">
          <ac:chgData name="Rob Young" userId="e0e1e8e2-5a12-4c7e-b5f3-5c8441737fb0" providerId="ADAL" clId="{10FAB03E-0A5B-404A-8117-8A7D82FF7018}" dt="2019-10-29T15:09:26.341" v="614" actId="403"/>
          <ac:spMkLst>
            <pc:docMk/>
            <pc:sldMk cId="4203054821" sldId="1021"/>
            <ac:spMk id="60" creationId="{D9824915-39A4-4E9D-AA7A-DCAC9BCEE521}"/>
          </ac:spMkLst>
        </pc:spChg>
        <pc:spChg chg="mod">
          <ac:chgData name="Rob Young" userId="e0e1e8e2-5a12-4c7e-b5f3-5c8441737fb0" providerId="ADAL" clId="{10FAB03E-0A5B-404A-8117-8A7D82FF7018}" dt="2019-10-29T15:09:45.353" v="621" actId="1038"/>
          <ac:spMkLst>
            <pc:docMk/>
            <pc:sldMk cId="4203054821" sldId="1021"/>
            <ac:spMk id="66" creationId="{DF7B7F04-DF4C-4A19-87F2-8FB47D0E83D0}"/>
          </ac:spMkLst>
        </pc:spChg>
        <pc:spChg chg="mod">
          <ac:chgData name="Rob Young" userId="e0e1e8e2-5a12-4c7e-b5f3-5c8441737fb0" providerId="ADAL" clId="{10FAB03E-0A5B-404A-8117-8A7D82FF7018}" dt="2019-10-29T15:09:55.507" v="628" actId="1035"/>
          <ac:spMkLst>
            <pc:docMk/>
            <pc:sldMk cId="4203054821" sldId="1021"/>
            <ac:spMk id="67" creationId="{AFA6B004-91C9-4419-B1A4-262577B249C2}"/>
          </ac:spMkLst>
        </pc:spChg>
        <pc:spChg chg="mod">
          <ac:chgData name="Rob Young" userId="e0e1e8e2-5a12-4c7e-b5f3-5c8441737fb0" providerId="ADAL" clId="{10FAB03E-0A5B-404A-8117-8A7D82FF7018}" dt="2019-10-29T15:09:48.339" v="626" actId="1037"/>
          <ac:spMkLst>
            <pc:docMk/>
            <pc:sldMk cId="4203054821" sldId="1021"/>
            <ac:spMk id="68" creationId="{8AA4A952-9028-452A-A9CD-925028E0871D}"/>
          </ac:spMkLst>
        </pc:spChg>
        <pc:spChg chg="mod">
          <ac:chgData name="Rob Young" userId="e0e1e8e2-5a12-4c7e-b5f3-5c8441737fb0" providerId="ADAL" clId="{10FAB03E-0A5B-404A-8117-8A7D82FF7018}" dt="2019-10-29T15:08:25.733" v="597" actId="403"/>
          <ac:spMkLst>
            <pc:docMk/>
            <pc:sldMk cId="4203054821" sldId="1021"/>
            <ac:spMk id="69" creationId="{9D21038D-6C64-4F32-83E3-5A9C80E44F87}"/>
          </ac:spMkLst>
        </pc:spChg>
        <pc:spChg chg="mod">
          <ac:chgData name="Rob Young" userId="e0e1e8e2-5a12-4c7e-b5f3-5c8441737fb0" providerId="ADAL" clId="{10FAB03E-0A5B-404A-8117-8A7D82FF7018}" dt="2019-10-29T15:08:29.783" v="599" actId="403"/>
          <ac:spMkLst>
            <pc:docMk/>
            <pc:sldMk cId="4203054821" sldId="1021"/>
            <ac:spMk id="70" creationId="{8E7B5C5C-5A1E-4C63-B535-7FA3E6AF3E35}"/>
          </ac:spMkLst>
        </pc:spChg>
        <pc:spChg chg="mod">
          <ac:chgData name="Rob Young" userId="e0e1e8e2-5a12-4c7e-b5f3-5c8441737fb0" providerId="ADAL" clId="{10FAB03E-0A5B-404A-8117-8A7D82FF7018}" dt="2019-10-29T15:11:39.056" v="630" actId="403"/>
          <ac:spMkLst>
            <pc:docMk/>
            <pc:sldMk cId="4203054821" sldId="1021"/>
            <ac:spMk id="84" creationId="{24CA3753-3B44-4FDF-9631-F43DF3C484AB}"/>
          </ac:spMkLst>
        </pc:spChg>
        <pc:spChg chg="add mod">
          <ac:chgData name="Rob Young" userId="e0e1e8e2-5a12-4c7e-b5f3-5c8441737fb0" providerId="ADAL" clId="{10FAB03E-0A5B-404A-8117-8A7D82FF7018}" dt="2019-10-29T15:07:46.955" v="582" actId="571"/>
          <ac:spMkLst>
            <pc:docMk/>
            <pc:sldMk cId="4203054821" sldId="1021"/>
            <ac:spMk id="103" creationId="{2D8EFF33-62A7-4699-9AEB-875935E31961}"/>
          </ac:spMkLst>
        </pc:spChg>
        <pc:spChg chg="add">
          <ac:chgData name="Rob Young" userId="e0e1e8e2-5a12-4c7e-b5f3-5c8441737fb0" providerId="ADAL" clId="{10FAB03E-0A5B-404A-8117-8A7D82FF7018}" dt="2019-10-29T15:17:26.473" v="654"/>
          <ac:spMkLst>
            <pc:docMk/>
            <pc:sldMk cId="4203054821" sldId="1021"/>
            <ac:spMk id="104" creationId="{CA8C237E-A285-4F58-9C76-27F26EA00185}"/>
          </ac:spMkLst>
        </pc:spChg>
        <pc:grpChg chg="add mod">
          <ac:chgData name="Rob Young" userId="e0e1e8e2-5a12-4c7e-b5f3-5c8441737fb0" providerId="ADAL" clId="{10FAB03E-0A5B-404A-8117-8A7D82FF7018}" dt="2019-10-29T15:07:46.955" v="582" actId="571"/>
          <ac:grpSpMkLst>
            <pc:docMk/>
            <pc:sldMk cId="4203054821" sldId="1021"/>
            <ac:grpSpMk id="97" creationId="{C39A54BD-EF75-4739-A5E2-8838D322F1B6}"/>
          </ac:grpSpMkLst>
        </pc:grpChg>
        <pc:grpChg chg="add del">
          <ac:chgData name="Rob Young" userId="e0e1e8e2-5a12-4c7e-b5f3-5c8441737fb0" providerId="ADAL" clId="{10FAB03E-0A5B-404A-8117-8A7D82FF7018}" dt="2019-10-30T19:32:58.044" v="1523"/>
          <ac:grpSpMkLst>
            <pc:docMk/>
            <pc:sldMk cId="4203054821" sldId="1021"/>
            <ac:grpSpMk id="97" creationId="{C7C004F2-80C9-4881-B83B-2A65067E9C1D}"/>
          </ac:grpSpMkLst>
        </pc:grpChg>
        <pc:grpChg chg="del mod">
          <ac:chgData name="Rob Young" userId="e0e1e8e2-5a12-4c7e-b5f3-5c8441737fb0" providerId="ADAL" clId="{10FAB03E-0A5B-404A-8117-8A7D82FF7018}" dt="2019-10-30T19:33:01.072" v="1524" actId="478"/>
          <ac:grpSpMkLst>
            <pc:docMk/>
            <pc:sldMk cId="4203054821" sldId="1021"/>
            <ac:grpSpMk id="100" creationId="{1206C6DB-2EEF-4279-AF81-5B6BFBD8174C}"/>
          </ac:grpSpMkLst>
        </pc:grpChg>
        <pc:grpChg chg="add del mod">
          <ac:chgData name="Rob Young" userId="e0e1e8e2-5a12-4c7e-b5f3-5c8441737fb0" providerId="ADAL" clId="{10FAB03E-0A5B-404A-8117-8A7D82FF7018}" dt="2019-10-30T19:38:36.598" v="1567" actId="478"/>
          <ac:grpSpMkLst>
            <pc:docMk/>
            <pc:sldMk cId="4203054821" sldId="1021"/>
            <ac:grpSpMk id="106" creationId="{85D011AE-253A-4133-BDAB-DA20A6D7844B}"/>
          </ac:grpSpMkLst>
        </pc:grpChg>
        <pc:picChg chg="add mod">
          <ac:chgData name="Rob Young" userId="e0e1e8e2-5a12-4c7e-b5f3-5c8441737fb0" providerId="ADAL" clId="{10FAB03E-0A5B-404A-8117-8A7D82FF7018}" dt="2019-10-30T19:38:40.587" v="1569" actId="167"/>
          <ac:picMkLst>
            <pc:docMk/>
            <pc:sldMk cId="4203054821" sldId="1021"/>
            <ac:picMk id="97" creationId="{FE7D84BF-5B6A-4E07-9459-3564DBA2CFA5}"/>
          </ac:picMkLst>
        </pc:picChg>
        <pc:picChg chg="del">
          <ac:chgData name="Rob Young" userId="e0e1e8e2-5a12-4c7e-b5f3-5c8441737fb0" providerId="ADAL" clId="{10FAB03E-0A5B-404A-8117-8A7D82FF7018}" dt="2019-10-30T19:33:01.072" v="1524" actId="478"/>
          <ac:picMkLst>
            <pc:docMk/>
            <pc:sldMk cId="4203054821" sldId="1021"/>
            <ac:picMk id="101" creationId="{32735D96-DA1D-4331-8EAB-5DB8D94206BA}"/>
          </ac:picMkLst>
        </pc:picChg>
        <pc:picChg chg="del mod">
          <ac:chgData name="Rob Young" userId="e0e1e8e2-5a12-4c7e-b5f3-5c8441737fb0" providerId="ADAL" clId="{10FAB03E-0A5B-404A-8117-8A7D82FF7018}" dt="2019-10-30T19:33:08.544" v="1525" actId="478"/>
          <ac:picMkLst>
            <pc:docMk/>
            <pc:sldMk cId="4203054821" sldId="1021"/>
            <ac:picMk id="102" creationId="{95D726F1-E73B-4BAC-B62C-6EB75C0C286B}"/>
          </ac:picMkLst>
        </pc:picChg>
      </pc:sldChg>
      <pc:sldChg chg="addSp delSp modSp">
        <pc:chgData name="Rob Young" userId="e0e1e8e2-5a12-4c7e-b5f3-5c8441737fb0" providerId="ADAL" clId="{10FAB03E-0A5B-404A-8117-8A7D82FF7018}" dt="2019-11-03T21:14:12.277" v="1946" actId="20577"/>
        <pc:sldMkLst>
          <pc:docMk/>
          <pc:sldMk cId="1954059446" sldId="1022"/>
        </pc:sldMkLst>
        <pc:spChg chg="mod">
          <ac:chgData name="Rob Young" userId="e0e1e8e2-5a12-4c7e-b5f3-5c8441737fb0" providerId="ADAL" clId="{10FAB03E-0A5B-404A-8117-8A7D82FF7018}" dt="2019-10-29T15:15:46.875" v="646" actId="403"/>
          <ac:spMkLst>
            <pc:docMk/>
            <pc:sldMk cId="1954059446" sldId="1022"/>
            <ac:spMk id="6" creationId="{4B891513-4354-42FD-A1D4-2C557F0C889A}"/>
          </ac:spMkLst>
        </pc:spChg>
        <pc:spChg chg="mod">
          <ac:chgData name="Rob Young" userId="e0e1e8e2-5a12-4c7e-b5f3-5c8441737fb0" providerId="ADAL" clId="{10FAB03E-0A5B-404A-8117-8A7D82FF7018}" dt="2019-10-29T15:15:43.324" v="644" actId="403"/>
          <ac:spMkLst>
            <pc:docMk/>
            <pc:sldMk cId="1954059446" sldId="1022"/>
            <ac:spMk id="7" creationId="{D6EED8CE-EE5D-49B9-B1EA-C9CC475BE44F}"/>
          </ac:spMkLst>
        </pc:spChg>
        <pc:spChg chg="mod">
          <ac:chgData name="Rob Young" userId="e0e1e8e2-5a12-4c7e-b5f3-5c8441737fb0" providerId="ADAL" clId="{10FAB03E-0A5B-404A-8117-8A7D82FF7018}" dt="2019-11-03T21:14:12.277" v="1946" actId="20577"/>
          <ac:spMkLst>
            <pc:docMk/>
            <pc:sldMk cId="1954059446" sldId="1022"/>
            <ac:spMk id="8" creationId="{A80F51D9-F6E2-4089-95EC-35DF45D2B37A}"/>
          </ac:spMkLst>
        </pc:spChg>
        <pc:spChg chg="del mod">
          <ac:chgData name="Rob Young" userId="e0e1e8e2-5a12-4c7e-b5f3-5c8441737fb0" providerId="ADAL" clId="{10FAB03E-0A5B-404A-8117-8A7D82FF7018}" dt="2019-10-29T15:17:31.424" v="655" actId="478"/>
          <ac:spMkLst>
            <pc:docMk/>
            <pc:sldMk cId="1954059446" sldId="1022"/>
            <ac:spMk id="10" creationId="{CA1B86A1-E101-423D-88FD-A7FA3C50901D}"/>
          </ac:spMkLst>
        </pc:spChg>
        <pc:spChg chg="mod">
          <ac:chgData name="Rob Young" userId="e0e1e8e2-5a12-4c7e-b5f3-5c8441737fb0" providerId="ADAL" clId="{10FAB03E-0A5B-404A-8117-8A7D82FF7018}" dt="2019-10-29T15:15:56.868" v="650" actId="14100"/>
          <ac:spMkLst>
            <pc:docMk/>
            <pc:sldMk cId="1954059446" sldId="1022"/>
            <ac:spMk id="11" creationId="{197F6B1E-A9B6-465E-9003-EBD8ABBA6A6E}"/>
          </ac:spMkLst>
        </pc:spChg>
        <pc:spChg chg="mod">
          <ac:chgData name="Rob Young" userId="e0e1e8e2-5a12-4c7e-b5f3-5c8441737fb0" providerId="ADAL" clId="{10FAB03E-0A5B-404A-8117-8A7D82FF7018}" dt="2019-10-29T15:15:50.562" v="648" actId="403"/>
          <ac:spMkLst>
            <pc:docMk/>
            <pc:sldMk cId="1954059446" sldId="1022"/>
            <ac:spMk id="13" creationId="{3AFDF352-ADA2-47BC-A784-2C95C4DA902F}"/>
          </ac:spMkLst>
        </pc:spChg>
        <pc:spChg chg="mod">
          <ac:chgData name="Rob Young" userId="e0e1e8e2-5a12-4c7e-b5f3-5c8441737fb0" providerId="ADAL" clId="{10FAB03E-0A5B-404A-8117-8A7D82FF7018}" dt="2019-10-29T15:15:33.274" v="640" actId="14100"/>
          <ac:spMkLst>
            <pc:docMk/>
            <pc:sldMk cId="1954059446" sldId="1022"/>
            <ac:spMk id="14" creationId="{2541A0B5-7CBB-4EF5-AF13-10489149CB5B}"/>
          </ac:spMkLst>
        </pc:spChg>
        <pc:spChg chg="mod">
          <ac:chgData name="Rob Young" userId="e0e1e8e2-5a12-4c7e-b5f3-5c8441737fb0" providerId="ADAL" clId="{10FAB03E-0A5B-404A-8117-8A7D82FF7018}" dt="2019-10-29T15:15:26.640" v="637" actId="403"/>
          <ac:spMkLst>
            <pc:docMk/>
            <pc:sldMk cId="1954059446" sldId="1022"/>
            <ac:spMk id="15" creationId="{8EBDBE30-701E-4C73-AD79-B8F61BF7E306}"/>
          </ac:spMkLst>
        </pc:spChg>
        <pc:spChg chg="mod">
          <ac:chgData name="Rob Young" userId="e0e1e8e2-5a12-4c7e-b5f3-5c8441737fb0" providerId="ADAL" clId="{10FAB03E-0A5B-404A-8117-8A7D82FF7018}" dt="2019-10-29T15:11:51.125" v="632" actId="403"/>
          <ac:spMkLst>
            <pc:docMk/>
            <pc:sldMk cId="1954059446" sldId="1022"/>
            <ac:spMk id="82" creationId="{ADF7EAC1-307D-4831-8904-BEAE58CF775D}"/>
          </ac:spMkLst>
        </pc:spChg>
        <pc:spChg chg="add">
          <ac:chgData name="Rob Young" userId="e0e1e8e2-5a12-4c7e-b5f3-5c8441737fb0" providerId="ADAL" clId="{10FAB03E-0A5B-404A-8117-8A7D82FF7018}" dt="2019-10-29T15:17:32.479" v="656"/>
          <ac:spMkLst>
            <pc:docMk/>
            <pc:sldMk cId="1954059446" sldId="1022"/>
            <ac:spMk id="84" creationId="{68DD1640-0D5F-4AE6-AE97-CE0D152BF16F}"/>
          </ac:spMkLst>
        </pc:spChg>
        <pc:grpChg chg="add del mod">
          <ac:chgData name="Rob Young" userId="e0e1e8e2-5a12-4c7e-b5f3-5c8441737fb0" providerId="ADAL" clId="{10FAB03E-0A5B-404A-8117-8A7D82FF7018}" dt="2019-10-30T19:38:44.366" v="1570" actId="478"/>
          <ac:grpSpMkLst>
            <pc:docMk/>
            <pc:sldMk cId="1954059446" sldId="1022"/>
            <ac:grpSpMk id="85" creationId="{C8E0D9FB-6CBA-4D31-A4CD-7A200CA3B177}"/>
          </ac:grpSpMkLst>
        </pc:grpChg>
        <pc:grpChg chg="del">
          <ac:chgData name="Rob Young" userId="e0e1e8e2-5a12-4c7e-b5f3-5c8441737fb0" providerId="ADAL" clId="{10FAB03E-0A5B-404A-8117-8A7D82FF7018}" dt="2019-10-30T19:33:15.983" v="1528" actId="478"/>
          <ac:grpSpMkLst>
            <pc:docMk/>
            <pc:sldMk cId="1954059446" sldId="1022"/>
            <ac:grpSpMk id="87" creationId="{FD8251DD-A71B-4AC7-A2C6-55D4D6F4872D}"/>
          </ac:grpSpMkLst>
        </pc:grpChg>
        <pc:picChg chg="add mod">
          <ac:chgData name="Rob Young" userId="e0e1e8e2-5a12-4c7e-b5f3-5c8441737fb0" providerId="ADAL" clId="{10FAB03E-0A5B-404A-8117-8A7D82FF7018}" dt="2019-10-30T19:38:47.956" v="1572" actId="167"/>
          <ac:picMkLst>
            <pc:docMk/>
            <pc:sldMk cId="1954059446" sldId="1022"/>
            <ac:picMk id="87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0-30T19:39:31.404" v="1590" actId="167"/>
        <pc:sldMkLst>
          <pc:docMk/>
          <pc:sldMk cId="4199073311" sldId="1023"/>
        </pc:sldMkLst>
        <pc:grpChg chg="add del mod">
          <ac:chgData name="Rob Young" userId="e0e1e8e2-5a12-4c7e-b5f3-5c8441737fb0" providerId="ADAL" clId="{10FAB03E-0A5B-404A-8117-8A7D82FF7018}" dt="2019-10-30T19:39:27.758" v="1588" actId="478"/>
          <ac:grpSpMkLst>
            <pc:docMk/>
            <pc:sldMk cId="4199073311" sldId="1023"/>
            <ac:grpSpMk id="111" creationId="{1980FD6F-DF04-41A7-8BBC-4A221602BA5E}"/>
          </ac:grpSpMkLst>
        </pc:grpChg>
        <pc:grpChg chg="del">
          <ac:chgData name="Rob Young" userId="e0e1e8e2-5a12-4c7e-b5f3-5c8441737fb0" providerId="ADAL" clId="{10FAB03E-0A5B-404A-8117-8A7D82FF7018}" dt="2019-10-30T19:34:05.097" v="1546" actId="478"/>
          <ac:grpSpMkLst>
            <pc:docMk/>
            <pc:sldMk cId="4199073311" sldId="1023"/>
            <ac:grpSpMk id="115" creationId="{043B7F2F-918C-4799-B872-9C6A5CEF4A53}"/>
          </ac:grpSpMkLst>
        </pc:grpChg>
        <pc:picChg chg="add mod">
          <ac:chgData name="Rob Young" userId="e0e1e8e2-5a12-4c7e-b5f3-5c8441737fb0" providerId="ADAL" clId="{10FAB03E-0A5B-404A-8117-8A7D82FF7018}" dt="2019-10-30T19:39:31.404" v="1590" actId="167"/>
          <ac:picMkLst>
            <pc:docMk/>
            <pc:sldMk cId="4199073311" sldId="1023"/>
            <ac:picMk id="115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1-03T21:15:26.962" v="1963" actId="14100"/>
        <pc:sldMkLst>
          <pc:docMk/>
          <pc:sldMk cId="1955845524" sldId="1024"/>
        </pc:sldMkLst>
        <pc:spChg chg="mod">
          <ac:chgData name="Rob Young" userId="e0e1e8e2-5a12-4c7e-b5f3-5c8441737fb0" providerId="ADAL" clId="{10FAB03E-0A5B-404A-8117-8A7D82FF7018}" dt="2019-11-03T21:15:14.383" v="1957" actId="403"/>
          <ac:spMkLst>
            <pc:docMk/>
            <pc:sldMk cId="1955845524" sldId="1024"/>
            <ac:spMk id="6" creationId="{4B891513-4354-42FD-A1D4-2C557F0C889A}"/>
          </ac:spMkLst>
        </pc:spChg>
        <pc:spChg chg="mod">
          <ac:chgData name="Rob Young" userId="e0e1e8e2-5a12-4c7e-b5f3-5c8441737fb0" providerId="ADAL" clId="{10FAB03E-0A5B-404A-8117-8A7D82FF7018}" dt="2019-11-03T21:15:17.484" v="1959" actId="403"/>
          <ac:spMkLst>
            <pc:docMk/>
            <pc:sldMk cId="1955845524" sldId="1024"/>
            <ac:spMk id="7" creationId="{D6EED8CE-EE5D-49B9-B1EA-C9CC475BE44F}"/>
          </ac:spMkLst>
        </pc:spChg>
        <pc:spChg chg="mod">
          <ac:chgData name="Rob Young" userId="e0e1e8e2-5a12-4c7e-b5f3-5c8441737fb0" providerId="ADAL" clId="{10FAB03E-0A5B-404A-8117-8A7D82FF7018}" dt="2019-11-03T21:14:59.471" v="1952" actId="20577"/>
          <ac:spMkLst>
            <pc:docMk/>
            <pc:sldMk cId="1955845524" sldId="1024"/>
            <ac:spMk id="8" creationId="{A80F51D9-F6E2-4089-95EC-35DF45D2B37A}"/>
          </ac:spMkLst>
        </pc:spChg>
        <pc:spChg chg="mod">
          <ac:chgData name="Rob Young" userId="e0e1e8e2-5a12-4c7e-b5f3-5c8441737fb0" providerId="ADAL" clId="{10FAB03E-0A5B-404A-8117-8A7D82FF7018}" dt="2019-11-03T21:15:26.962" v="1963" actId="14100"/>
          <ac:spMkLst>
            <pc:docMk/>
            <pc:sldMk cId="1955845524" sldId="1024"/>
            <ac:spMk id="11" creationId="{197F6B1E-A9B6-465E-9003-EBD8ABBA6A6E}"/>
          </ac:spMkLst>
        </pc:spChg>
        <pc:spChg chg="mod">
          <ac:chgData name="Rob Young" userId="e0e1e8e2-5a12-4c7e-b5f3-5c8441737fb0" providerId="ADAL" clId="{10FAB03E-0A5B-404A-8117-8A7D82FF7018}" dt="2019-11-03T21:15:20.817" v="1961" actId="403"/>
          <ac:spMkLst>
            <pc:docMk/>
            <pc:sldMk cId="1955845524" sldId="1024"/>
            <ac:spMk id="13" creationId="{3AFDF352-ADA2-47BC-A784-2C95C4DA902F}"/>
          </ac:spMkLst>
        </pc:spChg>
        <pc:spChg chg="mod">
          <ac:chgData name="Rob Young" userId="e0e1e8e2-5a12-4c7e-b5f3-5c8441737fb0" providerId="ADAL" clId="{10FAB03E-0A5B-404A-8117-8A7D82FF7018}" dt="2019-11-03T21:15:10.313" v="1955" actId="14100"/>
          <ac:spMkLst>
            <pc:docMk/>
            <pc:sldMk cId="1955845524" sldId="1024"/>
            <ac:spMk id="14" creationId="{2541A0B5-7CBB-4EF5-AF13-10489149CB5B}"/>
          </ac:spMkLst>
        </pc:spChg>
        <pc:spChg chg="mod">
          <ac:chgData name="Rob Young" userId="e0e1e8e2-5a12-4c7e-b5f3-5c8441737fb0" providerId="ADAL" clId="{10FAB03E-0A5B-404A-8117-8A7D82FF7018}" dt="2019-11-03T21:14:51.216" v="1948" actId="403"/>
          <ac:spMkLst>
            <pc:docMk/>
            <pc:sldMk cId="1955845524" sldId="1024"/>
            <ac:spMk id="15" creationId="{8EBDBE30-701E-4C73-AD79-B8F61BF7E306}"/>
          </ac:spMkLst>
        </pc:spChg>
        <pc:spChg chg="mod">
          <ac:chgData name="Rob Young" userId="e0e1e8e2-5a12-4c7e-b5f3-5c8441737fb0" providerId="ADAL" clId="{10FAB03E-0A5B-404A-8117-8A7D82FF7018}" dt="2019-10-29T18:51:45.271" v="1422" actId="403"/>
          <ac:spMkLst>
            <pc:docMk/>
            <pc:sldMk cId="1955845524" sldId="1024"/>
            <ac:spMk id="98" creationId="{79C7B8AB-2B33-4C68-B1F3-056FF6DCBD03}"/>
          </ac:spMkLst>
        </pc:spChg>
        <pc:grpChg chg="add del mod">
          <ac:chgData name="Rob Young" userId="e0e1e8e2-5a12-4c7e-b5f3-5c8441737fb0" providerId="ADAL" clId="{10FAB03E-0A5B-404A-8117-8A7D82FF7018}" dt="2019-10-30T19:38:51.710" v="1573" actId="478"/>
          <ac:grpSpMkLst>
            <pc:docMk/>
            <pc:sldMk cId="1955845524" sldId="1024"/>
            <ac:grpSpMk id="69" creationId="{175B33AE-138F-403A-A088-2C10093AFFB5}"/>
          </ac:grpSpMkLst>
        </pc:grpChg>
        <pc:grpChg chg="del">
          <ac:chgData name="Rob Young" userId="e0e1e8e2-5a12-4c7e-b5f3-5c8441737fb0" providerId="ADAL" clId="{10FAB03E-0A5B-404A-8117-8A7D82FF7018}" dt="2019-10-30T19:33:29.432" v="1531" actId="478"/>
          <ac:grpSpMkLst>
            <pc:docMk/>
            <pc:sldMk cId="1955845524" sldId="1024"/>
            <ac:grpSpMk id="76" creationId="{0E7B8D3E-7D61-4469-99A8-CA8780FFA0AB}"/>
          </ac:grpSpMkLst>
        </pc:grpChg>
        <pc:picChg chg="add mod">
          <ac:chgData name="Rob Young" userId="e0e1e8e2-5a12-4c7e-b5f3-5c8441737fb0" providerId="ADAL" clId="{10FAB03E-0A5B-404A-8117-8A7D82FF7018}" dt="2019-10-30T19:38:55.051" v="1575" actId="167"/>
          <ac:picMkLst>
            <pc:docMk/>
            <pc:sldMk cId="1955845524" sldId="1024"/>
            <ac:picMk id="76" creationId="{FE7D84BF-5B6A-4E07-9459-3564DBA2CFA5}"/>
          </ac:picMkLst>
        </pc:picChg>
      </pc:sldChg>
      <pc:sldChg chg="addSp delSp modSp modAnim">
        <pc:chgData name="Rob Young" userId="e0e1e8e2-5a12-4c7e-b5f3-5c8441737fb0" providerId="ADAL" clId="{10FAB03E-0A5B-404A-8117-8A7D82FF7018}" dt="2019-10-30T19:39:02.435" v="1578" actId="167"/>
        <pc:sldMkLst>
          <pc:docMk/>
          <pc:sldMk cId="949894664" sldId="1025"/>
        </pc:sldMkLst>
        <pc:spChg chg="mod">
          <ac:chgData name="Rob Young" userId="e0e1e8e2-5a12-4c7e-b5f3-5c8441737fb0" providerId="ADAL" clId="{10FAB03E-0A5B-404A-8117-8A7D82FF7018}" dt="2019-10-29T18:52:16.666" v="1424" actId="403"/>
          <ac:spMkLst>
            <pc:docMk/>
            <pc:sldMk cId="949894664" sldId="1025"/>
            <ac:spMk id="82" creationId="{ADF7EAC1-307D-4831-8904-BEAE58CF775D}"/>
          </ac:spMkLst>
        </pc:spChg>
        <pc:grpChg chg="add del mod">
          <ac:chgData name="Rob Young" userId="e0e1e8e2-5a12-4c7e-b5f3-5c8441737fb0" providerId="ADAL" clId="{10FAB03E-0A5B-404A-8117-8A7D82FF7018}" dt="2019-10-30T19:38:59.135" v="1576" actId="478"/>
          <ac:grpSpMkLst>
            <pc:docMk/>
            <pc:sldMk cId="949894664" sldId="1025"/>
            <ac:grpSpMk id="31" creationId="{F0B23244-D280-458F-99F8-C41C5A2A5954}"/>
          </ac:grpSpMkLst>
        </pc:grpChg>
        <pc:grpChg chg="del">
          <ac:chgData name="Rob Young" userId="e0e1e8e2-5a12-4c7e-b5f3-5c8441737fb0" providerId="ADAL" clId="{10FAB03E-0A5B-404A-8117-8A7D82FF7018}" dt="2019-10-30T19:33:36.512" v="1534" actId="478"/>
          <ac:grpSpMkLst>
            <pc:docMk/>
            <pc:sldMk cId="949894664" sldId="1025"/>
            <ac:grpSpMk id="32" creationId="{56BFE068-6263-4979-941F-22E2901F5161}"/>
          </ac:grpSpMkLst>
        </pc:grpChg>
        <pc:picChg chg="add mod">
          <ac:chgData name="Rob Young" userId="e0e1e8e2-5a12-4c7e-b5f3-5c8441737fb0" providerId="ADAL" clId="{10FAB03E-0A5B-404A-8117-8A7D82FF7018}" dt="2019-10-30T19:39:02.435" v="1578" actId="167"/>
          <ac:picMkLst>
            <pc:docMk/>
            <pc:sldMk cId="949894664" sldId="1025"/>
            <ac:picMk id="33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0-30T19:39:09.677" v="1581" actId="167"/>
        <pc:sldMkLst>
          <pc:docMk/>
          <pc:sldMk cId="230632836" sldId="1026"/>
        </pc:sldMkLst>
        <pc:spChg chg="mod">
          <ac:chgData name="Rob Young" userId="e0e1e8e2-5a12-4c7e-b5f3-5c8441737fb0" providerId="ADAL" clId="{10FAB03E-0A5B-404A-8117-8A7D82FF7018}" dt="2019-10-29T18:52:35.571" v="1426" actId="403"/>
          <ac:spMkLst>
            <pc:docMk/>
            <pc:sldMk cId="230632836" sldId="1026"/>
            <ac:spMk id="32" creationId="{42CC29F8-668A-4E2E-B914-165DCEA82BD3}"/>
          </ac:spMkLst>
        </pc:spChg>
        <pc:spChg chg="mod">
          <ac:chgData name="Rob Young" userId="e0e1e8e2-5a12-4c7e-b5f3-5c8441737fb0" providerId="ADAL" clId="{10FAB03E-0A5B-404A-8117-8A7D82FF7018}" dt="2019-10-29T18:55:09.262" v="1445" actId="1036"/>
          <ac:spMkLst>
            <pc:docMk/>
            <pc:sldMk cId="230632836" sldId="1026"/>
            <ac:spMk id="33" creationId="{F12C79DB-FC5A-4B29-8D48-0814627435FF}"/>
          </ac:spMkLst>
        </pc:spChg>
        <pc:grpChg chg="add del mod">
          <ac:chgData name="Rob Young" userId="e0e1e8e2-5a12-4c7e-b5f3-5c8441737fb0" providerId="ADAL" clId="{10FAB03E-0A5B-404A-8117-8A7D82FF7018}" dt="2019-10-30T19:39:06.310" v="1579" actId="478"/>
          <ac:grpSpMkLst>
            <pc:docMk/>
            <pc:sldMk cId="230632836" sldId="1026"/>
            <ac:grpSpMk id="82" creationId="{9D945EAE-3AF5-48C0-A45C-6538C8B7269A}"/>
          </ac:grpSpMkLst>
        </pc:grpChg>
        <pc:grpChg chg="del">
          <ac:chgData name="Rob Young" userId="e0e1e8e2-5a12-4c7e-b5f3-5c8441737fb0" providerId="ADAL" clId="{10FAB03E-0A5B-404A-8117-8A7D82FF7018}" dt="2019-10-30T19:33:43.758" v="1537" actId="478"/>
          <ac:grpSpMkLst>
            <pc:docMk/>
            <pc:sldMk cId="230632836" sldId="1026"/>
            <ac:grpSpMk id="88" creationId="{B3B51D21-C007-4B52-B3CF-CDFE1B133932}"/>
          </ac:grpSpMkLst>
        </pc:grpChg>
        <pc:picChg chg="add mod">
          <ac:chgData name="Rob Young" userId="e0e1e8e2-5a12-4c7e-b5f3-5c8441737fb0" providerId="ADAL" clId="{10FAB03E-0A5B-404A-8117-8A7D82FF7018}" dt="2019-10-30T19:39:09.677" v="1581" actId="167"/>
          <ac:picMkLst>
            <pc:docMk/>
            <pc:sldMk cId="230632836" sldId="1026"/>
            <ac:picMk id="88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0-30T19:39:17.387" v="1584" actId="167"/>
        <pc:sldMkLst>
          <pc:docMk/>
          <pc:sldMk cId="1347550759" sldId="1027"/>
        </pc:sldMkLst>
        <pc:spChg chg="mod">
          <ac:chgData name="Rob Young" userId="e0e1e8e2-5a12-4c7e-b5f3-5c8441737fb0" providerId="ADAL" clId="{10FAB03E-0A5B-404A-8117-8A7D82FF7018}" dt="2019-10-29T18:52:54.802" v="1428" actId="403"/>
          <ac:spMkLst>
            <pc:docMk/>
            <pc:sldMk cId="1347550759" sldId="1027"/>
            <ac:spMk id="82" creationId="{ADF7EAC1-307D-4831-8904-BEAE58CF775D}"/>
          </ac:spMkLst>
        </pc:spChg>
        <pc:grpChg chg="add del mod">
          <ac:chgData name="Rob Young" userId="e0e1e8e2-5a12-4c7e-b5f3-5c8441737fb0" providerId="ADAL" clId="{10FAB03E-0A5B-404A-8117-8A7D82FF7018}" dt="2019-10-30T19:39:13.894" v="1582" actId="478"/>
          <ac:grpSpMkLst>
            <pc:docMk/>
            <pc:sldMk cId="1347550759" sldId="1027"/>
            <ac:grpSpMk id="100" creationId="{81A1967D-68DC-426D-A994-DFE08C4595E7}"/>
          </ac:grpSpMkLst>
        </pc:grpChg>
        <pc:grpChg chg="del">
          <ac:chgData name="Rob Young" userId="e0e1e8e2-5a12-4c7e-b5f3-5c8441737fb0" providerId="ADAL" clId="{10FAB03E-0A5B-404A-8117-8A7D82FF7018}" dt="2019-10-30T19:33:50.620" v="1540" actId="478"/>
          <ac:grpSpMkLst>
            <pc:docMk/>
            <pc:sldMk cId="1347550759" sldId="1027"/>
            <ac:grpSpMk id="102" creationId="{88B29640-ECB1-42A9-AC03-E28D714EE1B3}"/>
          </ac:grpSpMkLst>
        </pc:grpChg>
        <pc:picChg chg="add mod">
          <ac:chgData name="Rob Young" userId="e0e1e8e2-5a12-4c7e-b5f3-5c8441737fb0" providerId="ADAL" clId="{10FAB03E-0A5B-404A-8117-8A7D82FF7018}" dt="2019-10-30T19:39:17.387" v="1584" actId="167"/>
          <ac:picMkLst>
            <pc:docMk/>
            <pc:sldMk cId="1347550759" sldId="1027"/>
            <ac:picMk id="102" creationId="{FE7D84BF-5B6A-4E07-9459-3564DBA2CFA5}"/>
          </ac:picMkLst>
        </pc:picChg>
        <pc:cxnChg chg="mod">
          <ac:chgData name="Rob Young" userId="e0e1e8e2-5a12-4c7e-b5f3-5c8441737fb0" providerId="ADAL" clId="{10FAB03E-0A5B-404A-8117-8A7D82FF7018}" dt="2019-10-29T18:53:07.400" v="1430" actId="1036"/>
          <ac:cxnSpMkLst>
            <pc:docMk/>
            <pc:sldMk cId="1347550759" sldId="1027"/>
            <ac:cxnSpMk id="17" creationId="{A770FF0F-67C1-4E5E-876E-47CF35E75FA2}"/>
          </ac:cxnSpMkLst>
        </pc:cxnChg>
      </pc:sldChg>
      <pc:sldChg chg="addSp delSp modSp">
        <pc:chgData name="Rob Young" userId="e0e1e8e2-5a12-4c7e-b5f3-5c8441737fb0" providerId="ADAL" clId="{10FAB03E-0A5B-404A-8117-8A7D82FF7018}" dt="2019-10-30T19:39:24.124" v="1587" actId="167"/>
        <pc:sldMkLst>
          <pc:docMk/>
          <pc:sldMk cId="3122890566" sldId="1030"/>
        </pc:sldMkLst>
        <pc:spChg chg="mod">
          <ac:chgData name="Rob Young" userId="e0e1e8e2-5a12-4c7e-b5f3-5c8441737fb0" providerId="ADAL" clId="{10FAB03E-0A5B-404A-8117-8A7D82FF7018}" dt="2019-10-29T18:53:26.252" v="1438" actId="403"/>
          <ac:spMkLst>
            <pc:docMk/>
            <pc:sldMk cId="3122890566" sldId="1030"/>
            <ac:spMk id="82" creationId="{ADF7EAC1-307D-4831-8904-BEAE58CF775D}"/>
          </ac:spMkLst>
        </pc:spChg>
        <pc:grpChg chg="add del mod">
          <ac:chgData name="Rob Young" userId="e0e1e8e2-5a12-4c7e-b5f3-5c8441737fb0" providerId="ADAL" clId="{10FAB03E-0A5B-404A-8117-8A7D82FF7018}" dt="2019-10-30T19:39:20.990" v="1585" actId="478"/>
          <ac:grpSpMkLst>
            <pc:docMk/>
            <pc:sldMk cId="3122890566" sldId="1030"/>
            <ac:grpSpMk id="93" creationId="{970B412B-78C3-4B32-A470-B2F63C45C3A4}"/>
          </ac:grpSpMkLst>
        </pc:grpChg>
        <pc:grpChg chg="del">
          <ac:chgData name="Rob Young" userId="e0e1e8e2-5a12-4c7e-b5f3-5c8441737fb0" providerId="ADAL" clId="{10FAB03E-0A5B-404A-8117-8A7D82FF7018}" dt="2019-10-30T19:33:57.981" v="1543" actId="478"/>
          <ac:grpSpMkLst>
            <pc:docMk/>
            <pc:sldMk cId="3122890566" sldId="1030"/>
            <ac:grpSpMk id="102" creationId="{328D2B1B-2E1F-4100-9410-EF1EFB15BFD1}"/>
          </ac:grpSpMkLst>
        </pc:grpChg>
        <pc:picChg chg="add mod">
          <ac:chgData name="Rob Young" userId="e0e1e8e2-5a12-4c7e-b5f3-5c8441737fb0" providerId="ADAL" clId="{10FAB03E-0A5B-404A-8117-8A7D82FF7018}" dt="2019-10-30T19:39:24.124" v="1587" actId="167"/>
          <ac:picMkLst>
            <pc:docMk/>
            <pc:sldMk cId="3122890566" sldId="1030"/>
            <ac:picMk id="102" creationId="{FE7D84BF-5B6A-4E07-9459-3564DBA2CFA5}"/>
          </ac:picMkLst>
        </pc:picChg>
        <pc:cxnChg chg="mod">
          <ac:chgData name="Rob Young" userId="e0e1e8e2-5a12-4c7e-b5f3-5c8441737fb0" providerId="ADAL" clId="{10FAB03E-0A5B-404A-8117-8A7D82FF7018}" dt="2019-10-29T18:53:22.263" v="1436" actId="1036"/>
          <ac:cxnSpMkLst>
            <pc:docMk/>
            <pc:sldMk cId="3122890566" sldId="1030"/>
            <ac:cxnSpMk id="17" creationId="{A770FF0F-67C1-4E5E-876E-47CF35E75FA2}"/>
          </ac:cxnSpMkLst>
        </pc:cxnChg>
        <pc:cxnChg chg="del">
          <ac:chgData name="Rob Young" userId="e0e1e8e2-5a12-4c7e-b5f3-5c8441737fb0" providerId="ADAL" clId="{10FAB03E-0A5B-404A-8117-8A7D82FF7018}" dt="2019-10-29T18:54:03.782" v="1439" actId="478"/>
          <ac:cxnSpMkLst>
            <pc:docMk/>
            <pc:sldMk cId="3122890566" sldId="1030"/>
            <ac:cxnSpMk id="93" creationId="{63CB1E20-13AD-459C-B5C2-84E3562E86DA}"/>
          </ac:cxnSpMkLst>
        </pc:cxnChg>
      </pc:sldChg>
      <pc:sldChg chg="addSp delSp modSp">
        <pc:chgData name="Rob Young" userId="e0e1e8e2-5a12-4c7e-b5f3-5c8441737fb0" providerId="ADAL" clId="{10FAB03E-0A5B-404A-8117-8A7D82FF7018}" dt="2019-10-30T19:39:38.364" v="1593" actId="167"/>
        <pc:sldMkLst>
          <pc:docMk/>
          <pc:sldMk cId="2099739867" sldId="1032"/>
        </pc:sldMkLst>
        <pc:grpChg chg="add del mod">
          <ac:chgData name="Rob Young" userId="e0e1e8e2-5a12-4c7e-b5f3-5c8441737fb0" providerId="ADAL" clId="{10FAB03E-0A5B-404A-8117-8A7D82FF7018}" dt="2019-10-30T19:39:35.182" v="1591" actId="478"/>
          <ac:grpSpMkLst>
            <pc:docMk/>
            <pc:sldMk cId="2099739867" sldId="1032"/>
            <ac:grpSpMk id="134" creationId="{EC0E3492-7F68-40C1-9D5F-03D27C1FF88A}"/>
          </ac:grpSpMkLst>
        </pc:grpChg>
        <pc:grpChg chg="del">
          <ac:chgData name="Rob Young" userId="e0e1e8e2-5a12-4c7e-b5f3-5c8441737fb0" providerId="ADAL" clId="{10FAB03E-0A5B-404A-8117-8A7D82FF7018}" dt="2019-10-30T19:34:13.167" v="1549" actId="478"/>
          <ac:grpSpMkLst>
            <pc:docMk/>
            <pc:sldMk cId="2099739867" sldId="1032"/>
            <ac:grpSpMk id="136" creationId="{1B3CCCFC-184C-41FF-85F3-E99D6E782AF9}"/>
          </ac:grpSpMkLst>
        </pc:grpChg>
        <pc:picChg chg="add mod">
          <ac:chgData name="Rob Young" userId="e0e1e8e2-5a12-4c7e-b5f3-5c8441737fb0" providerId="ADAL" clId="{10FAB03E-0A5B-404A-8117-8A7D82FF7018}" dt="2019-10-30T19:39:38.364" v="1593" actId="167"/>
          <ac:picMkLst>
            <pc:docMk/>
            <pc:sldMk cId="2099739867" sldId="1032"/>
            <ac:picMk id="136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0-30T19:39:44.730" v="1596" actId="167"/>
        <pc:sldMkLst>
          <pc:docMk/>
          <pc:sldMk cId="2001314458" sldId="1033"/>
        </pc:sldMkLst>
        <pc:grpChg chg="add del mod">
          <ac:chgData name="Rob Young" userId="e0e1e8e2-5a12-4c7e-b5f3-5c8441737fb0" providerId="ADAL" clId="{10FAB03E-0A5B-404A-8117-8A7D82FF7018}" dt="2019-10-30T19:39:41.686" v="1594" actId="478"/>
          <ac:grpSpMkLst>
            <pc:docMk/>
            <pc:sldMk cId="2001314458" sldId="1033"/>
            <ac:grpSpMk id="98" creationId="{3415AF65-7051-4712-98D6-D55C59BDE439}"/>
          </ac:grpSpMkLst>
        </pc:grpChg>
        <pc:grpChg chg="del">
          <ac:chgData name="Rob Young" userId="e0e1e8e2-5a12-4c7e-b5f3-5c8441737fb0" providerId="ADAL" clId="{10FAB03E-0A5B-404A-8117-8A7D82FF7018}" dt="2019-10-30T19:34:19.964" v="1552" actId="478"/>
          <ac:grpSpMkLst>
            <pc:docMk/>
            <pc:sldMk cId="2001314458" sldId="1033"/>
            <ac:grpSpMk id="99" creationId="{135AE6BF-5A3D-453B-B4FD-49DDC3F810A2}"/>
          </ac:grpSpMkLst>
        </pc:grpChg>
        <pc:picChg chg="add mod">
          <ac:chgData name="Rob Young" userId="e0e1e8e2-5a12-4c7e-b5f3-5c8441737fb0" providerId="ADAL" clId="{10FAB03E-0A5B-404A-8117-8A7D82FF7018}" dt="2019-10-30T19:39:44.730" v="1596" actId="167"/>
          <ac:picMkLst>
            <pc:docMk/>
            <pc:sldMk cId="2001314458" sldId="1033"/>
            <ac:picMk id="100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0-30T19:39:50.693" v="1599" actId="167"/>
        <pc:sldMkLst>
          <pc:docMk/>
          <pc:sldMk cId="1521047361" sldId="1034"/>
        </pc:sldMkLst>
        <pc:grpChg chg="add del mod">
          <ac:chgData name="Rob Young" userId="e0e1e8e2-5a12-4c7e-b5f3-5c8441737fb0" providerId="ADAL" clId="{10FAB03E-0A5B-404A-8117-8A7D82FF7018}" dt="2019-10-30T19:39:47.822" v="1597" actId="478"/>
          <ac:grpSpMkLst>
            <pc:docMk/>
            <pc:sldMk cId="1521047361" sldId="1034"/>
            <ac:grpSpMk id="190" creationId="{AE5225F1-0350-4FB3-B957-E3793ED02551}"/>
          </ac:grpSpMkLst>
        </pc:grpChg>
        <pc:grpChg chg="del">
          <ac:chgData name="Rob Young" userId="e0e1e8e2-5a12-4c7e-b5f3-5c8441737fb0" providerId="ADAL" clId="{10FAB03E-0A5B-404A-8117-8A7D82FF7018}" dt="2019-10-30T19:34:26.982" v="1555" actId="478"/>
          <ac:grpSpMkLst>
            <pc:docMk/>
            <pc:sldMk cId="1521047361" sldId="1034"/>
            <ac:grpSpMk id="191" creationId="{E6248921-D7B9-4606-BA47-1FB51C0A4478}"/>
          </ac:grpSpMkLst>
        </pc:grpChg>
        <pc:picChg chg="add mod">
          <ac:chgData name="Rob Young" userId="e0e1e8e2-5a12-4c7e-b5f3-5c8441737fb0" providerId="ADAL" clId="{10FAB03E-0A5B-404A-8117-8A7D82FF7018}" dt="2019-10-30T19:39:50.693" v="1599" actId="167"/>
          <ac:picMkLst>
            <pc:docMk/>
            <pc:sldMk cId="1521047361" sldId="1034"/>
            <ac:picMk id="192" creationId="{FE7D84BF-5B6A-4E07-9459-3564DBA2CFA5}"/>
          </ac:picMkLst>
        </pc:picChg>
      </pc:sldChg>
      <pc:sldChg chg="addSp delSp modSp">
        <pc:chgData name="Rob Young" userId="e0e1e8e2-5a12-4c7e-b5f3-5c8441737fb0" providerId="ADAL" clId="{10FAB03E-0A5B-404A-8117-8A7D82FF7018}" dt="2019-10-30T19:38:20.770" v="1563" actId="167"/>
        <pc:sldMkLst>
          <pc:docMk/>
          <pc:sldMk cId="3979764742" sldId="1058"/>
        </pc:sldMkLst>
        <pc:spChg chg="mod">
          <ac:chgData name="Rob Young" userId="e0e1e8e2-5a12-4c7e-b5f3-5c8441737fb0" providerId="ADAL" clId="{10FAB03E-0A5B-404A-8117-8A7D82FF7018}" dt="2019-10-29T15:04:38.954" v="526" actId="403"/>
          <ac:spMkLst>
            <pc:docMk/>
            <pc:sldMk cId="3979764742" sldId="1058"/>
            <ac:spMk id="6" creationId="{5FDFA7AB-0004-4F9D-BABA-5858DDFF63AF}"/>
          </ac:spMkLst>
        </pc:spChg>
        <pc:spChg chg="mod">
          <ac:chgData name="Rob Young" userId="e0e1e8e2-5a12-4c7e-b5f3-5c8441737fb0" providerId="ADAL" clId="{10FAB03E-0A5B-404A-8117-8A7D82FF7018}" dt="2019-10-29T15:04:19.532" v="520" actId="403"/>
          <ac:spMkLst>
            <pc:docMk/>
            <pc:sldMk cId="3979764742" sldId="1058"/>
            <ac:spMk id="7" creationId="{927A10E3-A5B5-4CB4-B164-D1DF61E02E0D}"/>
          </ac:spMkLst>
        </pc:spChg>
        <pc:spChg chg="mod">
          <ac:chgData name="Rob Young" userId="e0e1e8e2-5a12-4c7e-b5f3-5c8441737fb0" providerId="ADAL" clId="{10FAB03E-0A5B-404A-8117-8A7D82FF7018}" dt="2019-10-29T15:04:10.687" v="516" actId="403"/>
          <ac:spMkLst>
            <pc:docMk/>
            <pc:sldMk cId="3979764742" sldId="1058"/>
            <ac:spMk id="8" creationId="{522CB8CC-1F35-4876-AD9E-2E24F3B8FE0A}"/>
          </ac:spMkLst>
        </pc:spChg>
        <pc:spChg chg="mod">
          <ac:chgData name="Rob Young" userId="e0e1e8e2-5a12-4c7e-b5f3-5c8441737fb0" providerId="ADAL" clId="{10FAB03E-0A5B-404A-8117-8A7D82FF7018}" dt="2019-10-29T15:04:52.328" v="530" actId="404"/>
          <ac:spMkLst>
            <pc:docMk/>
            <pc:sldMk cId="3979764742" sldId="1058"/>
            <ac:spMk id="11" creationId="{ECF497B7-C9E5-4963-80B4-C4E5A96C037B}"/>
          </ac:spMkLst>
        </pc:spChg>
        <pc:spChg chg="mod">
          <ac:chgData name="Rob Young" userId="e0e1e8e2-5a12-4c7e-b5f3-5c8441737fb0" providerId="ADAL" clId="{10FAB03E-0A5B-404A-8117-8A7D82FF7018}" dt="2019-10-29T15:04:15.423" v="518" actId="403"/>
          <ac:spMkLst>
            <pc:docMk/>
            <pc:sldMk cId="3979764742" sldId="1058"/>
            <ac:spMk id="13" creationId="{98124A2C-39B8-4876-9871-EFE7F03688A4}"/>
          </ac:spMkLst>
        </pc:spChg>
        <pc:spChg chg="mod">
          <ac:chgData name="Rob Young" userId="e0e1e8e2-5a12-4c7e-b5f3-5c8441737fb0" providerId="ADAL" clId="{10FAB03E-0A5B-404A-8117-8A7D82FF7018}" dt="2019-10-29T15:04:34.858" v="524" actId="14100"/>
          <ac:spMkLst>
            <pc:docMk/>
            <pc:sldMk cId="3979764742" sldId="1058"/>
            <ac:spMk id="14" creationId="{C0F4ED8A-FC2E-4E0F-AC62-D06B3EED3585}"/>
          </ac:spMkLst>
        </pc:spChg>
        <pc:spChg chg="mod">
          <ac:chgData name="Rob Young" userId="e0e1e8e2-5a12-4c7e-b5f3-5c8441737fb0" providerId="ADAL" clId="{10FAB03E-0A5B-404A-8117-8A7D82FF7018}" dt="2019-10-29T15:04:05.636" v="514" actId="403"/>
          <ac:spMkLst>
            <pc:docMk/>
            <pc:sldMk cId="3979764742" sldId="1058"/>
            <ac:spMk id="15" creationId="{9110920C-F2D0-4D02-9139-6E79312473FB}"/>
          </ac:spMkLst>
        </pc:spChg>
        <pc:grpChg chg="del">
          <ac:chgData name="Rob Young" userId="e0e1e8e2-5a12-4c7e-b5f3-5c8441737fb0" providerId="ADAL" clId="{10FAB03E-0A5B-404A-8117-8A7D82FF7018}" dt="2019-10-30T19:32:40.110" v="1516" actId="478"/>
          <ac:grpSpMkLst>
            <pc:docMk/>
            <pc:sldMk cId="3979764742" sldId="1058"/>
            <ac:grpSpMk id="47" creationId="{70DAF219-D6EF-4E11-9F0B-ED9188A35EE8}"/>
          </ac:grpSpMkLst>
        </pc:grpChg>
        <pc:grpChg chg="add del mod">
          <ac:chgData name="Rob Young" userId="e0e1e8e2-5a12-4c7e-b5f3-5c8441737fb0" providerId="ADAL" clId="{10FAB03E-0A5B-404A-8117-8A7D82FF7018}" dt="2019-10-30T19:38:17.422" v="1561" actId="478"/>
          <ac:grpSpMkLst>
            <pc:docMk/>
            <pc:sldMk cId="3979764742" sldId="1058"/>
            <ac:grpSpMk id="50" creationId="{AE02486B-CC4E-4D29-9991-74F1DBEFD6B0}"/>
          </ac:grpSpMkLst>
        </pc:grpChg>
        <pc:picChg chg="add mod">
          <ac:chgData name="Rob Young" userId="e0e1e8e2-5a12-4c7e-b5f3-5c8441737fb0" providerId="ADAL" clId="{10FAB03E-0A5B-404A-8117-8A7D82FF7018}" dt="2019-10-30T19:38:20.770" v="1563" actId="167"/>
          <ac:picMkLst>
            <pc:docMk/>
            <pc:sldMk cId="3979764742" sldId="1058"/>
            <ac:picMk id="48" creationId="{FE7D84BF-5B6A-4E07-9459-3564DBA2CFA5}"/>
          </ac:picMkLst>
        </pc:picChg>
      </pc:sldChg>
      <pc:sldChg chg="modNotesTx">
        <pc:chgData name="Rob Young" userId="e0e1e8e2-5a12-4c7e-b5f3-5c8441737fb0" providerId="ADAL" clId="{10FAB03E-0A5B-404A-8117-8A7D82FF7018}" dt="2019-10-29T16:04:37.264" v="715" actId="20577"/>
        <pc:sldMkLst>
          <pc:docMk/>
          <pc:sldMk cId="3379876468" sldId="1072"/>
        </pc:sldMkLst>
      </pc:sldChg>
      <pc:sldChg chg="modSp">
        <pc:chgData name="Rob Young" userId="e0e1e8e2-5a12-4c7e-b5f3-5c8441737fb0" providerId="ADAL" clId="{10FAB03E-0A5B-404A-8117-8A7D82FF7018}" dt="2019-11-03T19:55:50.199" v="1939" actId="313"/>
        <pc:sldMkLst>
          <pc:docMk/>
          <pc:sldMk cId="3838727461" sldId="1081"/>
        </pc:sldMkLst>
        <pc:spChg chg="mod">
          <ac:chgData name="Rob Young" userId="e0e1e8e2-5a12-4c7e-b5f3-5c8441737fb0" providerId="ADAL" clId="{10FAB03E-0A5B-404A-8117-8A7D82FF7018}" dt="2019-11-03T19:54:52.739" v="1827" actId="313"/>
          <ac:spMkLst>
            <pc:docMk/>
            <pc:sldMk cId="3838727461" sldId="1081"/>
            <ac:spMk id="7" creationId="{DBAA08AC-59B2-4FFB-99B6-177790A24299}"/>
          </ac:spMkLst>
        </pc:spChg>
        <pc:spChg chg="mod">
          <ac:chgData name="Rob Young" userId="e0e1e8e2-5a12-4c7e-b5f3-5c8441737fb0" providerId="ADAL" clId="{10FAB03E-0A5B-404A-8117-8A7D82FF7018}" dt="2019-11-03T19:55:50.199" v="1939" actId="313"/>
          <ac:spMkLst>
            <pc:docMk/>
            <pc:sldMk cId="3838727461" sldId="1081"/>
            <ac:spMk id="8" creationId="{DE9C1F3C-8093-4996-B9DA-37554F2E26E3}"/>
          </ac:spMkLst>
        </pc:spChg>
      </pc:sldChg>
      <pc:sldChg chg="addSp delSp modSp add ord">
        <pc:chgData name="Rob Young" userId="e0e1e8e2-5a12-4c7e-b5f3-5c8441737fb0" providerId="ADAL" clId="{10FAB03E-0A5B-404A-8117-8A7D82FF7018}" dt="2019-11-04T17:25:49.164" v="5220" actId="478"/>
        <pc:sldMkLst>
          <pc:docMk/>
          <pc:sldMk cId="2149789668" sldId="1082"/>
        </pc:sldMkLst>
        <pc:spChg chg="add del">
          <ac:chgData name="Rob Young" userId="e0e1e8e2-5a12-4c7e-b5f3-5c8441737fb0" providerId="ADAL" clId="{10FAB03E-0A5B-404A-8117-8A7D82FF7018}" dt="2019-11-04T17:25:49.164" v="5220" actId="478"/>
          <ac:spMkLst>
            <pc:docMk/>
            <pc:sldMk cId="2149789668" sldId="1082"/>
            <ac:spMk id="3" creationId="{3447501F-C709-42AF-9D16-B28794824848}"/>
          </ac:spMkLst>
        </pc:spChg>
        <pc:spChg chg="mod">
          <ac:chgData name="Rob Young" userId="e0e1e8e2-5a12-4c7e-b5f3-5c8441737fb0" providerId="ADAL" clId="{10FAB03E-0A5B-404A-8117-8A7D82FF7018}" dt="2019-11-04T17:25:46.567" v="5219" actId="404"/>
          <ac:spMkLst>
            <pc:docMk/>
            <pc:sldMk cId="2149789668" sldId="1082"/>
            <ac:spMk id="32" creationId="{00000000-0000-0000-0000-000000000000}"/>
          </ac:spMkLst>
        </pc:spChg>
      </pc:sldChg>
      <pc:sldChg chg="addSp delSp modSp add">
        <pc:chgData name="Rob Young" userId="e0e1e8e2-5a12-4c7e-b5f3-5c8441737fb0" providerId="ADAL" clId="{10FAB03E-0A5B-404A-8117-8A7D82FF7018}" dt="2019-11-04T17:25:05.888" v="5205"/>
        <pc:sldMkLst>
          <pc:docMk/>
          <pc:sldMk cId="791703749" sldId="1083"/>
        </pc:sldMkLst>
        <pc:spChg chg="add del">
          <ac:chgData name="Rob Young" userId="e0e1e8e2-5a12-4c7e-b5f3-5c8441737fb0" providerId="ADAL" clId="{10FAB03E-0A5B-404A-8117-8A7D82FF7018}" dt="2019-11-04T17:25:05.888" v="5205"/>
          <ac:spMkLst>
            <pc:docMk/>
            <pc:sldMk cId="791703749" sldId="1083"/>
            <ac:spMk id="3" creationId="{E316A31A-B972-4992-8F90-493B84A7A4F1}"/>
          </ac:spMkLst>
        </pc:spChg>
        <pc:spChg chg="mod">
          <ac:chgData name="Rob Young" userId="e0e1e8e2-5a12-4c7e-b5f3-5c8441737fb0" providerId="ADAL" clId="{10FAB03E-0A5B-404A-8117-8A7D82FF7018}" dt="2019-11-04T17:25:02.471" v="5204" actId="404"/>
          <ac:spMkLst>
            <pc:docMk/>
            <pc:sldMk cId="791703749" sldId="1083"/>
            <ac:spMk id="32" creationId="{00000000-0000-0000-0000-000000000000}"/>
          </ac:spMkLst>
        </pc:spChg>
      </pc:sldChg>
      <pc:sldChg chg="addSp delSp modSp add">
        <pc:chgData name="Rob Young" userId="e0e1e8e2-5a12-4c7e-b5f3-5c8441737fb0" providerId="ADAL" clId="{10FAB03E-0A5B-404A-8117-8A7D82FF7018}" dt="2019-11-04T17:24:26.556" v="5189"/>
        <pc:sldMkLst>
          <pc:docMk/>
          <pc:sldMk cId="2914777760" sldId="1084"/>
        </pc:sldMkLst>
        <pc:spChg chg="add del">
          <ac:chgData name="Rob Young" userId="e0e1e8e2-5a12-4c7e-b5f3-5c8441737fb0" providerId="ADAL" clId="{10FAB03E-0A5B-404A-8117-8A7D82FF7018}" dt="2019-11-04T17:24:26.556" v="5189"/>
          <ac:spMkLst>
            <pc:docMk/>
            <pc:sldMk cId="2914777760" sldId="1084"/>
            <ac:spMk id="3" creationId="{EFE05115-92D2-4038-9E4E-EE0F62845FC3}"/>
          </ac:spMkLst>
        </pc:spChg>
        <pc:spChg chg="mod">
          <ac:chgData name="Rob Young" userId="e0e1e8e2-5a12-4c7e-b5f3-5c8441737fb0" providerId="ADAL" clId="{10FAB03E-0A5B-404A-8117-8A7D82FF7018}" dt="2019-11-04T17:24:22.787" v="5188" actId="404"/>
          <ac:spMkLst>
            <pc:docMk/>
            <pc:sldMk cId="2914777760" sldId="1084"/>
            <ac:spMk id="32" creationId="{00000000-0000-0000-0000-000000000000}"/>
          </ac:spMkLst>
        </pc:spChg>
      </pc:sldChg>
      <pc:sldChg chg="addSp delSp modSp add">
        <pc:chgData name="Rob Young" userId="e0e1e8e2-5a12-4c7e-b5f3-5c8441737fb0" providerId="ADAL" clId="{10FAB03E-0A5B-404A-8117-8A7D82FF7018}" dt="2019-11-04T17:23:17.300" v="5168"/>
        <pc:sldMkLst>
          <pc:docMk/>
          <pc:sldMk cId="3313152415" sldId="1085"/>
        </pc:sldMkLst>
        <pc:spChg chg="add del">
          <ac:chgData name="Rob Young" userId="e0e1e8e2-5a12-4c7e-b5f3-5c8441737fb0" providerId="ADAL" clId="{10FAB03E-0A5B-404A-8117-8A7D82FF7018}" dt="2019-11-04T17:23:17.300" v="5168"/>
          <ac:spMkLst>
            <pc:docMk/>
            <pc:sldMk cId="3313152415" sldId="1085"/>
            <ac:spMk id="3" creationId="{44BC84CF-BC10-4EE4-A53C-393AA0DEE3CB}"/>
          </ac:spMkLst>
        </pc:spChg>
        <pc:spChg chg="mod">
          <ac:chgData name="Rob Young" userId="e0e1e8e2-5a12-4c7e-b5f3-5c8441737fb0" providerId="ADAL" clId="{10FAB03E-0A5B-404A-8117-8A7D82FF7018}" dt="2019-11-04T17:23:13.963" v="5167" actId="403"/>
          <ac:spMkLst>
            <pc:docMk/>
            <pc:sldMk cId="3313152415" sldId="1085"/>
            <ac:spMk id="32" creationId="{00000000-0000-0000-0000-000000000000}"/>
          </ac:spMkLst>
        </pc:spChg>
      </pc:sldChg>
      <pc:sldChg chg="addSp delSp modSp add">
        <pc:chgData name="Rob Young" userId="e0e1e8e2-5a12-4c7e-b5f3-5c8441737fb0" providerId="ADAL" clId="{10FAB03E-0A5B-404A-8117-8A7D82FF7018}" dt="2019-11-04T17:22:38.653" v="5155"/>
        <pc:sldMkLst>
          <pc:docMk/>
          <pc:sldMk cId="1492844313" sldId="1086"/>
        </pc:sldMkLst>
        <pc:spChg chg="add del mod">
          <ac:chgData name="Rob Young" userId="e0e1e8e2-5a12-4c7e-b5f3-5c8441737fb0" providerId="ADAL" clId="{10FAB03E-0A5B-404A-8117-8A7D82FF7018}" dt="2019-11-04T17:22:38.653" v="5155"/>
          <ac:spMkLst>
            <pc:docMk/>
            <pc:sldMk cId="1492844313" sldId="1086"/>
            <ac:spMk id="3" creationId="{72629A8C-8266-4626-ABD9-8679F37A87C3}"/>
          </ac:spMkLst>
        </pc:spChg>
        <pc:spChg chg="mod">
          <ac:chgData name="Rob Young" userId="e0e1e8e2-5a12-4c7e-b5f3-5c8441737fb0" providerId="ADAL" clId="{10FAB03E-0A5B-404A-8117-8A7D82FF7018}" dt="2019-11-04T17:22:33.679" v="5154" actId="404"/>
          <ac:spMkLst>
            <pc:docMk/>
            <pc:sldMk cId="1492844313" sldId="1086"/>
            <ac:spMk id="32" creationId="{00000000-0000-0000-0000-000000000000}"/>
          </ac:spMkLst>
        </pc:spChg>
      </pc:sldChg>
      <pc:sldChg chg="modSp modAnim">
        <pc:chgData name="Rob Young" userId="e0e1e8e2-5a12-4c7e-b5f3-5c8441737fb0" providerId="ADAL" clId="{10FAB03E-0A5B-404A-8117-8A7D82FF7018}" dt="2019-11-04T21:14:16.124" v="5915" actId="20577"/>
        <pc:sldMkLst>
          <pc:docMk/>
          <pc:sldMk cId="651761834" sldId="1095"/>
        </pc:sldMkLst>
        <pc:spChg chg="mod">
          <ac:chgData name="Rob Young" userId="e0e1e8e2-5a12-4c7e-b5f3-5c8441737fb0" providerId="ADAL" clId="{10FAB03E-0A5B-404A-8117-8A7D82FF7018}" dt="2019-11-04T21:14:16.124" v="5915" actId="20577"/>
          <ac:spMkLst>
            <pc:docMk/>
            <pc:sldMk cId="651761834" sldId="1095"/>
            <ac:spMk id="39" creationId="{5A51CD73-165F-4E77-A2BF-3DEEA335B1B2}"/>
          </ac:spMkLst>
        </pc:spChg>
      </pc:sldChg>
      <pc:sldChg chg="modSp modAnim">
        <pc:chgData name="Rob Young" userId="e0e1e8e2-5a12-4c7e-b5f3-5c8441737fb0" providerId="ADAL" clId="{10FAB03E-0A5B-404A-8117-8A7D82FF7018}" dt="2019-11-04T21:25:27.057" v="6112" actId="20577"/>
        <pc:sldMkLst>
          <pc:docMk/>
          <pc:sldMk cId="737268744" sldId="1097"/>
        </pc:sldMkLst>
        <pc:spChg chg="mod">
          <ac:chgData name="Rob Young" userId="e0e1e8e2-5a12-4c7e-b5f3-5c8441737fb0" providerId="ADAL" clId="{10FAB03E-0A5B-404A-8117-8A7D82FF7018}" dt="2019-11-04T21:25:27.057" v="6112" actId="20577"/>
          <ac:spMkLst>
            <pc:docMk/>
            <pc:sldMk cId="737268744" sldId="1097"/>
            <ac:spMk id="40" creationId="{3D7BEBEF-0B8D-4453-BC43-3663BD26F932}"/>
          </ac:spMkLst>
        </pc:spChg>
      </pc:sldChg>
      <pc:sldChg chg="add">
        <pc:chgData name="Rob Young" userId="e0e1e8e2-5a12-4c7e-b5f3-5c8441737fb0" providerId="ADAL" clId="{10FAB03E-0A5B-404A-8117-8A7D82FF7018}" dt="2019-11-03T19:06:27.456" v="1600"/>
        <pc:sldMkLst>
          <pc:docMk/>
          <pc:sldMk cId="4243521823" sldId="1102"/>
        </pc:sldMkLst>
      </pc:sldChg>
      <pc:sldChg chg="addSp delSp modSp add modAnim">
        <pc:chgData name="Rob Young" userId="e0e1e8e2-5a12-4c7e-b5f3-5c8441737fb0" providerId="ADAL" clId="{10FAB03E-0A5B-404A-8117-8A7D82FF7018}" dt="2019-11-04T17:38:33.602" v="5348"/>
        <pc:sldMkLst>
          <pc:docMk/>
          <pc:sldMk cId="1738036635" sldId="1110"/>
        </pc:sldMkLst>
        <pc:spChg chg="del">
          <ac:chgData name="Rob Young" userId="e0e1e8e2-5a12-4c7e-b5f3-5c8441737fb0" providerId="ADAL" clId="{10FAB03E-0A5B-404A-8117-8A7D82FF7018}" dt="2019-11-04T14:43:46.941" v="2857" actId="478"/>
          <ac:spMkLst>
            <pc:docMk/>
            <pc:sldMk cId="1738036635" sldId="1110"/>
            <ac:spMk id="6" creationId="{F8FC9C89-ACA9-47FA-8651-A10FE93778DD}"/>
          </ac:spMkLst>
        </pc:spChg>
        <pc:spChg chg="del">
          <ac:chgData name="Rob Young" userId="e0e1e8e2-5a12-4c7e-b5f3-5c8441737fb0" providerId="ADAL" clId="{10FAB03E-0A5B-404A-8117-8A7D82FF7018}" dt="2019-11-04T17:38:32.286" v="5347" actId="478"/>
          <ac:spMkLst>
            <pc:docMk/>
            <pc:sldMk cId="1738036635" sldId="1110"/>
            <ac:spMk id="36" creationId="{C92D282B-113F-440A-8AC3-D1FCFB1348B8}"/>
          </ac:spMkLst>
        </pc:spChg>
        <pc:spChg chg="del">
          <ac:chgData name="Rob Young" userId="e0e1e8e2-5a12-4c7e-b5f3-5c8441737fb0" providerId="ADAL" clId="{10FAB03E-0A5B-404A-8117-8A7D82FF7018}" dt="2019-11-04T14:49:13.582" v="2933" actId="478"/>
          <ac:spMkLst>
            <pc:docMk/>
            <pc:sldMk cId="1738036635" sldId="1110"/>
            <ac:spMk id="44" creationId="{B28ECA7A-6BCB-47F5-8006-805EE9E75FD3}"/>
          </ac:spMkLst>
        </pc:spChg>
        <pc:spChg chg="del">
          <ac:chgData name="Rob Young" userId="e0e1e8e2-5a12-4c7e-b5f3-5c8441737fb0" providerId="ADAL" clId="{10FAB03E-0A5B-404A-8117-8A7D82FF7018}" dt="2019-11-04T14:49:11.310" v="2932" actId="478"/>
          <ac:spMkLst>
            <pc:docMk/>
            <pc:sldMk cId="1738036635" sldId="1110"/>
            <ac:spMk id="48" creationId="{F385B3BC-3D3A-45BD-8178-AA3F21711BE0}"/>
          </ac:spMkLst>
        </pc:spChg>
        <pc:spChg chg="del">
          <ac:chgData name="Rob Young" userId="e0e1e8e2-5a12-4c7e-b5f3-5c8441737fb0" providerId="ADAL" clId="{10FAB03E-0A5B-404A-8117-8A7D82FF7018}" dt="2019-11-04T17:38:32.286" v="5347" actId="478"/>
          <ac:spMkLst>
            <pc:docMk/>
            <pc:sldMk cId="1738036635" sldId="1110"/>
            <ac:spMk id="52" creationId="{B5904B4C-1B73-4DB0-9D6C-3EE6BF074CFC}"/>
          </ac:spMkLst>
        </pc:spChg>
        <pc:spChg chg="del">
          <ac:chgData name="Rob Young" userId="e0e1e8e2-5a12-4c7e-b5f3-5c8441737fb0" providerId="ADAL" clId="{10FAB03E-0A5B-404A-8117-8A7D82FF7018}" dt="2019-11-04T17:38:32.286" v="5347" actId="478"/>
          <ac:spMkLst>
            <pc:docMk/>
            <pc:sldMk cId="1738036635" sldId="1110"/>
            <ac:spMk id="56" creationId="{5375B529-501E-47B4-BE2D-D5DE5E817AEE}"/>
          </ac:spMkLst>
        </pc:spChg>
        <pc:spChg chg="del">
          <ac:chgData name="Rob Young" userId="e0e1e8e2-5a12-4c7e-b5f3-5c8441737fb0" providerId="ADAL" clId="{10FAB03E-0A5B-404A-8117-8A7D82FF7018}" dt="2019-11-04T14:49:13.582" v="2933" actId="478"/>
          <ac:spMkLst>
            <pc:docMk/>
            <pc:sldMk cId="1738036635" sldId="1110"/>
            <ac:spMk id="69" creationId="{A4614780-FD01-4692-A112-43BC955980D7}"/>
          </ac:spMkLst>
        </pc:spChg>
        <pc:spChg chg="add">
          <ac:chgData name="Rob Young" userId="e0e1e8e2-5a12-4c7e-b5f3-5c8441737fb0" providerId="ADAL" clId="{10FAB03E-0A5B-404A-8117-8A7D82FF7018}" dt="2019-11-04T17:38:33.602" v="5348"/>
          <ac:spMkLst>
            <pc:docMk/>
            <pc:sldMk cId="1738036635" sldId="1110"/>
            <ac:spMk id="102" creationId="{BFDEBA9F-DFAC-4B22-A746-7E55AE0F94E2}"/>
          </ac:spMkLst>
        </pc:spChg>
        <pc:spChg chg="add">
          <ac:chgData name="Rob Young" userId="e0e1e8e2-5a12-4c7e-b5f3-5c8441737fb0" providerId="ADAL" clId="{10FAB03E-0A5B-404A-8117-8A7D82FF7018}" dt="2019-11-04T17:38:33.602" v="5348"/>
          <ac:spMkLst>
            <pc:docMk/>
            <pc:sldMk cId="1738036635" sldId="1110"/>
            <ac:spMk id="111" creationId="{5C7B0B4A-ECC3-43B3-A66A-FB69BF2C3169}"/>
          </ac:spMkLst>
        </pc:s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34" creationId="{0599DD4D-DBC3-474B-AA75-351A4E97B361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37" creationId="{3EF5939A-6B9D-4C60-BFAF-FDD1F8685D64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39" creationId="{23BF6DAC-95CB-4B0F-8542-88705D6D8CD0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41" creationId="{5DE2BF30-3413-4D45-AC36-081E8B5BE4DD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66" creationId="{CEEC23F0-CF87-48F5-BAAA-61C815C4B022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72" creationId="{E43888EA-B499-4FE2-AA64-FC38E7C94562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77" creationId="{1832A2A2-4FB7-4D09-A8FA-453FAE5A59A5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82" creationId="{C33E8E9E-4D4B-4106-9384-3D5BB6BC4045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87" creationId="{B2D65D9D-ED2F-46A5-B2D1-72A803E9D30E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92" creationId="{7F16CE77-F361-48DC-AEDD-6FC136B42ADD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97" creationId="{3582BB08-91FE-4E67-8686-957AFC9184E7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129" creationId="{E97BBACC-9BDE-4B72-B6A0-0D6ED67E2400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135" creationId="{60F678E7-BED4-47F3-8C4F-204AA7AA0A50}"/>
          </ac:grpSpMkLst>
        </pc:grpChg>
        <pc:grpChg chg="ord">
          <ac:chgData name="Rob Young" userId="e0e1e8e2-5a12-4c7e-b5f3-5c8441737fb0" providerId="ADAL" clId="{10FAB03E-0A5B-404A-8117-8A7D82FF7018}" dt="2019-11-04T14:44:16.182" v="2859" actId="167"/>
          <ac:grpSpMkLst>
            <pc:docMk/>
            <pc:sldMk cId="1738036635" sldId="1110"/>
            <ac:grpSpMk id="141" creationId="{0216256D-6893-43FC-A2D5-26495AA90517}"/>
          </ac:grpSpMkLst>
        </pc:grpChg>
        <pc:cxnChg chg="del">
          <ac:chgData name="Rob Young" userId="e0e1e8e2-5a12-4c7e-b5f3-5c8441737fb0" providerId="ADAL" clId="{10FAB03E-0A5B-404A-8117-8A7D82FF7018}" dt="2019-11-04T14:43:49.102" v="2858" actId="478"/>
          <ac:cxnSpMkLst>
            <pc:docMk/>
            <pc:sldMk cId="1738036635" sldId="1110"/>
            <ac:cxnSpMk id="35" creationId="{71F529C3-77E3-4821-84E9-1D78F931667C}"/>
          </ac:cxnSpMkLst>
        </pc:cxnChg>
        <pc:cxnChg chg="del">
          <ac:chgData name="Rob Young" userId="e0e1e8e2-5a12-4c7e-b5f3-5c8441737fb0" providerId="ADAL" clId="{10FAB03E-0A5B-404A-8117-8A7D82FF7018}" dt="2019-11-04T14:44:30.157" v="2865" actId="478"/>
          <ac:cxnSpMkLst>
            <pc:docMk/>
            <pc:sldMk cId="1738036635" sldId="1110"/>
            <ac:cxnSpMk id="54" creationId="{E74EC4E8-F6CB-42E7-B2C4-4265D6AF5DA4}"/>
          </ac:cxnSpMkLst>
        </pc:cxnChg>
        <pc:cxnChg chg="del">
          <ac:chgData name="Rob Young" userId="e0e1e8e2-5a12-4c7e-b5f3-5c8441737fb0" providerId="ADAL" clId="{10FAB03E-0A5B-404A-8117-8A7D82FF7018}" dt="2019-11-04T14:44:28.214" v="2864" actId="478"/>
          <ac:cxnSpMkLst>
            <pc:docMk/>
            <pc:sldMk cId="1738036635" sldId="1110"/>
            <ac:cxnSpMk id="55" creationId="{ED6863D9-BE65-4B55-AD43-F8EAA0A6091E}"/>
          </ac:cxnSpMkLst>
        </pc:cxnChg>
        <pc:cxnChg chg="del">
          <ac:chgData name="Rob Young" userId="e0e1e8e2-5a12-4c7e-b5f3-5c8441737fb0" providerId="ADAL" clId="{10FAB03E-0A5B-404A-8117-8A7D82FF7018}" dt="2019-11-04T14:44:26.901" v="2863" actId="478"/>
          <ac:cxnSpMkLst>
            <pc:docMk/>
            <pc:sldMk cId="1738036635" sldId="1110"/>
            <ac:cxnSpMk id="59" creationId="{D35FEC51-FFCA-4239-9CAC-D2C9B90458B3}"/>
          </ac:cxnSpMkLst>
        </pc:cxnChg>
        <pc:cxnChg chg="del">
          <ac:chgData name="Rob Young" userId="e0e1e8e2-5a12-4c7e-b5f3-5c8441737fb0" providerId="ADAL" clId="{10FAB03E-0A5B-404A-8117-8A7D82FF7018}" dt="2019-11-04T14:44:24.696" v="2862" actId="478"/>
          <ac:cxnSpMkLst>
            <pc:docMk/>
            <pc:sldMk cId="1738036635" sldId="1110"/>
            <ac:cxnSpMk id="62" creationId="{4BE6B0B0-278A-4386-B65B-528EAA68F58D}"/>
          </ac:cxnSpMkLst>
        </pc:cxnChg>
        <pc:cxnChg chg="del">
          <ac:chgData name="Rob Young" userId="e0e1e8e2-5a12-4c7e-b5f3-5c8441737fb0" providerId="ADAL" clId="{10FAB03E-0A5B-404A-8117-8A7D82FF7018}" dt="2019-11-04T14:44:22.615" v="2861" actId="478"/>
          <ac:cxnSpMkLst>
            <pc:docMk/>
            <pc:sldMk cId="1738036635" sldId="1110"/>
            <ac:cxnSpMk id="63" creationId="{3809678C-ADB4-4E3D-A146-FF6E1F8F7C15}"/>
          </ac:cxnSpMkLst>
        </pc:cxnChg>
        <pc:cxnChg chg="del">
          <ac:chgData name="Rob Young" userId="e0e1e8e2-5a12-4c7e-b5f3-5c8441737fb0" providerId="ADAL" clId="{10FAB03E-0A5B-404A-8117-8A7D82FF7018}" dt="2019-11-04T14:44:19.807" v="2860" actId="478"/>
          <ac:cxnSpMkLst>
            <pc:docMk/>
            <pc:sldMk cId="1738036635" sldId="1110"/>
            <ac:cxnSpMk id="64" creationId="{4055F97E-58A6-4BA8-ABC9-6C45C32D8A08}"/>
          </ac:cxnSpMkLst>
        </pc:cxnChg>
      </pc:sldChg>
      <pc:sldChg chg="addSp delSp modSp add ord delAnim modAnim">
        <pc:chgData name="Rob Young" userId="e0e1e8e2-5a12-4c7e-b5f3-5c8441737fb0" providerId="ADAL" clId="{10FAB03E-0A5B-404A-8117-8A7D82FF7018}" dt="2019-10-29T14:44:29.358" v="338" actId="166"/>
        <pc:sldMkLst>
          <pc:docMk/>
          <pc:sldMk cId="2222590071" sldId="1128"/>
        </pc:sldMkLst>
        <pc:spChg chg="add mod ord">
          <ac:chgData name="Rob Young" userId="e0e1e8e2-5a12-4c7e-b5f3-5c8441737fb0" providerId="ADAL" clId="{10FAB03E-0A5B-404A-8117-8A7D82FF7018}" dt="2019-10-29T14:44:29.358" v="338" actId="166"/>
          <ac:spMkLst>
            <pc:docMk/>
            <pc:sldMk cId="2222590071" sldId="1128"/>
            <ac:spMk id="4" creationId="{987D3EB5-CB3B-4227-AE8B-DD6E13619C3A}"/>
          </ac:spMkLst>
        </pc:spChg>
        <pc:spChg chg="mod">
          <ac:chgData name="Rob Young" userId="e0e1e8e2-5a12-4c7e-b5f3-5c8441737fb0" providerId="ADAL" clId="{10FAB03E-0A5B-404A-8117-8A7D82FF7018}" dt="2019-10-29T14:41:50.654" v="326" actId="20577"/>
          <ac:spMkLst>
            <pc:docMk/>
            <pc:sldMk cId="2222590071" sldId="1128"/>
            <ac:spMk id="15" creationId="{82000928-6141-4711-B967-592AD2C90286}"/>
          </ac:spMkLst>
        </pc:spChg>
        <pc:spChg chg="del topLvl">
          <ac:chgData name="Rob Young" userId="e0e1e8e2-5a12-4c7e-b5f3-5c8441737fb0" providerId="ADAL" clId="{10FAB03E-0A5B-404A-8117-8A7D82FF7018}" dt="2019-10-29T14:37:39.594" v="259" actId="478"/>
          <ac:spMkLst>
            <pc:docMk/>
            <pc:sldMk cId="2222590071" sldId="1128"/>
            <ac:spMk id="17" creationId="{CD787D5C-0838-48D5-809D-A3A8C30D7D50}"/>
          </ac:spMkLst>
        </pc:spChg>
        <pc:spChg chg="del topLvl">
          <ac:chgData name="Rob Young" userId="e0e1e8e2-5a12-4c7e-b5f3-5c8441737fb0" providerId="ADAL" clId="{10FAB03E-0A5B-404A-8117-8A7D82FF7018}" dt="2019-10-29T14:37:38.127" v="258" actId="478"/>
          <ac:spMkLst>
            <pc:docMk/>
            <pc:sldMk cId="2222590071" sldId="1128"/>
            <ac:spMk id="18" creationId="{4A84DA3E-B12E-4E24-BF08-311080492C6A}"/>
          </ac:spMkLst>
        </pc:spChg>
        <pc:spChg chg="del mod topLvl">
          <ac:chgData name="Rob Young" userId="e0e1e8e2-5a12-4c7e-b5f3-5c8441737fb0" providerId="ADAL" clId="{10FAB03E-0A5B-404A-8117-8A7D82FF7018}" dt="2019-10-29T14:38:59.771" v="294" actId="478"/>
          <ac:spMkLst>
            <pc:docMk/>
            <pc:sldMk cId="2222590071" sldId="1128"/>
            <ac:spMk id="20" creationId="{F179CE9D-472A-4834-9841-3CA69E95BC00}"/>
          </ac:spMkLst>
        </pc:spChg>
        <pc:spChg chg="del mod topLvl">
          <ac:chgData name="Rob Young" userId="e0e1e8e2-5a12-4c7e-b5f3-5c8441737fb0" providerId="ADAL" clId="{10FAB03E-0A5B-404A-8117-8A7D82FF7018}" dt="2019-10-29T14:39:05.378" v="296" actId="478"/>
          <ac:spMkLst>
            <pc:docMk/>
            <pc:sldMk cId="2222590071" sldId="1128"/>
            <ac:spMk id="21" creationId="{A8C138BB-4503-4017-A7DE-408D246E7076}"/>
          </ac:spMkLst>
        </pc:spChg>
        <pc:grpChg chg="del">
          <ac:chgData name="Rob Young" userId="e0e1e8e2-5a12-4c7e-b5f3-5c8441737fb0" providerId="ADAL" clId="{10FAB03E-0A5B-404A-8117-8A7D82FF7018}" dt="2019-10-29T13:40:20.299" v="1" actId="478"/>
          <ac:grpSpMkLst>
            <pc:docMk/>
            <pc:sldMk cId="2222590071" sldId="1128"/>
            <ac:grpSpMk id="3" creationId="{1FBA5D51-4576-4385-A207-BFC848DE725A}"/>
          </ac:grpSpMkLst>
        </pc:grpChg>
        <pc:grpChg chg="add del mod ord">
          <ac:chgData name="Rob Young" userId="e0e1e8e2-5a12-4c7e-b5f3-5c8441737fb0" providerId="ADAL" clId="{10FAB03E-0A5B-404A-8117-8A7D82FF7018}" dt="2019-10-29T14:43:46.494" v="333" actId="478"/>
          <ac:grpSpMkLst>
            <pc:docMk/>
            <pc:sldMk cId="2222590071" sldId="1128"/>
            <ac:grpSpMk id="13" creationId="{B3209B55-19AE-4CEA-9135-739CE55F59BA}"/>
          </ac:grpSpMkLst>
        </pc:grpChg>
        <pc:grpChg chg="add del mod">
          <ac:chgData name="Rob Young" userId="e0e1e8e2-5a12-4c7e-b5f3-5c8441737fb0" providerId="ADAL" clId="{10FAB03E-0A5B-404A-8117-8A7D82FF7018}" dt="2019-10-29T14:37:38.127" v="258" actId="478"/>
          <ac:grpSpMkLst>
            <pc:docMk/>
            <pc:sldMk cId="2222590071" sldId="1128"/>
            <ac:grpSpMk id="16" creationId="{A7BBE954-8FF7-4666-9D5F-2BF9694218AD}"/>
          </ac:grpSpMkLst>
        </pc:grpChg>
        <pc:grpChg chg="add del mod">
          <ac:chgData name="Rob Young" userId="e0e1e8e2-5a12-4c7e-b5f3-5c8441737fb0" providerId="ADAL" clId="{10FAB03E-0A5B-404A-8117-8A7D82FF7018}" dt="2019-10-29T14:37:52.753" v="262" actId="165"/>
          <ac:grpSpMkLst>
            <pc:docMk/>
            <pc:sldMk cId="2222590071" sldId="1128"/>
            <ac:grpSpMk id="19" creationId="{FED90062-7915-4A64-A35B-266A1ED7E78E}"/>
          </ac:grpSpMkLst>
        </pc:grpChg>
        <pc:grpChg chg="add ord">
          <ac:chgData name="Rob Young" userId="e0e1e8e2-5a12-4c7e-b5f3-5c8441737fb0" providerId="ADAL" clId="{10FAB03E-0A5B-404A-8117-8A7D82FF7018}" dt="2019-10-29T14:43:52.436" v="335" actId="166"/>
          <ac:grpSpMkLst>
            <pc:docMk/>
            <pc:sldMk cId="2222590071" sldId="1128"/>
            <ac:grpSpMk id="23" creationId="{F04B2060-631B-4734-814F-0F20D708F4A8}"/>
          </ac:grpSpMkLst>
        </pc:grpChg>
        <pc:picChg chg="mod">
          <ac:chgData name="Rob Young" userId="e0e1e8e2-5a12-4c7e-b5f3-5c8441737fb0" providerId="ADAL" clId="{10FAB03E-0A5B-404A-8117-8A7D82FF7018}" dt="2019-10-29T14:28:53.714" v="117" actId="1035"/>
          <ac:picMkLst>
            <pc:docMk/>
            <pc:sldMk cId="2222590071" sldId="1128"/>
            <ac:picMk id="1026" creationId="{8FBF1CA7-D6C3-4C22-8AA8-F65390896346}"/>
          </ac:picMkLst>
        </pc:picChg>
        <pc:picChg chg="mod">
          <ac:chgData name="Rob Young" userId="e0e1e8e2-5a12-4c7e-b5f3-5c8441737fb0" providerId="ADAL" clId="{10FAB03E-0A5B-404A-8117-8A7D82FF7018}" dt="2019-10-29T14:31:11.282" v="230" actId="1036"/>
          <ac:picMkLst>
            <pc:docMk/>
            <pc:sldMk cId="2222590071" sldId="1128"/>
            <ac:picMk id="1028" creationId="{6FFEBD5F-F912-4471-9AB6-B40D88A1BF1D}"/>
          </ac:picMkLst>
        </pc:picChg>
        <pc:picChg chg="mod">
          <ac:chgData name="Rob Young" userId="e0e1e8e2-5a12-4c7e-b5f3-5c8441737fb0" providerId="ADAL" clId="{10FAB03E-0A5B-404A-8117-8A7D82FF7018}" dt="2019-10-29T14:32:07.947" v="233" actId="1035"/>
          <ac:picMkLst>
            <pc:docMk/>
            <pc:sldMk cId="2222590071" sldId="1128"/>
            <ac:picMk id="1030" creationId="{BC370A7E-1374-41A2-81E4-3E0685E1AFD3}"/>
          </ac:picMkLst>
        </pc:picChg>
        <pc:picChg chg="mod">
          <ac:chgData name="Rob Young" userId="e0e1e8e2-5a12-4c7e-b5f3-5c8441737fb0" providerId="ADAL" clId="{10FAB03E-0A5B-404A-8117-8A7D82FF7018}" dt="2019-10-29T13:46:22.432" v="75" actId="1036"/>
          <ac:picMkLst>
            <pc:docMk/>
            <pc:sldMk cId="2222590071" sldId="1128"/>
            <ac:picMk id="1032" creationId="{A4C4C73D-7AC2-4D69-94E6-2F379B1E51C9}"/>
          </ac:picMkLst>
        </pc:picChg>
        <pc:picChg chg="mod">
          <ac:chgData name="Rob Young" userId="e0e1e8e2-5a12-4c7e-b5f3-5c8441737fb0" providerId="ADAL" clId="{10FAB03E-0A5B-404A-8117-8A7D82FF7018}" dt="2019-10-29T14:28:27.786" v="97" actId="1037"/>
          <ac:picMkLst>
            <pc:docMk/>
            <pc:sldMk cId="2222590071" sldId="1128"/>
            <ac:picMk id="1034" creationId="{C65C614C-A215-48C7-A4E3-84B3533E5C1A}"/>
          </ac:picMkLst>
        </pc:picChg>
        <pc:picChg chg="mod">
          <ac:chgData name="Rob Young" userId="e0e1e8e2-5a12-4c7e-b5f3-5c8441737fb0" providerId="ADAL" clId="{10FAB03E-0A5B-404A-8117-8A7D82FF7018}" dt="2019-10-29T14:31:21.368" v="231" actId="1035"/>
          <ac:picMkLst>
            <pc:docMk/>
            <pc:sldMk cId="2222590071" sldId="1128"/>
            <ac:picMk id="1036" creationId="{6DB433AE-A150-41A7-8357-4B9F5A5D0707}"/>
          </ac:picMkLst>
        </pc:picChg>
        <pc:picChg chg="mod">
          <ac:chgData name="Rob Young" userId="e0e1e8e2-5a12-4c7e-b5f3-5c8441737fb0" providerId="ADAL" clId="{10FAB03E-0A5B-404A-8117-8A7D82FF7018}" dt="2019-10-29T14:30:56.851" v="208" actId="1035"/>
          <ac:picMkLst>
            <pc:docMk/>
            <pc:sldMk cId="2222590071" sldId="1128"/>
            <ac:picMk id="1038" creationId="{22F1E01C-6C6C-4DF1-BA55-E668A4248DDE}"/>
          </ac:picMkLst>
        </pc:picChg>
        <pc:picChg chg="mod">
          <ac:chgData name="Rob Young" userId="e0e1e8e2-5a12-4c7e-b5f3-5c8441737fb0" providerId="ADAL" clId="{10FAB03E-0A5B-404A-8117-8A7D82FF7018}" dt="2019-10-29T14:29:31.547" v="139" actId="1038"/>
          <ac:picMkLst>
            <pc:docMk/>
            <pc:sldMk cId="2222590071" sldId="1128"/>
            <ac:picMk id="1040" creationId="{D8E94EF9-EEA5-4E8B-AECA-4C0962867BD0}"/>
          </ac:picMkLst>
        </pc:picChg>
      </pc:sldChg>
      <pc:sldChg chg="addSp delSp modSp add modAnim modNotesTx">
        <pc:chgData name="Rob Young" userId="e0e1e8e2-5a12-4c7e-b5f3-5c8441737fb0" providerId="ADAL" clId="{10FAB03E-0A5B-404A-8117-8A7D82FF7018}" dt="2019-10-30T12:13:08.529" v="1505"/>
        <pc:sldMkLst>
          <pc:docMk/>
          <pc:sldMk cId="4112551192" sldId="1130"/>
        </pc:sldMkLst>
        <pc:spChg chg="add">
          <ac:chgData name="Rob Young" userId="e0e1e8e2-5a12-4c7e-b5f3-5c8441737fb0" providerId="ADAL" clId="{10FAB03E-0A5B-404A-8117-8A7D82FF7018}" dt="2019-10-30T12:13:08.529" v="1505"/>
          <ac:spMkLst>
            <pc:docMk/>
            <pc:sldMk cId="4112551192" sldId="1130"/>
            <ac:spMk id="128" creationId="{E2D63F96-CBFE-47EB-AB13-60E1E065F418}"/>
          </ac:spMkLst>
        </pc:spChg>
        <pc:spChg chg="mod">
          <ac:chgData name="Rob Young" userId="e0e1e8e2-5a12-4c7e-b5f3-5c8441737fb0" providerId="ADAL" clId="{10FAB03E-0A5B-404A-8117-8A7D82FF7018}" dt="2019-10-29T14:49:16.380" v="380" actId="1037"/>
          <ac:spMkLst>
            <pc:docMk/>
            <pc:sldMk cId="4112551192" sldId="1130"/>
            <ac:spMk id="130" creationId="{49AE1133-4B12-4C99-96E8-BC9B24649693}"/>
          </ac:spMkLst>
        </pc:spChg>
        <pc:spChg chg="mod">
          <ac:chgData name="Rob Young" userId="e0e1e8e2-5a12-4c7e-b5f3-5c8441737fb0" providerId="ADAL" clId="{10FAB03E-0A5B-404A-8117-8A7D82FF7018}" dt="2019-10-29T14:49:21.225" v="382" actId="1038"/>
          <ac:spMkLst>
            <pc:docMk/>
            <pc:sldMk cId="4112551192" sldId="1130"/>
            <ac:spMk id="133" creationId="{B41BD273-D74B-4FC0-A40A-47B3EC7C1D92}"/>
          </ac:spMkLst>
        </pc:spChg>
        <pc:spChg chg="mod">
          <ac:chgData name="Rob Young" userId="e0e1e8e2-5a12-4c7e-b5f3-5c8441737fb0" providerId="ADAL" clId="{10FAB03E-0A5B-404A-8117-8A7D82FF7018}" dt="2019-10-29T17:53:40.543" v="1416" actId="113"/>
          <ac:spMkLst>
            <pc:docMk/>
            <pc:sldMk cId="4112551192" sldId="1130"/>
            <ac:spMk id="135" creationId="{333A1449-490B-41BD-BD04-FF02BDD4B099}"/>
          </ac:spMkLst>
        </pc:spChg>
        <pc:spChg chg="add mod">
          <ac:chgData name="Rob Young" userId="e0e1e8e2-5a12-4c7e-b5f3-5c8441737fb0" providerId="ADAL" clId="{10FAB03E-0A5B-404A-8117-8A7D82FF7018}" dt="2019-10-29T17:37:19.372" v="1318" actId="113"/>
          <ac:spMkLst>
            <pc:docMk/>
            <pc:sldMk cId="4112551192" sldId="1130"/>
            <ac:spMk id="137" creationId="{C850FF51-744A-4C82-9D0D-1888147567D4}"/>
          </ac:spMkLst>
        </pc:spChg>
        <pc:spChg chg="del">
          <ac:chgData name="Rob Young" userId="e0e1e8e2-5a12-4c7e-b5f3-5c8441737fb0" providerId="ADAL" clId="{10FAB03E-0A5B-404A-8117-8A7D82FF7018}" dt="2019-10-29T17:36:14.461" v="1299" actId="478"/>
          <ac:spMkLst>
            <pc:docMk/>
            <pc:sldMk cId="4112551192" sldId="1130"/>
            <ac:spMk id="151" creationId="{208392FB-835A-4126-9A5F-AC3B05797456}"/>
          </ac:spMkLst>
        </pc:spChg>
        <pc:grpChg chg="del">
          <ac:chgData name="Rob Young" userId="e0e1e8e2-5a12-4c7e-b5f3-5c8441737fb0" providerId="ADAL" clId="{10FAB03E-0A5B-404A-8117-8A7D82FF7018}" dt="2019-10-29T17:36:14.461" v="1299" actId="478"/>
          <ac:grpSpMkLst>
            <pc:docMk/>
            <pc:sldMk cId="4112551192" sldId="1130"/>
            <ac:grpSpMk id="3" creationId="{A57EA559-DD86-47E9-89A5-BC79C4295946}"/>
          </ac:grpSpMkLst>
        </pc:grpChg>
        <pc:grpChg chg="add">
          <ac:chgData name="Rob Young" userId="e0e1e8e2-5a12-4c7e-b5f3-5c8441737fb0" providerId="ADAL" clId="{10FAB03E-0A5B-404A-8117-8A7D82FF7018}" dt="2019-10-29T14:49:00.774" v="364"/>
          <ac:grpSpMkLst>
            <pc:docMk/>
            <pc:sldMk cId="4112551192" sldId="1130"/>
            <ac:grpSpMk id="86" creationId="{B217932E-9985-488A-ABE5-C096227A74E8}"/>
          </ac:grpSpMkLst>
        </pc:grpChg>
        <pc:grpChg chg="add">
          <ac:chgData name="Rob Young" userId="e0e1e8e2-5a12-4c7e-b5f3-5c8441737fb0" providerId="ADAL" clId="{10FAB03E-0A5B-404A-8117-8A7D82FF7018}" dt="2019-10-29T17:36:19.948" v="1300"/>
          <ac:grpSpMkLst>
            <pc:docMk/>
            <pc:sldMk cId="4112551192" sldId="1130"/>
            <ac:grpSpMk id="134" creationId="{B05BC021-CC1C-4077-8CCB-43E413B686A8}"/>
          </ac:grpSpMkLst>
        </pc:grpChg>
      </pc:sldChg>
      <pc:sldChg chg="addSp delSp modSp add modTransition addAnim delAnim modAnim">
        <pc:chgData name="Rob Young" userId="e0e1e8e2-5a12-4c7e-b5f3-5c8441737fb0" providerId="ADAL" clId="{10FAB03E-0A5B-404A-8117-8A7D82FF7018}" dt="2019-11-03T20:07:52.963" v="1942"/>
        <pc:sldMkLst>
          <pc:docMk/>
          <pc:sldMk cId="3246134224" sldId="1131"/>
        </pc:sldMkLst>
        <pc:spChg chg="mod">
          <ac:chgData name="Rob Young" userId="e0e1e8e2-5a12-4c7e-b5f3-5c8441737fb0" providerId="ADAL" clId="{10FAB03E-0A5B-404A-8117-8A7D82FF7018}" dt="2019-10-29T15:01:28.221" v="504" actId="313"/>
          <ac:spMkLst>
            <pc:docMk/>
            <pc:sldMk cId="3246134224" sldId="1131"/>
            <ac:spMk id="3" creationId="{FFCCCCEE-CE19-4618-963B-7904C780FD1C}"/>
          </ac:spMkLst>
        </pc:spChg>
        <pc:spChg chg="mod">
          <ac:chgData name="Rob Young" userId="e0e1e8e2-5a12-4c7e-b5f3-5c8441737fb0" providerId="ADAL" clId="{10FAB03E-0A5B-404A-8117-8A7D82FF7018}" dt="2019-10-29T15:01:14.916" v="483" actId="20577"/>
          <ac:spMkLst>
            <pc:docMk/>
            <pc:sldMk cId="3246134224" sldId="1131"/>
            <ac:spMk id="4" creationId="{C7983F38-13DA-4A80-A1CB-57CC401AA5C4}"/>
          </ac:spMkLst>
        </pc:spChg>
        <pc:grpChg chg="mod">
          <ac:chgData name="Rob Young" userId="e0e1e8e2-5a12-4c7e-b5f3-5c8441737fb0" providerId="ADAL" clId="{10FAB03E-0A5B-404A-8117-8A7D82FF7018}" dt="2019-10-30T19:32:22.646" v="1511"/>
          <ac:grpSpMkLst>
            <pc:docMk/>
            <pc:sldMk cId="3246134224" sldId="1131"/>
            <ac:grpSpMk id="5" creationId="{536FC2F2-9086-4F95-A79B-93D5147F5A7B}"/>
          </ac:grpSpMkLst>
        </pc:grpChg>
        <pc:grpChg chg="add del mod">
          <ac:chgData name="Rob Young" userId="e0e1e8e2-5a12-4c7e-b5f3-5c8441737fb0" providerId="ADAL" clId="{10FAB03E-0A5B-404A-8117-8A7D82FF7018}" dt="2019-10-29T15:00:26.506" v="478" actId="478"/>
          <ac:grpSpMkLst>
            <pc:docMk/>
            <pc:sldMk cId="3246134224" sldId="1131"/>
            <ac:grpSpMk id="5" creationId="{7EFE1B63-CD24-4322-B7DD-09B8A36ACE0D}"/>
          </ac:grpSpMkLst>
        </pc:grpChg>
        <pc:grpChg chg="add del mod">
          <ac:chgData name="Rob Young" userId="e0e1e8e2-5a12-4c7e-b5f3-5c8441737fb0" providerId="ADAL" clId="{10FAB03E-0A5B-404A-8117-8A7D82FF7018}" dt="2019-10-30T19:38:05.759" v="1558" actId="478"/>
          <ac:grpSpMkLst>
            <pc:docMk/>
            <pc:sldMk cId="3246134224" sldId="1131"/>
            <ac:grpSpMk id="11" creationId="{943F1E3A-802D-43A7-98DB-FD67DC9A5FC9}"/>
          </ac:grpSpMkLst>
        </pc:grpChg>
        <pc:picChg chg="add del mod ord">
          <ac:chgData name="Rob Young" userId="e0e1e8e2-5a12-4c7e-b5f3-5c8441737fb0" providerId="ADAL" clId="{10FAB03E-0A5B-404A-8117-8A7D82FF7018}" dt="2019-10-30T19:32:27.459" v="1513" actId="478"/>
          <ac:picMkLst>
            <pc:docMk/>
            <pc:sldMk cId="3246134224" sldId="1131"/>
            <ac:picMk id="8" creationId="{0EC4BB06-9161-43F6-A91D-CD15ED75523A}"/>
          </ac:picMkLst>
        </pc:picChg>
        <pc:picChg chg="add mod">
          <ac:chgData name="Rob Young" userId="e0e1e8e2-5a12-4c7e-b5f3-5c8441737fb0" providerId="ADAL" clId="{10FAB03E-0A5B-404A-8117-8A7D82FF7018}" dt="2019-10-30T19:38:09.559" v="1560" actId="167"/>
          <ac:picMkLst>
            <pc:docMk/>
            <pc:sldMk cId="3246134224" sldId="1131"/>
            <ac:picMk id="9" creationId="{FE7D84BF-5B6A-4E07-9459-3564DBA2CFA5}"/>
          </ac:picMkLst>
        </pc:picChg>
      </pc:sldChg>
      <pc:sldChg chg="addSp delSp add delAnim modAnim modNotesTx">
        <pc:chgData name="Rob Young" userId="e0e1e8e2-5a12-4c7e-b5f3-5c8441737fb0" providerId="ADAL" clId="{10FAB03E-0A5B-404A-8117-8A7D82FF7018}" dt="2019-10-30T12:13:19.840" v="1507" actId="478"/>
        <pc:sldMkLst>
          <pc:docMk/>
          <pc:sldMk cId="3939599902" sldId="1132"/>
        </pc:sldMkLst>
        <pc:spChg chg="del">
          <ac:chgData name="Rob Young" userId="e0e1e8e2-5a12-4c7e-b5f3-5c8441737fb0" providerId="ADAL" clId="{10FAB03E-0A5B-404A-8117-8A7D82FF7018}" dt="2019-10-30T12:13:19.840" v="1507" actId="478"/>
          <ac:spMkLst>
            <pc:docMk/>
            <pc:sldMk cId="3939599902" sldId="1132"/>
            <ac:spMk id="63" creationId="{46E36777-E358-4D0F-9C54-EDCF35B8824E}"/>
          </ac:spMkLst>
        </pc:spChg>
        <pc:grpChg chg="add del">
          <ac:chgData name="Rob Young" userId="e0e1e8e2-5a12-4c7e-b5f3-5c8441737fb0" providerId="ADAL" clId="{10FAB03E-0A5B-404A-8117-8A7D82FF7018}" dt="2019-10-29T16:23:28.580" v="781" actId="478"/>
          <ac:grpSpMkLst>
            <pc:docMk/>
            <pc:sldMk cId="3939599902" sldId="1132"/>
            <ac:grpSpMk id="64" creationId="{9BE7A9ED-E853-4ED3-93AF-DF09C46059EC}"/>
          </ac:grpSpMkLst>
        </pc:grpChg>
        <pc:picChg chg="add del">
          <ac:chgData name="Rob Young" userId="e0e1e8e2-5a12-4c7e-b5f3-5c8441737fb0" providerId="ADAL" clId="{10FAB03E-0A5B-404A-8117-8A7D82FF7018}" dt="2019-10-29T17:33:48.314" v="1276" actId="478"/>
          <ac:picMkLst>
            <pc:docMk/>
            <pc:sldMk cId="3939599902" sldId="1132"/>
            <ac:picMk id="67" creationId="{499EEB44-51E0-4BF0-B486-909811A7A0FC}"/>
          </ac:picMkLst>
        </pc:picChg>
        <pc:picChg chg="add">
          <ac:chgData name="Rob Young" userId="e0e1e8e2-5a12-4c7e-b5f3-5c8441737fb0" providerId="ADAL" clId="{10FAB03E-0A5B-404A-8117-8A7D82FF7018}" dt="2019-10-29T17:33:48.857" v="1277"/>
          <ac:picMkLst>
            <pc:docMk/>
            <pc:sldMk cId="3939599902" sldId="1132"/>
            <ac:picMk id="68" creationId="{4ADA41DF-CE40-4A9E-AF1D-08599E2D7844}"/>
          </ac:picMkLst>
        </pc:picChg>
      </pc:sldChg>
      <pc:sldChg chg="addSp delSp modSp add delAnim modAnim">
        <pc:chgData name="Rob Young" userId="e0e1e8e2-5a12-4c7e-b5f3-5c8441737fb0" providerId="ADAL" clId="{10FAB03E-0A5B-404A-8117-8A7D82FF7018}" dt="2019-10-30T12:14:40.288" v="1508"/>
        <pc:sldMkLst>
          <pc:docMk/>
          <pc:sldMk cId="574500769" sldId="1133"/>
        </pc:sldMkLst>
        <pc:spChg chg="add mod">
          <ac:chgData name="Rob Young" userId="e0e1e8e2-5a12-4c7e-b5f3-5c8441737fb0" providerId="ADAL" clId="{10FAB03E-0A5B-404A-8117-8A7D82FF7018}" dt="2019-10-29T17:06:55.883" v="998" actId="1036"/>
          <ac:spMkLst>
            <pc:docMk/>
            <pc:sldMk cId="574500769" sldId="1133"/>
            <ac:spMk id="2" creationId="{D98AB34E-6406-47A3-8F1B-11999C9A6265}"/>
          </ac:spMkLst>
        </pc:spChg>
        <pc:spChg chg="add del mod">
          <ac:chgData name="Rob Young" userId="e0e1e8e2-5a12-4c7e-b5f3-5c8441737fb0" providerId="ADAL" clId="{10FAB03E-0A5B-404A-8117-8A7D82FF7018}" dt="2019-10-29T16:24:06.189" v="786" actId="478"/>
          <ac:spMkLst>
            <pc:docMk/>
            <pc:sldMk cId="574500769" sldId="1133"/>
            <ac:spMk id="14" creationId="{471D406D-0C25-42C4-BEE3-4DF8E0AA584A}"/>
          </ac:spMkLst>
        </pc:spChg>
        <pc:spChg chg="add mod ord">
          <ac:chgData name="Rob Young" userId="e0e1e8e2-5a12-4c7e-b5f3-5c8441737fb0" providerId="ADAL" clId="{10FAB03E-0A5B-404A-8117-8A7D82FF7018}" dt="2019-10-29T17:31:16.455" v="1273" actId="14100"/>
          <ac:spMkLst>
            <pc:docMk/>
            <pc:sldMk cId="574500769" sldId="1133"/>
            <ac:spMk id="15" creationId="{8240D668-9485-4DDC-A240-FB88B9EB318B}"/>
          </ac:spMkLst>
        </pc:spChg>
        <pc:spChg chg="del mod">
          <ac:chgData name="Rob Young" userId="e0e1e8e2-5a12-4c7e-b5f3-5c8441737fb0" providerId="ADAL" clId="{10FAB03E-0A5B-404A-8117-8A7D82FF7018}" dt="2019-10-29T16:27:13.368" v="889" actId="478"/>
          <ac:spMkLst>
            <pc:docMk/>
            <pc:sldMk cId="574500769" sldId="1133"/>
            <ac:spMk id="63" creationId="{46E36777-E358-4D0F-9C54-EDCF35B8824E}"/>
          </ac:spMkLst>
        </pc:spChg>
        <pc:spChg chg="add">
          <ac:chgData name="Rob Young" userId="e0e1e8e2-5a12-4c7e-b5f3-5c8441737fb0" providerId="ADAL" clId="{10FAB03E-0A5B-404A-8117-8A7D82FF7018}" dt="2019-10-30T12:13:03.646" v="1501"/>
          <ac:spMkLst>
            <pc:docMk/>
            <pc:sldMk cId="574500769" sldId="1133"/>
            <ac:spMk id="73" creationId="{D18F042E-6109-4325-AF0D-BCB491A274AE}"/>
          </ac:spMkLst>
        </pc:spChg>
        <pc:spChg chg="mod">
          <ac:chgData name="Rob Young" userId="e0e1e8e2-5a12-4c7e-b5f3-5c8441737fb0" providerId="ADAL" clId="{10FAB03E-0A5B-404A-8117-8A7D82FF7018}" dt="2019-10-29T17:46:41.912" v="1364" actId="20577"/>
          <ac:spMkLst>
            <pc:docMk/>
            <pc:sldMk cId="574500769" sldId="1133"/>
            <ac:spMk id="84" creationId="{0D0D33DB-4F3A-4BEA-B3F2-D512A3A42FB2}"/>
          </ac:spMkLst>
        </pc:spChg>
        <pc:spChg chg="mod">
          <ac:chgData name="Rob Young" userId="e0e1e8e2-5a12-4c7e-b5f3-5c8441737fb0" providerId="ADAL" clId="{10FAB03E-0A5B-404A-8117-8A7D82FF7018}" dt="2019-10-29T17:44:53.411" v="1350" actId="1037"/>
          <ac:spMkLst>
            <pc:docMk/>
            <pc:sldMk cId="574500769" sldId="1133"/>
            <ac:spMk id="92" creationId="{27E87D11-459E-4D5F-B7B8-3D9C6F93B040}"/>
          </ac:spMkLst>
        </pc:spChg>
        <pc:spChg chg="mod">
          <ac:chgData name="Rob Young" userId="e0e1e8e2-5a12-4c7e-b5f3-5c8441737fb0" providerId="ADAL" clId="{10FAB03E-0A5B-404A-8117-8A7D82FF7018}" dt="2019-10-29T17:26:42.919" v="1182"/>
          <ac:spMkLst>
            <pc:docMk/>
            <pc:sldMk cId="574500769" sldId="1133"/>
            <ac:spMk id="97" creationId="{0F544435-01CD-49F9-A760-72697CDC4704}"/>
          </ac:spMkLst>
        </pc:spChg>
        <pc:spChg chg="mod">
          <ac:chgData name="Rob Young" userId="e0e1e8e2-5a12-4c7e-b5f3-5c8441737fb0" providerId="ADAL" clId="{10FAB03E-0A5B-404A-8117-8A7D82FF7018}" dt="2019-10-29T17:12:20.898" v="1102" actId="1036"/>
          <ac:spMkLst>
            <pc:docMk/>
            <pc:sldMk cId="574500769" sldId="1133"/>
            <ac:spMk id="101" creationId="{D09F0E8D-E259-496E-9F6A-449D00BF362E}"/>
          </ac:spMkLst>
        </pc:spChg>
        <pc:grpChg chg="del">
          <ac:chgData name="Rob Young" userId="e0e1e8e2-5a12-4c7e-b5f3-5c8441737fb0" providerId="ADAL" clId="{10FAB03E-0A5B-404A-8117-8A7D82FF7018}" dt="2019-10-29T16:18:46.103" v="733" actId="478"/>
          <ac:grpSpMkLst>
            <pc:docMk/>
            <pc:sldMk cId="574500769" sldId="1133"/>
            <ac:grpSpMk id="6" creationId="{08A4E9D5-2B4C-4FE7-885C-DF6C588D5461}"/>
          </ac:grpSpMkLst>
        </pc:grpChg>
        <pc:grpChg chg="del">
          <ac:chgData name="Rob Young" userId="e0e1e8e2-5a12-4c7e-b5f3-5c8441737fb0" providerId="ADAL" clId="{10FAB03E-0A5B-404A-8117-8A7D82FF7018}" dt="2019-10-29T16:18:46.103" v="733" actId="478"/>
          <ac:grpSpMkLst>
            <pc:docMk/>
            <pc:sldMk cId="574500769" sldId="1133"/>
            <ac:grpSpMk id="7" creationId="{B23ABF2F-C6E8-4386-817B-27676A8F6BFB}"/>
          </ac:grpSpMkLst>
        </pc:grpChg>
        <pc:grpChg chg="add mod ord">
          <ac:chgData name="Rob Young" userId="e0e1e8e2-5a12-4c7e-b5f3-5c8441737fb0" providerId="ADAL" clId="{10FAB03E-0A5B-404A-8117-8A7D82FF7018}" dt="2019-10-29T17:30:58.114" v="1271" actId="1038"/>
          <ac:grpSpMkLst>
            <pc:docMk/>
            <pc:sldMk cId="574500769" sldId="1133"/>
            <ac:grpSpMk id="18" creationId="{AAF10917-64EE-4108-A76A-F794110D7FD4}"/>
          </ac:grpSpMkLst>
        </pc:grpChg>
        <pc:grpChg chg="del">
          <ac:chgData name="Rob Young" userId="e0e1e8e2-5a12-4c7e-b5f3-5c8441737fb0" providerId="ADAL" clId="{10FAB03E-0A5B-404A-8117-8A7D82FF7018}" dt="2019-10-29T16:23:17.753" v="779" actId="478"/>
          <ac:grpSpMkLst>
            <pc:docMk/>
            <pc:sldMk cId="574500769" sldId="1133"/>
            <ac:grpSpMk id="64" creationId="{9BE7A9ED-E853-4ED3-93AF-DF09C46059EC}"/>
          </ac:grpSpMkLst>
        </pc:grpChg>
        <pc:grpChg chg="add mod ord">
          <ac:chgData name="Rob Young" userId="e0e1e8e2-5a12-4c7e-b5f3-5c8441737fb0" providerId="ADAL" clId="{10FAB03E-0A5B-404A-8117-8A7D82FF7018}" dt="2019-10-29T17:30:36.464" v="1246" actId="1035"/>
          <ac:grpSpMkLst>
            <pc:docMk/>
            <pc:sldMk cId="574500769" sldId="1133"/>
            <ac:grpSpMk id="83" creationId="{E2E7D54E-5FD1-491A-84F1-4E1C42981F09}"/>
          </ac:grpSpMkLst>
        </pc:grpChg>
        <pc:grpChg chg="add mod">
          <ac:chgData name="Rob Young" userId="e0e1e8e2-5a12-4c7e-b5f3-5c8441737fb0" providerId="ADAL" clId="{10FAB03E-0A5B-404A-8117-8A7D82FF7018}" dt="2019-10-29T17:29:16.372" v="1217" actId="1076"/>
          <ac:grpSpMkLst>
            <pc:docMk/>
            <pc:sldMk cId="574500769" sldId="1133"/>
            <ac:grpSpMk id="91" creationId="{FFD12C7F-8B5B-447B-A1BB-D4120548B3C7}"/>
          </ac:grpSpMkLst>
        </pc:grpChg>
        <pc:grpChg chg="add mod">
          <ac:chgData name="Rob Young" userId="e0e1e8e2-5a12-4c7e-b5f3-5c8441737fb0" providerId="ADAL" clId="{10FAB03E-0A5B-404A-8117-8A7D82FF7018}" dt="2019-10-29T17:44:44.430" v="1335" actId="1037"/>
          <ac:grpSpMkLst>
            <pc:docMk/>
            <pc:sldMk cId="574500769" sldId="1133"/>
            <ac:grpSpMk id="96" creationId="{079D93D7-5C85-42FB-9C2A-16111509B1F9}"/>
          </ac:grpSpMkLst>
        </pc:grpChg>
        <pc:grpChg chg="add mod">
          <ac:chgData name="Rob Young" userId="e0e1e8e2-5a12-4c7e-b5f3-5c8441737fb0" providerId="ADAL" clId="{10FAB03E-0A5B-404A-8117-8A7D82FF7018}" dt="2019-10-29T17:44:44.430" v="1335" actId="1037"/>
          <ac:grpSpMkLst>
            <pc:docMk/>
            <pc:sldMk cId="574500769" sldId="1133"/>
            <ac:grpSpMk id="100" creationId="{A9FF990C-7499-4DF4-A132-A4B77D219894}"/>
          </ac:grpSpMkLst>
        </pc:grpChg>
        <pc:grpChg chg="add del mod">
          <ac:chgData name="Rob Young" userId="e0e1e8e2-5a12-4c7e-b5f3-5c8441737fb0" providerId="ADAL" clId="{10FAB03E-0A5B-404A-8117-8A7D82FF7018}" dt="2019-10-29T17:26:30.003" v="1179" actId="478"/>
          <ac:grpSpMkLst>
            <pc:docMk/>
            <pc:sldMk cId="574500769" sldId="1133"/>
            <ac:grpSpMk id="108" creationId="{4707E577-C39F-45B4-BD48-9D2C5EC8ECC8}"/>
          </ac:grpSpMkLst>
        </pc:grpChg>
        <pc:picChg chg="del mod">
          <ac:chgData name="Rob Young" userId="e0e1e8e2-5a12-4c7e-b5f3-5c8441737fb0" providerId="ADAL" clId="{10FAB03E-0A5B-404A-8117-8A7D82FF7018}" dt="2019-10-29T16:22:52.023" v="773" actId="478"/>
          <ac:picMkLst>
            <pc:docMk/>
            <pc:sldMk cId="574500769" sldId="1133"/>
            <ac:picMk id="11" creationId="{ABB91FD0-3920-418A-B305-72192EE75E27}"/>
          </ac:picMkLst>
        </pc:picChg>
        <pc:picChg chg="del mod">
          <ac:chgData name="Rob Young" userId="e0e1e8e2-5a12-4c7e-b5f3-5c8441737fb0" providerId="ADAL" clId="{10FAB03E-0A5B-404A-8117-8A7D82FF7018}" dt="2019-10-29T16:23:04.279" v="777" actId="478"/>
          <ac:picMkLst>
            <pc:docMk/>
            <pc:sldMk cId="574500769" sldId="1133"/>
            <ac:picMk id="12" creationId="{FF61DA76-379E-49F8-A1E4-7450D65FB3C5}"/>
          </ac:picMkLst>
        </pc:picChg>
        <pc:picChg chg="mod ord">
          <ac:chgData name="Rob Young" userId="e0e1e8e2-5a12-4c7e-b5f3-5c8441737fb0" providerId="ADAL" clId="{10FAB03E-0A5B-404A-8117-8A7D82FF7018}" dt="2019-10-29T17:29:16.372" v="1217" actId="1076"/>
          <ac:picMkLst>
            <pc:docMk/>
            <pc:sldMk cId="574500769" sldId="1133"/>
            <ac:picMk id="13" creationId="{BA265F66-0D2F-4E77-84C9-37BD2FD1CBE1}"/>
          </ac:picMkLst>
        </pc:picChg>
        <pc:cxnChg chg="mod">
          <ac:chgData name="Rob Young" userId="e0e1e8e2-5a12-4c7e-b5f3-5c8441737fb0" providerId="ADAL" clId="{10FAB03E-0A5B-404A-8117-8A7D82FF7018}" dt="2019-10-29T16:18:46.103" v="733" actId="478"/>
          <ac:cxnSpMkLst>
            <pc:docMk/>
            <pc:sldMk cId="574500769" sldId="1133"/>
            <ac:cxnSpMk id="3" creationId="{7E5D4FD4-E582-4691-B3EC-045F0367C0E3}"/>
          </ac:cxnSpMkLst>
        </pc:cxnChg>
        <pc:cxnChg chg="mod">
          <ac:chgData name="Rob Young" userId="e0e1e8e2-5a12-4c7e-b5f3-5c8441737fb0" providerId="ADAL" clId="{10FAB03E-0A5B-404A-8117-8A7D82FF7018}" dt="2019-10-29T16:18:46.103" v="733" actId="478"/>
          <ac:cxnSpMkLst>
            <pc:docMk/>
            <pc:sldMk cId="574500769" sldId="1133"/>
            <ac:cxnSpMk id="5" creationId="{F6BA2A3D-EBA9-4919-9DE9-1228053D6A19}"/>
          </ac:cxnSpMkLst>
        </pc:cxnChg>
        <pc:cxnChg chg="add mod">
          <ac:chgData name="Rob Young" userId="e0e1e8e2-5a12-4c7e-b5f3-5c8441737fb0" providerId="ADAL" clId="{10FAB03E-0A5B-404A-8117-8A7D82FF7018}" dt="2019-10-29T17:07:25.589" v="1003" actId="1582"/>
          <ac:cxnSpMkLst>
            <pc:docMk/>
            <pc:sldMk cId="574500769" sldId="1133"/>
            <ac:cxnSpMk id="8" creationId="{F1FAC067-1D5C-4457-84F7-C7EB0E280F3A}"/>
          </ac:cxnSpMkLst>
        </pc:cxnChg>
        <pc:cxnChg chg="add del mod">
          <ac:chgData name="Rob Young" userId="e0e1e8e2-5a12-4c7e-b5f3-5c8441737fb0" providerId="ADAL" clId="{10FAB03E-0A5B-404A-8117-8A7D82FF7018}" dt="2019-10-29T17:30:47.812" v="1261" actId="478"/>
          <ac:cxnSpMkLst>
            <pc:docMk/>
            <pc:sldMk cId="574500769" sldId="1133"/>
            <ac:cxnSpMk id="43" creationId="{BD606886-7616-44AE-980D-D5FA5588DA34}"/>
          </ac:cxnSpMkLst>
        </pc:cxnChg>
        <pc:cxnChg chg="mod">
          <ac:chgData name="Rob Young" userId="e0e1e8e2-5a12-4c7e-b5f3-5c8441737fb0" providerId="ADAL" clId="{10FAB03E-0A5B-404A-8117-8A7D82FF7018}" dt="2019-10-29T17:30:20.586" v="1243" actId="14100"/>
          <ac:cxnSpMkLst>
            <pc:docMk/>
            <pc:sldMk cId="574500769" sldId="1133"/>
            <ac:cxnSpMk id="85" creationId="{C90295D7-F99A-4807-B458-E7F05855C968}"/>
          </ac:cxnSpMkLst>
        </pc:cxnChg>
        <pc:cxnChg chg="mod">
          <ac:chgData name="Rob Young" userId="e0e1e8e2-5a12-4c7e-b5f3-5c8441737fb0" providerId="ADAL" clId="{10FAB03E-0A5B-404A-8117-8A7D82FF7018}" dt="2019-10-29T17:30:30.684" v="1244" actId="14100"/>
          <ac:cxnSpMkLst>
            <pc:docMk/>
            <pc:sldMk cId="574500769" sldId="1133"/>
            <ac:cxnSpMk id="93" creationId="{85BADC63-8A9B-4762-94D0-D25A27D5B346}"/>
          </ac:cxnSpMkLst>
        </pc:cxnChg>
        <pc:cxnChg chg="mod">
          <ac:chgData name="Rob Young" userId="e0e1e8e2-5a12-4c7e-b5f3-5c8441737fb0" providerId="ADAL" clId="{10FAB03E-0A5B-404A-8117-8A7D82FF7018}" dt="2019-10-29T17:29:34.006" v="1219" actId="14100"/>
          <ac:cxnSpMkLst>
            <pc:docMk/>
            <pc:sldMk cId="574500769" sldId="1133"/>
            <ac:cxnSpMk id="98" creationId="{F89753F4-0F5C-4B80-B332-4732265B5FD4}"/>
          </ac:cxnSpMkLst>
        </pc:cxnChg>
        <pc:cxnChg chg="mod">
          <ac:chgData name="Rob Young" userId="e0e1e8e2-5a12-4c7e-b5f3-5c8441737fb0" providerId="ADAL" clId="{10FAB03E-0A5B-404A-8117-8A7D82FF7018}" dt="2019-10-29T17:12:02.951" v="1095" actId="1076"/>
          <ac:cxnSpMkLst>
            <pc:docMk/>
            <pc:sldMk cId="574500769" sldId="1133"/>
            <ac:cxnSpMk id="102" creationId="{538DDEA0-5AD2-4D25-9075-358C9A0B27E9}"/>
          </ac:cxnSpMkLst>
        </pc:cxnChg>
      </pc:sldChg>
      <pc:sldChg chg="addSp delSp add delAnim modAnim">
        <pc:chgData name="Rob Young" userId="e0e1e8e2-5a12-4c7e-b5f3-5c8441737fb0" providerId="ADAL" clId="{10FAB03E-0A5B-404A-8117-8A7D82FF7018}" dt="2019-11-04T17:50:07.123" v="5379"/>
        <pc:sldMkLst>
          <pc:docMk/>
          <pc:sldMk cId="564835354" sldId="1134"/>
        </pc:sldMkLst>
        <pc:spChg chg="del">
          <ac:chgData name="Rob Young" userId="e0e1e8e2-5a12-4c7e-b5f3-5c8441737fb0" providerId="ADAL" clId="{10FAB03E-0A5B-404A-8117-8A7D82FF7018}" dt="2019-11-04T11:18:40.943" v="2172" actId="478"/>
          <ac:spMkLst>
            <pc:docMk/>
            <pc:sldMk cId="564835354" sldId="1134"/>
            <ac:spMk id="9" creationId="{D9FC4A18-71EA-46D3-951E-1EFD3FC0DCB8}"/>
          </ac:spMkLst>
        </pc:spChg>
        <pc:spChg chg="add">
          <ac:chgData name="Rob Young" userId="e0e1e8e2-5a12-4c7e-b5f3-5c8441737fb0" providerId="ADAL" clId="{10FAB03E-0A5B-404A-8117-8A7D82FF7018}" dt="2019-11-04T17:48:52.144" v="5375"/>
          <ac:spMkLst>
            <pc:docMk/>
            <pc:sldMk cId="564835354" sldId="1134"/>
            <ac:spMk id="14" creationId="{1145C81F-8834-47C7-88E3-7CBA77C36C39}"/>
          </ac:spMkLst>
        </pc:spChg>
        <pc:spChg chg="del">
          <ac:chgData name="Rob Young" userId="e0e1e8e2-5a12-4c7e-b5f3-5c8441737fb0" providerId="ADAL" clId="{10FAB03E-0A5B-404A-8117-8A7D82FF7018}" dt="2019-11-04T11:18:55.490" v="2173" actId="478"/>
          <ac:spMkLst>
            <pc:docMk/>
            <pc:sldMk cId="564835354" sldId="1134"/>
            <ac:spMk id="14" creationId="{ABCE90B7-B4FB-4FAD-9E3F-91D8A92C2B70}"/>
          </ac:spMkLst>
        </pc:spChg>
        <pc:spChg chg="add">
          <ac:chgData name="Rob Young" userId="e0e1e8e2-5a12-4c7e-b5f3-5c8441737fb0" providerId="ADAL" clId="{10FAB03E-0A5B-404A-8117-8A7D82FF7018}" dt="2019-11-04T17:48:52.144" v="5375"/>
          <ac:spMkLst>
            <pc:docMk/>
            <pc:sldMk cId="564835354" sldId="1134"/>
            <ac:spMk id="15" creationId="{18BF3FC8-D6A1-4895-BF66-0D72A2AE0669}"/>
          </ac:spMkLst>
        </pc:spChg>
        <pc:spChg chg="del">
          <ac:chgData name="Rob Young" userId="e0e1e8e2-5a12-4c7e-b5f3-5c8441737fb0" providerId="ADAL" clId="{10FAB03E-0A5B-404A-8117-8A7D82FF7018}" dt="2019-11-03T19:18:54.610" v="1605" actId="478"/>
          <ac:spMkLst>
            <pc:docMk/>
            <pc:sldMk cId="564835354" sldId="1134"/>
            <ac:spMk id="15" creationId="{F5062AF7-CDEE-46C6-8302-0936F1AD0EC6}"/>
          </ac:spMkLst>
        </pc:spChg>
        <pc:spChg chg="del">
          <ac:chgData name="Rob Young" userId="e0e1e8e2-5a12-4c7e-b5f3-5c8441737fb0" providerId="ADAL" clId="{10FAB03E-0A5B-404A-8117-8A7D82FF7018}" dt="2019-11-04T17:48:30.335" v="5364" actId="478"/>
          <ac:spMkLst>
            <pc:docMk/>
            <pc:sldMk cId="564835354" sldId="1134"/>
            <ac:spMk id="16" creationId="{14418EAC-3886-49FB-B8DC-14E4C5C10CDE}"/>
          </ac:spMkLst>
        </pc:spChg>
        <pc:spChg chg="del">
          <ac:chgData name="Rob Young" userId="e0e1e8e2-5a12-4c7e-b5f3-5c8441737fb0" providerId="ADAL" clId="{10FAB03E-0A5B-404A-8117-8A7D82FF7018}" dt="2019-11-04T17:48:28.376" v="5363" actId="478"/>
          <ac:spMkLst>
            <pc:docMk/>
            <pc:sldMk cId="564835354" sldId="1134"/>
            <ac:spMk id="17" creationId="{4D8276F9-B0AC-4F28-8883-872C7A59267D}"/>
          </ac:spMkLst>
        </pc:spChg>
        <pc:spChg chg="add del">
          <ac:chgData name="Rob Young" userId="e0e1e8e2-5a12-4c7e-b5f3-5c8441737fb0" providerId="ADAL" clId="{10FAB03E-0A5B-404A-8117-8A7D82FF7018}" dt="2019-11-03T19:18:43.652" v="1603" actId="478"/>
          <ac:spMkLst>
            <pc:docMk/>
            <pc:sldMk cId="564835354" sldId="1134"/>
            <ac:spMk id="18" creationId="{5318287C-8DBB-4909-B143-72E8DB3F2247}"/>
          </ac:spMkLst>
        </pc:spChg>
        <pc:spChg chg="add del">
          <ac:chgData name="Rob Young" userId="e0e1e8e2-5a12-4c7e-b5f3-5c8441737fb0" providerId="ADAL" clId="{10FAB03E-0A5B-404A-8117-8A7D82FF7018}" dt="2019-11-04T17:48:23.201" v="5362" actId="478"/>
          <ac:spMkLst>
            <pc:docMk/>
            <pc:sldMk cId="564835354" sldId="1134"/>
            <ac:spMk id="19" creationId="{6A318774-D1FB-4F3C-B437-36B43C13183F}"/>
          </ac:spMkLst>
        </pc:spChg>
      </pc:sldChg>
      <pc:sldChg chg="addSp delSp modSp add modAnim">
        <pc:chgData name="Rob Young" userId="e0e1e8e2-5a12-4c7e-b5f3-5c8441737fb0" providerId="ADAL" clId="{10FAB03E-0A5B-404A-8117-8A7D82FF7018}" dt="2019-11-04T17:51:56.540" v="5396" actId="20577"/>
        <pc:sldMkLst>
          <pc:docMk/>
          <pc:sldMk cId="3900562824" sldId="1135"/>
        </pc:sldMkLst>
        <pc:spChg chg="del mod">
          <ac:chgData name="Rob Young" userId="e0e1e8e2-5a12-4c7e-b5f3-5c8441737fb0" providerId="ADAL" clId="{10FAB03E-0A5B-404A-8117-8A7D82FF7018}" dt="2019-11-04T17:36:25.839" v="5259"/>
          <ac:spMkLst>
            <pc:docMk/>
            <pc:sldMk cId="3900562824" sldId="1135"/>
            <ac:spMk id="5" creationId="{AB39B72A-F928-40B7-90DE-2B2BD0EA1E5D}"/>
          </ac:spMkLst>
        </pc:spChg>
        <pc:spChg chg="del">
          <ac:chgData name="Rob Young" userId="e0e1e8e2-5a12-4c7e-b5f3-5c8441737fb0" providerId="ADAL" clId="{10FAB03E-0A5B-404A-8117-8A7D82FF7018}" dt="2019-11-04T11:23:16.970" v="2296" actId="478"/>
          <ac:spMkLst>
            <pc:docMk/>
            <pc:sldMk cId="3900562824" sldId="1135"/>
            <ac:spMk id="6" creationId="{F8FC9C89-ACA9-47FA-8651-A10FE93778DD}"/>
          </ac:spMkLst>
        </pc:spChg>
        <pc:spChg chg="del">
          <ac:chgData name="Rob Young" userId="e0e1e8e2-5a12-4c7e-b5f3-5c8441737fb0" providerId="ADAL" clId="{10FAB03E-0A5B-404A-8117-8A7D82FF7018}" dt="2019-11-04T11:23:20.064" v="2297" actId="478"/>
          <ac:spMkLst>
            <pc:docMk/>
            <pc:sldMk cId="3900562824" sldId="1135"/>
            <ac:spMk id="30" creationId="{AD101233-D12C-4CEB-8DA7-406C6E0B6E20}"/>
          </ac:spMkLst>
        </pc:spChg>
        <pc:spChg chg="add mod">
          <ac:chgData name="Rob Young" userId="e0e1e8e2-5a12-4c7e-b5f3-5c8441737fb0" providerId="ADAL" clId="{10FAB03E-0A5B-404A-8117-8A7D82FF7018}" dt="2019-11-04T17:51:56.540" v="5396" actId="20577"/>
          <ac:spMkLst>
            <pc:docMk/>
            <pc:sldMk cId="3900562824" sldId="1135"/>
            <ac:spMk id="41" creationId="{A06A320C-0C8A-48E5-82EB-A7FFE5E090F3}"/>
          </ac:spMkLst>
        </pc:spChg>
        <pc:spChg chg="add mod">
          <ac:chgData name="Rob Young" userId="e0e1e8e2-5a12-4c7e-b5f3-5c8441737fb0" providerId="ADAL" clId="{10FAB03E-0A5B-404A-8117-8A7D82FF7018}" dt="2019-11-04T17:36:36.108" v="5282" actId="1035"/>
          <ac:spMkLst>
            <pc:docMk/>
            <pc:sldMk cId="3900562824" sldId="1135"/>
            <ac:spMk id="43" creationId="{1F45FFF0-8056-4232-A681-C37C1AFD2667}"/>
          </ac:spMkLst>
        </pc:spChg>
        <pc:spChg chg="del">
          <ac:chgData name="Rob Young" userId="e0e1e8e2-5a12-4c7e-b5f3-5c8441737fb0" providerId="ADAL" clId="{10FAB03E-0A5B-404A-8117-8A7D82FF7018}" dt="2019-11-04T17:35:12.344" v="5251" actId="478"/>
          <ac:spMkLst>
            <pc:docMk/>
            <pc:sldMk cId="3900562824" sldId="1135"/>
            <ac:spMk id="47" creationId="{BCE9900E-D1F6-4FB9-915B-DF4631741C04}"/>
          </ac:spMkLst>
        </pc:spChg>
        <pc:spChg chg="del">
          <ac:chgData name="Rob Young" userId="e0e1e8e2-5a12-4c7e-b5f3-5c8441737fb0" providerId="ADAL" clId="{10FAB03E-0A5B-404A-8117-8A7D82FF7018}" dt="2019-11-04T17:36:03.391" v="5253" actId="478"/>
          <ac:spMkLst>
            <pc:docMk/>
            <pc:sldMk cId="3900562824" sldId="1135"/>
            <ac:spMk id="140" creationId="{3DBF7494-D0CE-42E2-AC7D-532EA24B2AEF}"/>
          </ac:spMkLst>
        </pc:spChg>
        <pc:grpChg chg="del">
          <ac:chgData name="Rob Young" userId="e0e1e8e2-5a12-4c7e-b5f3-5c8441737fb0" providerId="ADAL" clId="{10FAB03E-0A5B-404A-8117-8A7D82FF7018}" dt="2019-11-04T11:23:23.610" v="2298" actId="478"/>
          <ac:grpSpMkLst>
            <pc:docMk/>
            <pc:sldMk cId="3900562824" sldId="1135"/>
            <ac:grpSpMk id="11" creationId="{EA9F7DCD-BD65-462D-A7A2-5AB71371B951}"/>
          </ac:grpSpMkLst>
        </pc:grpChg>
        <pc:grpChg chg="del">
          <ac:chgData name="Rob Young" userId="e0e1e8e2-5a12-4c7e-b5f3-5c8441737fb0" providerId="ADAL" clId="{10FAB03E-0A5B-404A-8117-8A7D82FF7018}" dt="2019-11-04T11:23:25.434" v="2299" actId="478"/>
          <ac:grpSpMkLst>
            <pc:docMk/>
            <pc:sldMk cId="3900562824" sldId="1135"/>
            <ac:grpSpMk id="107" creationId="{A191BDDE-952D-415A-8898-35079ACCFC09}"/>
          </ac:grpSpMkLst>
        </pc:grpChg>
      </pc:sldChg>
      <pc:sldChg chg="addSp delSp modSp add ord modAnim">
        <pc:chgData name="Rob Young" userId="e0e1e8e2-5a12-4c7e-b5f3-5c8441737fb0" providerId="ADAL" clId="{10FAB03E-0A5B-404A-8117-8A7D82FF7018}" dt="2019-11-04T17:50:34.555" v="5380"/>
        <pc:sldMkLst>
          <pc:docMk/>
          <pc:sldMk cId="29922437" sldId="1136"/>
        </pc:sldMkLst>
        <pc:spChg chg="del">
          <ac:chgData name="Rob Young" userId="e0e1e8e2-5a12-4c7e-b5f3-5c8441737fb0" providerId="ADAL" clId="{10FAB03E-0A5B-404A-8117-8A7D82FF7018}" dt="2019-11-04T11:08:25.960" v="2072" actId="478"/>
          <ac:spMkLst>
            <pc:docMk/>
            <pc:sldMk cId="29922437" sldId="1136"/>
            <ac:spMk id="6" creationId="{F8FC9C89-ACA9-47FA-8651-A10FE93778DD}"/>
          </ac:spMkLst>
        </pc:spChg>
        <pc:spChg chg="del">
          <ac:chgData name="Rob Young" userId="e0e1e8e2-5a12-4c7e-b5f3-5c8441737fb0" providerId="ADAL" clId="{10FAB03E-0A5B-404A-8117-8A7D82FF7018}" dt="2019-11-04T11:08:40.167" v="2073" actId="478"/>
          <ac:spMkLst>
            <pc:docMk/>
            <pc:sldMk cId="29922437" sldId="1136"/>
            <ac:spMk id="30" creationId="{AD101233-D12C-4CEB-8DA7-406C6E0B6E20}"/>
          </ac:spMkLst>
        </pc:spChg>
        <pc:spChg chg="add mod">
          <ac:chgData name="Rob Young" userId="e0e1e8e2-5a12-4c7e-b5f3-5c8441737fb0" providerId="ADAL" clId="{10FAB03E-0A5B-404A-8117-8A7D82FF7018}" dt="2019-11-04T17:48:45.232" v="5374" actId="20577"/>
          <ac:spMkLst>
            <pc:docMk/>
            <pc:sldMk cId="29922437" sldId="1136"/>
            <ac:spMk id="44" creationId="{499AC026-D71C-446C-8FC7-09DE17CFA634}"/>
          </ac:spMkLst>
        </pc:spChg>
        <pc:spChg chg="add">
          <ac:chgData name="Rob Young" userId="e0e1e8e2-5a12-4c7e-b5f3-5c8441737fb0" providerId="ADAL" clId="{10FAB03E-0A5B-404A-8117-8A7D82FF7018}" dt="2019-11-04T17:39:18.702" v="5352"/>
          <ac:spMkLst>
            <pc:docMk/>
            <pc:sldMk cId="29922437" sldId="1136"/>
            <ac:spMk id="45" creationId="{A89753D0-DC71-4A5A-9713-46226CD9393D}"/>
          </ac:spMkLst>
        </pc:spChg>
        <pc:spChg chg="del">
          <ac:chgData name="Rob Young" userId="e0e1e8e2-5a12-4c7e-b5f3-5c8441737fb0" providerId="ADAL" clId="{10FAB03E-0A5B-404A-8117-8A7D82FF7018}" dt="2019-11-04T17:39:17.886" v="5351" actId="478"/>
          <ac:spMkLst>
            <pc:docMk/>
            <pc:sldMk cId="29922437" sldId="1136"/>
            <ac:spMk id="80" creationId="{0D8BECC0-A769-4AEC-A4B7-27B915F6823E}"/>
          </ac:spMkLst>
        </pc:spChg>
        <pc:spChg chg="del">
          <ac:chgData name="Rob Young" userId="e0e1e8e2-5a12-4c7e-b5f3-5c8441737fb0" providerId="ADAL" clId="{10FAB03E-0A5B-404A-8117-8A7D82FF7018}" dt="2019-11-04T17:39:17.886" v="5351" actId="478"/>
          <ac:spMkLst>
            <pc:docMk/>
            <pc:sldMk cId="29922437" sldId="1136"/>
            <ac:spMk id="87" creationId="{72785ABD-1EF7-4B26-AA4E-EDB5F51614A2}"/>
          </ac:spMkLst>
        </pc:spChg>
        <pc:spChg chg="del">
          <ac:chgData name="Rob Young" userId="e0e1e8e2-5a12-4c7e-b5f3-5c8441737fb0" providerId="ADAL" clId="{10FAB03E-0A5B-404A-8117-8A7D82FF7018}" dt="2019-11-04T17:39:17.886" v="5351" actId="478"/>
          <ac:spMkLst>
            <pc:docMk/>
            <pc:sldMk cId="29922437" sldId="1136"/>
            <ac:spMk id="92" creationId="{80CC9854-E9B3-444D-9DB7-64A09A0D5A62}"/>
          </ac:spMkLst>
        </pc:spChg>
        <pc:grpChg chg="del">
          <ac:chgData name="Rob Young" userId="e0e1e8e2-5a12-4c7e-b5f3-5c8441737fb0" providerId="ADAL" clId="{10FAB03E-0A5B-404A-8117-8A7D82FF7018}" dt="2019-11-03T19:20:37.470" v="1618" actId="478"/>
          <ac:grpSpMkLst>
            <pc:docMk/>
            <pc:sldMk cId="29922437" sldId="1136"/>
            <ac:grpSpMk id="11" creationId="{EA9F7DCD-BD65-462D-A7A2-5AB71371B951}"/>
          </ac:grpSpMkLst>
        </pc:grpChg>
        <pc:grpChg chg="mod ord">
          <ac:chgData name="Rob Young" userId="e0e1e8e2-5a12-4c7e-b5f3-5c8441737fb0" providerId="ADAL" clId="{10FAB03E-0A5B-404A-8117-8A7D82FF7018}" dt="2019-11-04T11:09:53.362" v="2079" actId="166"/>
          <ac:grpSpMkLst>
            <pc:docMk/>
            <pc:sldMk cId="29922437" sldId="1136"/>
            <ac:grpSpMk id="28" creationId="{21E4793B-BCC4-4232-BD19-FFC9E1ABA136}"/>
          </ac:grpSpMkLst>
        </pc:grpChg>
      </pc:sldChg>
      <pc:sldChg chg="addSp delSp add">
        <pc:chgData name="Rob Young" userId="e0e1e8e2-5a12-4c7e-b5f3-5c8441737fb0" providerId="ADAL" clId="{10FAB03E-0A5B-404A-8117-8A7D82FF7018}" dt="2019-11-04T17:37:08.534" v="5285"/>
        <pc:sldMkLst>
          <pc:docMk/>
          <pc:sldMk cId="2614515455" sldId="1137"/>
        </pc:sldMkLst>
        <pc:spChg chg="del">
          <ac:chgData name="Rob Young" userId="e0e1e8e2-5a12-4c7e-b5f3-5c8441737fb0" providerId="ADAL" clId="{10FAB03E-0A5B-404A-8117-8A7D82FF7018}" dt="2019-11-04T11:46:25.144" v="2405" actId="478"/>
          <ac:spMkLst>
            <pc:docMk/>
            <pc:sldMk cId="2614515455" sldId="1137"/>
            <ac:spMk id="6" creationId="{F8FC9C89-ACA9-47FA-8651-A10FE93778DD}"/>
          </ac:spMkLst>
        </pc:spChg>
        <pc:spChg chg="add">
          <ac:chgData name="Rob Young" userId="e0e1e8e2-5a12-4c7e-b5f3-5c8441737fb0" providerId="ADAL" clId="{10FAB03E-0A5B-404A-8117-8A7D82FF7018}" dt="2019-11-04T17:37:08.534" v="5285"/>
          <ac:spMkLst>
            <pc:docMk/>
            <pc:sldMk cId="2614515455" sldId="1137"/>
            <ac:spMk id="17" creationId="{077ADED1-D94B-4599-820E-2A1BB78C375E}"/>
          </ac:spMkLst>
        </pc:spChg>
        <pc:spChg chg="add">
          <ac:chgData name="Rob Young" userId="e0e1e8e2-5a12-4c7e-b5f3-5c8441737fb0" providerId="ADAL" clId="{10FAB03E-0A5B-404A-8117-8A7D82FF7018}" dt="2019-11-04T17:37:08.534" v="5285"/>
          <ac:spMkLst>
            <pc:docMk/>
            <pc:sldMk cId="2614515455" sldId="1137"/>
            <ac:spMk id="18" creationId="{FE989CFA-5293-4F1D-8420-6E7449FEA6EF}"/>
          </ac:spMkLst>
        </pc:spChg>
        <pc:spChg chg="del">
          <ac:chgData name="Rob Young" userId="e0e1e8e2-5a12-4c7e-b5f3-5c8441737fb0" providerId="ADAL" clId="{10FAB03E-0A5B-404A-8117-8A7D82FF7018}" dt="2019-11-04T17:37:07.675" v="5284" actId="478"/>
          <ac:spMkLst>
            <pc:docMk/>
            <pc:sldMk cId="2614515455" sldId="1137"/>
            <ac:spMk id="37" creationId="{DF997F09-08E7-4E16-839C-3F1B84069368}"/>
          </ac:spMkLst>
        </pc:spChg>
        <pc:spChg chg="del">
          <ac:chgData name="Rob Young" userId="e0e1e8e2-5a12-4c7e-b5f3-5c8441737fb0" providerId="ADAL" clId="{10FAB03E-0A5B-404A-8117-8A7D82FF7018}" dt="2019-11-04T17:37:07.675" v="5284" actId="478"/>
          <ac:spMkLst>
            <pc:docMk/>
            <pc:sldMk cId="2614515455" sldId="1137"/>
            <ac:spMk id="38" creationId="{2AC57DEB-1724-4C5F-ADE6-5FDF11BE6EBC}"/>
          </ac:spMkLst>
        </pc:spChg>
        <pc:spChg chg="del">
          <ac:chgData name="Rob Young" userId="e0e1e8e2-5a12-4c7e-b5f3-5c8441737fb0" providerId="ADAL" clId="{10FAB03E-0A5B-404A-8117-8A7D82FF7018}" dt="2019-11-04T11:46:22.875" v="2404" actId="478"/>
          <ac:spMkLst>
            <pc:docMk/>
            <pc:sldMk cId="2614515455" sldId="1137"/>
            <ac:spMk id="47" creationId="{09192138-CC86-44EA-9BA2-6E570059C510}"/>
          </ac:spMkLst>
        </pc:spChg>
        <pc:spChg chg="del">
          <ac:chgData name="Rob Young" userId="e0e1e8e2-5a12-4c7e-b5f3-5c8441737fb0" providerId="ADAL" clId="{10FAB03E-0A5B-404A-8117-8A7D82FF7018}" dt="2019-11-04T17:37:07.675" v="5284" actId="478"/>
          <ac:spMkLst>
            <pc:docMk/>
            <pc:sldMk cId="2614515455" sldId="1137"/>
            <ac:spMk id="71" creationId="{34B7E2D1-66CE-4DF3-B22C-D72C7749D0F6}"/>
          </ac:spMkLst>
        </pc:spChg>
        <pc:grpChg chg="del">
          <ac:chgData name="Rob Young" userId="e0e1e8e2-5a12-4c7e-b5f3-5c8441737fb0" providerId="ADAL" clId="{10FAB03E-0A5B-404A-8117-8A7D82FF7018}" dt="2019-11-04T11:46:27.505" v="2406" actId="478"/>
          <ac:grpSpMkLst>
            <pc:docMk/>
            <pc:sldMk cId="2614515455" sldId="1137"/>
            <ac:grpSpMk id="11" creationId="{EA9F7DCD-BD65-462D-A7A2-5AB71371B951}"/>
          </ac:grpSpMkLst>
        </pc:grpChg>
      </pc:sldChg>
      <pc:sldChg chg="addSp delSp modSp add">
        <pc:chgData name="Rob Young" userId="e0e1e8e2-5a12-4c7e-b5f3-5c8441737fb0" providerId="ADAL" clId="{10FAB03E-0A5B-404A-8117-8A7D82FF7018}" dt="2019-11-04T17:37:29.896" v="5290"/>
        <pc:sldMkLst>
          <pc:docMk/>
          <pc:sldMk cId="2652001575" sldId="1138"/>
        </pc:sldMkLst>
        <pc:spChg chg="del">
          <ac:chgData name="Rob Young" userId="e0e1e8e2-5a12-4c7e-b5f3-5c8441737fb0" providerId="ADAL" clId="{10FAB03E-0A5B-404A-8117-8A7D82FF7018}" dt="2019-11-04T11:58:53.128" v="2586" actId="478"/>
          <ac:spMkLst>
            <pc:docMk/>
            <pc:sldMk cId="2652001575" sldId="1138"/>
            <ac:spMk id="6" creationId="{F8FC9C89-ACA9-47FA-8651-A10FE93778DD}"/>
          </ac:spMkLst>
        </pc:spChg>
        <pc:spChg chg="add">
          <ac:chgData name="Rob Young" userId="e0e1e8e2-5a12-4c7e-b5f3-5c8441737fb0" providerId="ADAL" clId="{10FAB03E-0A5B-404A-8117-8A7D82FF7018}" dt="2019-11-04T17:37:29.896" v="5290"/>
          <ac:spMkLst>
            <pc:docMk/>
            <pc:sldMk cId="2652001575" sldId="1138"/>
            <ac:spMk id="17" creationId="{4D1A18E2-FE08-4014-8DFE-B514D36F0A62}"/>
          </ac:spMkLst>
        </pc:spChg>
        <pc:spChg chg="add">
          <ac:chgData name="Rob Young" userId="e0e1e8e2-5a12-4c7e-b5f3-5c8441737fb0" providerId="ADAL" clId="{10FAB03E-0A5B-404A-8117-8A7D82FF7018}" dt="2019-11-04T17:37:29.896" v="5290"/>
          <ac:spMkLst>
            <pc:docMk/>
            <pc:sldMk cId="2652001575" sldId="1138"/>
            <ac:spMk id="18" creationId="{1A22ACE5-BE43-4A61-9F23-B19400976B18}"/>
          </ac:spMkLst>
        </pc:spChg>
        <pc:spChg chg="del">
          <ac:chgData name="Rob Young" userId="e0e1e8e2-5a12-4c7e-b5f3-5c8441737fb0" providerId="ADAL" clId="{10FAB03E-0A5B-404A-8117-8A7D82FF7018}" dt="2019-11-04T11:58:55.552" v="2587" actId="478"/>
          <ac:spMkLst>
            <pc:docMk/>
            <pc:sldMk cId="2652001575" sldId="1138"/>
            <ac:spMk id="39" creationId="{CB2E82E7-3D21-4F34-85A7-3AAA0F577500}"/>
          </ac:spMkLst>
        </pc:spChg>
        <pc:spChg chg="del">
          <ac:chgData name="Rob Young" userId="e0e1e8e2-5a12-4c7e-b5f3-5c8441737fb0" providerId="ADAL" clId="{10FAB03E-0A5B-404A-8117-8A7D82FF7018}" dt="2019-11-04T17:37:29.265" v="5289" actId="478"/>
          <ac:spMkLst>
            <pc:docMk/>
            <pc:sldMk cId="2652001575" sldId="1138"/>
            <ac:spMk id="42" creationId="{141F4CE7-91D6-4EA4-81DA-D95AA997DC57}"/>
          </ac:spMkLst>
        </pc:spChg>
        <pc:spChg chg="del mod">
          <ac:chgData name="Rob Young" userId="e0e1e8e2-5a12-4c7e-b5f3-5c8441737fb0" providerId="ADAL" clId="{10FAB03E-0A5B-404A-8117-8A7D82FF7018}" dt="2019-11-04T17:37:29.265" v="5289" actId="478"/>
          <ac:spMkLst>
            <pc:docMk/>
            <pc:sldMk cId="2652001575" sldId="1138"/>
            <ac:spMk id="43" creationId="{0C90D470-CE46-4F57-AC83-9B0BCBB20FDB}"/>
          </ac:spMkLst>
        </pc:spChg>
        <pc:spChg chg="del mod">
          <ac:chgData name="Rob Young" userId="e0e1e8e2-5a12-4c7e-b5f3-5c8441737fb0" providerId="ADAL" clId="{10FAB03E-0A5B-404A-8117-8A7D82FF7018}" dt="2019-11-04T17:37:29.265" v="5289" actId="478"/>
          <ac:spMkLst>
            <pc:docMk/>
            <pc:sldMk cId="2652001575" sldId="1138"/>
            <ac:spMk id="71" creationId="{34B7E2D1-66CE-4DF3-B22C-D72C7749D0F6}"/>
          </ac:spMkLst>
        </pc:spChg>
        <pc:grpChg chg="del">
          <ac:chgData name="Rob Young" userId="e0e1e8e2-5a12-4c7e-b5f3-5c8441737fb0" providerId="ADAL" clId="{10FAB03E-0A5B-404A-8117-8A7D82FF7018}" dt="2019-11-04T11:58:58.033" v="2588" actId="478"/>
          <ac:grpSpMkLst>
            <pc:docMk/>
            <pc:sldMk cId="2652001575" sldId="1138"/>
            <ac:grpSpMk id="11" creationId="{EA9F7DCD-BD65-462D-A7A2-5AB71371B951}"/>
          </ac:grpSpMkLst>
        </pc:grpChg>
      </pc:sldChg>
      <pc:sldChg chg="delSp modSp add">
        <pc:chgData name="Rob Young" userId="e0e1e8e2-5a12-4c7e-b5f3-5c8441737fb0" providerId="ADAL" clId="{10FAB03E-0A5B-404A-8117-8A7D82FF7018}" dt="2019-11-04T17:20:54.428" v="5146" actId="404"/>
        <pc:sldMkLst>
          <pc:docMk/>
          <pc:sldMk cId="946660815" sldId="1140"/>
        </pc:sldMkLst>
        <pc:spChg chg="mod">
          <ac:chgData name="Rob Young" userId="e0e1e8e2-5a12-4c7e-b5f3-5c8441737fb0" providerId="ADAL" clId="{10FAB03E-0A5B-404A-8117-8A7D82FF7018}" dt="2019-11-04T17:20:54.428" v="5146" actId="404"/>
          <ac:spMkLst>
            <pc:docMk/>
            <pc:sldMk cId="946660815" sldId="1140"/>
            <ac:spMk id="32" creationId="{00000000-0000-0000-0000-000000000000}"/>
          </ac:spMkLst>
        </pc:spChg>
        <pc:grpChg chg="del">
          <ac:chgData name="Rob Young" userId="e0e1e8e2-5a12-4c7e-b5f3-5c8441737fb0" providerId="ADAL" clId="{10FAB03E-0A5B-404A-8117-8A7D82FF7018}" dt="2019-11-03T19:43:04.296" v="1683"/>
          <ac:grpSpMkLst>
            <pc:docMk/>
            <pc:sldMk cId="946660815" sldId="1140"/>
            <ac:grpSpMk id="4" creationId="{7DFA1AC8-28E0-4FB2-A95F-5ADC955DACCD}"/>
          </ac:grpSpMkLst>
        </pc:grpChg>
      </pc:sldChg>
      <pc:sldChg chg="add">
        <pc:chgData name="Rob Young" userId="e0e1e8e2-5a12-4c7e-b5f3-5c8441737fb0" providerId="ADAL" clId="{10FAB03E-0A5B-404A-8117-8A7D82FF7018}" dt="2019-11-03T19:38:26.485" v="1667"/>
        <pc:sldMkLst>
          <pc:docMk/>
          <pc:sldMk cId="1361334651" sldId="1141"/>
        </pc:sldMkLst>
      </pc:sldChg>
      <pc:sldChg chg="addSp delSp modSp add modAnim">
        <pc:chgData name="Rob Young" userId="e0e1e8e2-5a12-4c7e-b5f3-5c8441737fb0" providerId="ADAL" clId="{10FAB03E-0A5B-404A-8117-8A7D82FF7018}" dt="2019-11-04T17:51:01.533" v="5384"/>
        <pc:sldMkLst>
          <pc:docMk/>
          <pc:sldMk cId="2820419540" sldId="1144"/>
        </pc:sldMkLst>
        <pc:spChg chg="del mod topLvl">
          <ac:chgData name="Rob Young" userId="e0e1e8e2-5a12-4c7e-b5f3-5c8441737fb0" providerId="ADAL" clId="{10FAB03E-0A5B-404A-8117-8A7D82FF7018}" dt="2019-11-04T11:10:02.242" v="2080" actId="478"/>
          <ac:spMkLst>
            <pc:docMk/>
            <pc:sldMk cId="2820419540" sldId="1144"/>
            <ac:spMk id="2" creationId="{F10EF951-9E72-46CB-9F9F-D6CB5FD73BFC}"/>
          </ac:spMkLst>
        </pc:spChg>
        <pc:spChg chg="del mod topLvl">
          <ac:chgData name="Rob Young" userId="e0e1e8e2-5a12-4c7e-b5f3-5c8441737fb0" providerId="ADAL" clId="{10FAB03E-0A5B-404A-8117-8A7D82FF7018}" dt="2019-11-04T11:10:02.242" v="2080" actId="478"/>
          <ac:spMkLst>
            <pc:docMk/>
            <pc:sldMk cId="2820419540" sldId="1144"/>
            <ac:spMk id="29" creationId="{BDF7CC55-6DAF-48B9-8BF6-888EE84BCA54}"/>
          </ac:spMkLst>
        </pc:spChg>
        <pc:spChg chg="add del">
          <ac:chgData name="Rob Young" userId="e0e1e8e2-5a12-4c7e-b5f3-5c8441737fb0" providerId="ADAL" clId="{10FAB03E-0A5B-404A-8117-8A7D82FF7018}" dt="2019-11-04T17:50:54.310" v="5381" actId="478"/>
          <ac:spMkLst>
            <pc:docMk/>
            <pc:sldMk cId="2820419540" sldId="1144"/>
            <ac:spMk id="40" creationId="{D38A0856-F3B6-4FFD-8A36-C05CF97A5CA0}"/>
          </ac:spMkLst>
        </pc:spChg>
        <pc:spChg chg="add">
          <ac:chgData name="Rob Young" userId="e0e1e8e2-5a12-4c7e-b5f3-5c8441737fb0" providerId="ADAL" clId="{10FAB03E-0A5B-404A-8117-8A7D82FF7018}" dt="2019-11-04T17:39:24.350" v="5354"/>
          <ac:spMkLst>
            <pc:docMk/>
            <pc:sldMk cId="2820419540" sldId="1144"/>
            <ac:spMk id="41" creationId="{BDCFD80B-0F3C-41CB-A45B-B4458DF07BDE}"/>
          </ac:spMkLst>
        </pc:spChg>
        <pc:spChg chg="add del">
          <ac:chgData name="Rob Young" userId="e0e1e8e2-5a12-4c7e-b5f3-5c8441737fb0" providerId="ADAL" clId="{10FAB03E-0A5B-404A-8117-8A7D82FF7018}" dt="2019-11-04T17:50:57.035" v="5383" actId="478"/>
          <ac:spMkLst>
            <pc:docMk/>
            <pc:sldMk cId="2820419540" sldId="1144"/>
            <ac:spMk id="42" creationId="{D6B365F2-0D0C-4D29-9D4F-11E9FCB0652A}"/>
          </ac:spMkLst>
        </pc:spChg>
        <pc:spChg chg="add del">
          <ac:chgData name="Rob Young" userId="e0e1e8e2-5a12-4c7e-b5f3-5c8441737fb0" providerId="ADAL" clId="{10FAB03E-0A5B-404A-8117-8A7D82FF7018}" dt="2019-11-04T17:50:57.035" v="5383" actId="478"/>
          <ac:spMkLst>
            <pc:docMk/>
            <pc:sldMk cId="2820419540" sldId="1144"/>
            <ac:spMk id="43" creationId="{67036276-E1A0-4381-B0B7-7824AF49CC21}"/>
          </ac:spMkLst>
        </pc:spChg>
        <pc:spChg chg="add">
          <ac:chgData name="Rob Young" userId="e0e1e8e2-5a12-4c7e-b5f3-5c8441737fb0" providerId="ADAL" clId="{10FAB03E-0A5B-404A-8117-8A7D82FF7018}" dt="2019-11-04T17:51:01.533" v="5384"/>
          <ac:spMkLst>
            <pc:docMk/>
            <pc:sldMk cId="2820419540" sldId="1144"/>
            <ac:spMk id="44" creationId="{9AC60F8F-D029-40A8-BFCA-61AF58B833D1}"/>
          </ac:spMkLst>
        </pc:spChg>
        <pc:spChg chg="add ord">
          <ac:chgData name="Rob Young" userId="e0e1e8e2-5a12-4c7e-b5f3-5c8441737fb0" providerId="ADAL" clId="{10FAB03E-0A5B-404A-8117-8A7D82FF7018}" dt="2019-11-04T11:34:37.098" v="2367" actId="166"/>
          <ac:spMkLst>
            <pc:docMk/>
            <pc:sldMk cId="2820419540" sldId="1144"/>
            <ac:spMk id="45" creationId="{C869AF0D-6308-43EC-8286-BEEE763A18D3}"/>
          </ac:spMkLst>
        </pc:spChg>
        <pc:spChg chg="add mod">
          <ac:chgData name="Rob Young" userId="e0e1e8e2-5a12-4c7e-b5f3-5c8441737fb0" providerId="ADAL" clId="{10FAB03E-0A5B-404A-8117-8A7D82FF7018}" dt="2019-11-04T11:11:25.666" v="2090" actId="164"/>
          <ac:spMkLst>
            <pc:docMk/>
            <pc:sldMk cId="2820419540" sldId="1144"/>
            <ac:spMk id="46" creationId="{3C30FFC2-5B84-42C5-8A54-AA94F29A7083}"/>
          </ac:spMkLst>
        </pc:spChg>
        <pc:spChg chg="mod topLvl">
          <ac:chgData name="Rob Young" userId="e0e1e8e2-5a12-4c7e-b5f3-5c8441737fb0" providerId="ADAL" clId="{10FAB03E-0A5B-404A-8117-8A7D82FF7018}" dt="2019-11-04T11:09:25.714" v="2076" actId="164"/>
          <ac:spMkLst>
            <pc:docMk/>
            <pc:sldMk cId="2820419540" sldId="1144"/>
            <ac:spMk id="51" creationId="{064EB117-3BC8-4903-985A-01930B66FE79}"/>
          </ac:spMkLst>
        </pc:spChg>
        <pc:spChg chg="mod topLvl">
          <ac:chgData name="Rob Young" userId="e0e1e8e2-5a12-4c7e-b5f3-5c8441737fb0" providerId="ADAL" clId="{10FAB03E-0A5B-404A-8117-8A7D82FF7018}" dt="2019-11-04T11:09:25.714" v="2076" actId="164"/>
          <ac:spMkLst>
            <pc:docMk/>
            <pc:sldMk cId="2820419540" sldId="1144"/>
            <ac:spMk id="54" creationId="{840CCEB1-C1F3-46D5-BC83-18D227D8A69C}"/>
          </ac:spMkLst>
        </pc:spChg>
        <pc:spChg chg="mod topLvl">
          <ac:chgData name="Rob Young" userId="e0e1e8e2-5a12-4c7e-b5f3-5c8441737fb0" providerId="ADAL" clId="{10FAB03E-0A5B-404A-8117-8A7D82FF7018}" dt="2019-11-04T11:09:25.714" v="2076" actId="164"/>
          <ac:spMkLst>
            <pc:docMk/>
            <pc:sldMk cId="2820419540" sldId="1144"/>
            <ac:spMk id="56" creationId="{2D2EDE4E-1FBC-4094-A242-62EF79D173D2}"/>
          </ac:spMkLst>
        </pc:spChg>
        <pc:spChg chg="mod topLvl">
          <ac:chgData name="Rob Young" userId="e0e1e8e2-5a12-4c7e-b5f3-5c8441737fb0" providerId="ADAL" clId="{10FAB03E-0A5B-404A-8117-8A7D82FF7018}" dt="2019-11-04T11:09:25.714" v="2076" actId="164"/>
          <ac:spMkLst>
            <pc:docMk/>
            <pc:sldMk cId="2820419540" sldId="1144"/>
            <ac:spMk id="58" creationId="{5897C68A-D864-4D96-B81D-911DCE11316C}"/>
          </ac:spMkLst>
        </pc:spChg>
        <pc:spChg chg="mod topLvl">
          <ac:chgData name="Rob Young" userId="e0e1e8e2-5a12-4c7e-b5f3-5c8441737fb0" providerId="ADAL" clId="{10FAB03E-0A5B-404A-8117-8A7D82FF7018}" dt="2019-11-04T11:09:25.714" v="2076" actId="164"/>
          <ac:spMkLst>
            <pc:docMk/>
            <pc:sldMk cId="2820419540" sldId="1144"/>
            <ac:spMk id="59" creationId="{9F8B11B7-53E9-4297-914A-89E8311891FC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64" creationId="{FF8830B9-3EB1-406D-9B01-BAE22552233F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66" creationId="{55286687-28D2-46DD-BEC7-B2253F7445BF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67" creationId="{7F05E24A-E998-4674-9018-B9122E24A0B8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71" creationId="{6A1F710C-94DD-4002-82E3-D695A13B251B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72" creationId="{2C821609-0D48-4732-B8CA-6220CE7D3F56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76" creationId="{8D87B1EF-E63F-4053-8B50-6EF610942092}"/>
          </ac:spMkLst>
        </pc:spChg>
        <pc:spChg chg="mod topLvl">
          <ac:chgData name="Rob Young" userId="e0e1e8e2-5a12-4c7e-b5f3-5c8441737fb0" providerId="ADAL" clId="{10FAB03E-0A5B-404A-8117-8A7D82FF7018}" dt="2019-11-04T11:09:10.336" v="2075" actId="165"/>
          <ac:spMkLst>
            <pc:docMk/>
            <pc:sldMk cId="2820419540" sldId="1144"/>
            <ac:spMk id="79" creationId="{ABAE104C-EEC3-46C7-8200-303755C0D4F2}"/>
          </ac:spMkLst>
        </pc:spChg>
        <pc:spChg chg="del">
          <ac:chgData name="Rob Young" userId="e0e1e8e2-5a12-4c7e-b5f3-5c8441737fb0" providerId="ADAL" clId="{10FAB03E-0A5B-404A-8117-8A7D82FF7018}" dt="2019-11-04T17:39:23.543" v="5353" actId="478"/>
          <ac:spMkLst>
            <pc:docMk/>
            <pc:sldMk cId="2820419540" sldId="1144"/>
            <ac:spMk id="80" creationId="{0D8BECC0-A769-4AEC-A4B7-27B915F6823E}"/>
          </ac:spMkLst>
        </pc:spChg>
        <pc:spChg chg="del">
          <ac:chgData name="Rob Young" userId="e0e1e8e2-5a12-4c7e-b5f3-5c8441737fb0" providerId="ADAL" clId="{10FAB03E-0A5B-404A-8117-8A7D82FF7018}" dt="2019-11-04T17:39:23.543" v="5353" actId="478"/>
          <ac:spMkLst>
            <pc:docMk/>
            <pc:sldMk cId="2820419540" sldId="1144"/>
            <ac:spMk id="87" creationId="{72785ABD-1EF7-4B26-AA4E-EDB5F51614A2}"/>
          </ac:spMkLst>
        </pc:spChg>
        <pc:spChg chg="del">
          <ac:chgData name="Rob Young" userId="e0e1e8e2-5a12-4c7e-b5f3-5c8441737fb0" providerId="ADAL" clId="{10FAB03E-0A5B-404A-8117-8A7D82FF7018}" dt="2019-11-04T17:39:23.543" v="5353" actId="478"/>
          <ac:spMkLst>
            <pc:docMk/>
            <pc:sldMk cId="2820419540" sldId="1144"/>
            <ac:spMk id="92" creationId="{80CC9854-E9B3-444D-9DB7-64A09A0D5A62}"/>
          </ac:spMkLst>
        </pc:spChg>
        <pc:grpChg chg="add mod">
          <ac:chgData name="Rob Young" userId="e0e1e8e2-5a12-4c7e-b5f3-5c8441737fb0" providerId="ADAL" clId="{10FAB03E-0A5B-404A-8117-8A7D82FF7018}" dt="2019-11-04T11:14:16.128" v="2107" actId="164"/>
          <ac:grpSpMkLst>
            <pc:docMk/>
            <pc:sldMk cId="2820419540" sldId="1144"/>
            <ac:grpSpMk id="4" creationId="{CBFA0D9D-29AA-4F3A-B626-292BB28258AA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5" creationId="{7D19BDFF-A565-41B7-AA03-BF5EF4218412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9" creationId="{0B47B5FC-6979-4EFB-908D-2B101C2103E1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10" creationId="{139A9791-8E6F-479D-81F1-17A54AE53155}"/>
          </ac:grpSpMkLst>
        </pc:grpChg>
        <pc:grpChg chg="add mod">
          <ac:chgData name="Rob Young" userId="e0e1e8e2-5a12-4c7e-b5f3-5c8441737fb0" providerId="ADAL" clId="{10FAB03E-0A5B-404A-8117-8A7D82FF7018}" dt="2019-11-04T11:11:25.666" v="2090" actId="164"/>
          <ac:grpSpMkLst>
            <pc:docMk/>
            <pc:sldMk cId="2820419540" sldId="1144"/>
            <ac:grpSpMk id="12" creationId="{8D65DDE0-5289-472C-8E28-637F91E02CEC}"/>
          </ac:grpSpMkLst>
        </pc:grpChg>
        <pc:grpChg chg="add mod ord">
          <ac:chgData name="Rob Young" userId="e0e1e8e2-5a12-4c7e-b5f3-5c8441737fb0" providerId="ADAL" clId="{10FAB03E-0A5B-404A-8117-8A7D82FF7018}" dt="2019-11-04T11:35:00.349" v="2368" actId="167"/>
          <ac:grpSpMkLst>
            <pc:docMk/>
            <pc:sldMk cId="2820419540" sldId="1144"/>
            <ac:grpSpMk id="13" creationId="{9B0657F9-B39C-4AE9-938A-E6BB2962B64D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28" creationId="{21E4793B-BCC4-4232-BD19-FFC9E1ABA136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31" creationId="{C159048A-ABB4-457D-A831-635EBBCD0DE1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32" creationId="{9A40AFC4-B9FD-4668-9E01-C08E5C72A75B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33" creationId="{FD4ED233-B7A2-490B-B125-F9987AE8492A}"/>
          </ac:grpSpMkLst>
        </pc:grpChg>
        <pc:grpChg chg="del">
          <ac:chgData name="Rob Young" userId="e0e1e8e2-5a12-4c7e-b5f3-5c8441737fb0" providerId="ADAL" clId="{10FAB03E-0A5B-404A-8117-8A7D82FF7018}" dt="2019-11-04T11:09:10.336" v="2075" actId="165"/>
          <ac:grpSpMkLst>
            <pc:docMk/>
            <pc:sldMk cId="2820419540" sldId="1144"/>
            <ac:grpSpMk id="35" creationId="{63E0324A-85C6-458D-9DEC-49655342ED3C}"/>
          </ac:grpSpMkLst>
        </pc:grpChg>
        <pc:grpChg chg="mod topLvl">
          <ac:chgData name="Rob Young" userId="e0e1e8e2-5a12-4c7e-b5f3-5c8441737fb0" providerId="ADAL" clId="{10FAB03E-0A5B-404A-8117-8A7D82FF7018}" dt="2019-11-04T11:09:25.714" v="2076" actId="164"/>
          <ac:grpSpMkLst>
            <pc:docMk/>
            <pc:sldMk cId="2820419540" sldId="1144"/>
            <ac:grpSpMk id="74" creationId="{AECC4C02-A540-48FF-9F62-07D726713325}"/>
          </ac:grpSpMkLst>
        </pc:grpChg>
        <pc:grpChg chg="mod topLvl">
          <ac:chgData name="Rob Young" userId="e0e1e8e2-5a12-4c7e-b5f3-5c8441737fb0" providerId="ADAL" clId="{10FAB03E-0A5B-404A-8117-8A7D82FF7018}" dt="2019-11-04T11:09:25.714" v="2076" actId="164"/>
          <ac:grpSpMkLst>
            <pc:docMk/>
            <pc:sldMk cId="2820419540" sldId="1144"/>
            <ac:grpSpMk id="78" creationId="{EAA97784-9F04-466B-9B81-1C704EA3DF78}"/>
          </ac:grpSpMkLst>
        </pc:grpChg>
        <pc:cxnChg chg="add mod">
          <ac:chgData name="Rob Young" userId="e0e1e8e2-5a12-4c7e-b5f3-5c8441737fb0" providerId="ADAL" clId="{10FAB03E-0A5B-404A-8117-8A7D82FF7018}" dt="2019-11-04T11:11:25.666" v="2090" actId="164"/>
          <ac:cxnSpMkLst>
            <pc:docMk/>
            <pc:sldMk cId="2820419540" sldId="1144"/>
            <ac:cxnSpMk id="11" creationId="{727790B7-6655-4544-98BA-34F6C407281B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34" creationId="{77E59588-2ADB-4EF3-98EF-0003BC0B3D87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53" creationId="{7150906D-41AA-4788-8755-043F4FAF3926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60" creationId="{BFCE0C5F-FE20-4967-86D1-CC734971A757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61" creationId="{7520BFF0-7F81-48A4-9601-1E576DD18A24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62" creationId="{5E090F44-97D4-493A-A59A-DE75E425EF1D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65" creationId="{672851BB-AFF0-47F3-B337-38920C727F5D}"/>
          </ac:cxnSpMkLst>
        </pc:cxnChg>
        <pc:cxnChg chg="mod topLvl">
          <ac:chgData name="Rob Young" userId="e0e1e8e2-5a12-4c7e-b5f3-5c8441737fb0" providerId="ADAL" clId="{10FAB03E-0A5B-404A-8117-8A7D82FF7018}" dt="2019-11-04T11:14:16.128" v="2107" actId="164"/>
          <ac:cxnSpMkLst>
            <pc:docMk/>
            <pc:sldMk cId="2820419540" sldId="1144"/>
            <ac:cxnSpMk id="68" creationId="{4B348068-36F4-47B0-BFA8-CD73CEB2719A}"/>
          </ac:cxnSpMkLst>
        </pc:cxnChg>
      </pc:sldChg>
      <pc:sldChg chg="addSp delSp modSp add delAnim modAnim">
        <pc:chgData name="Rob Young" userId="e0e1e8e2-5a12-4c7e-b5f3-5c8441737fb0" providerId="ADAL" clId="{10FAB03E-0A5B-404A-8117-8A7D82FF7018}" dt="2019-11-04T17:52:24.601" v="5398"/>
        <pc:sldMkLst>
          <pc:docMk/>
          <pc:sldMk cId="4127963202" sldId="1146"/>
        </pc:sldMkLst>
        <pc:spChg chg="mod topLvl">
          <ac:chgData name="Rob Young" userId="e0e1e8e2-5a12-4c7e-b5f3-5c8441737fb0" providerId="ADAL" clId="{10FAB03E-0A5B-404A-8117-8A7D82FF7018}" dt="2019-11-04T11:25:42.920" v="2307" actId="165"/>
          <ac:spMkLst>
            <pc:docMk/>
            <pc:sldMk cId="4127963202" sldId="1146"/>
            <ac:spMk id="4" creationId="{ACEC7FF9-94B4-4A34-B814-7E8CD8DF0A08}"/>
          </ac:spMkLst>
        </pc:spChg>
        <pc:spChg chg="del">
          <ac:chgData name="Rob Young" userId="e0e1e8e2-5a12-4c7e-b5f3-5c8441737fb0" providerId="ADAL" clId="{10FAB03E-0A5B-404A-8117-8A7D82FF7018}" dt="2019-11-04T17:40:09.719" v="5360" actId="478"/>
          <ac:spMkLst>
            <pc:docMk/>
            <pc:sldMk cId="4127963202" sldId="1146"/>
            <ac:spMk id="5" creationId="{AB39B72A-F928-40B7-90DE-2B2BD0EA1E5D}"/>
          </ac:spMkLst>
        </pc:spChg>
        <pc:spChg chg="add del">
          <ac:chgData name="Rob Young" userId="e0e1e8e2-5a12-4c7e-b5f3-5c8441737fb0" providerId="ADAL" clId="{10FAB03E-0A5B-404A-8117-8A7D82FF7018}" dt="2019-11-04T17:52:23.752" v="5397" actId="478"/>
          <ac:spMkLst>
            <pc:docMk/>
            <pc:sldMk cId="4127963202" sldId="1146"/>
            <ac:spMk id="32" creationId="{77E2CE1C-62AA-4DBD-BDE7-97D784D31EF0}"/>
          </ac:spMkLst>
        </pc:spChg>
        <pc:spChg chg="add">
          <ac:chgData name="Rob Young" userId="e0e1e8e2-5a12-4c7e-b5f3-5c8441737fb0" providerId="ADAL" clId="{10FAB03E-0A5B-404A-8117-8A7D82FF7018}" dt="2019-11-04T17:40:19.456" v="5361"/>
          <ac:spMkLst>
            <pc:docMk/>
            <pc:sldMk cId="4127963202" sldId="1146"/>
            <ac:spMk id="33" creationId="{634A20FF-F0F4-48E1-AAD5-1397BD9E0A47}"/>
          </ac:spMkLst>
        </pc:spChg>
        <pc:spChg chg="add">
          <ac:chgData name="Rob Young" userId="e0e1e8e2-5a12-4c7e-b5f3-5c8441737fb0" providerId="ADAL" clId="{10FAB03E-0A5B-404A-8117-8A7D82FF7018}" dt="2019-11-04T17:52:24.601" v="5398"/>
          <ac:spMkLst>
            <pc:docMk/>
            <pc:sldMk cId="4127963202" sldId="1146"/>
            <ac:spMk id="35" creationId="{DA122717-3346-4714-98C9-F9339D00E241}"/>
          </ac:spMkLst>
        </pc:spChg>
        <pc:spChg chg="mod">
          <ac:chgData name="Rob Young" userId="e0e1e8e2-5a12-4c7e-b5f3-5c8441737fb0" providerId="ADAL" clId="{10FAB03E-0A5B-404A-8117-8A7D82FF7018}" dt="2019-11-04T11:28:56.137" v="2325" actId="20577"/>
          <ac:spMkLst>
            <pc:docMk/>
            <pc:sldMk cId="4127963202" sldId="1146"/>
            <ac:spMk id="43" creationId="{3D08F06E-70DF-4CAD-A679-68C9C7C1EE90}"/>
          </ac:spMkLst>
        </pc:spChg>
        <pc:spChg chg="add mod">
          <ac:chgData name="Rob Young" userId="e0e1e8e2-5a12-4c7e-b5f3-5c8441737fb0" providerId="ADAL" clId="{10FAB03E-0A5B-404A-8117-8A7D82FF7018}" dt="2019-11-04T11:32:05.741" v="2361" actId="14100"/>
          <ac:spMkLst>
            <pc:docMk/>
            <pc:sldMk cId="4127963202" sldId="1146"/>
            <ac:spMk id="46" creationId="{3D7D0CA2-8874-4AAB-BE1E-66DD050297C3}"/>
          </ac:spMkLst>
        </pc:spChg>
        <pc:spChg chg="del">
          <ac:chgData name="Rob Young" userId="e0e1e8e2-5a12-4c7e-b5f3-5c8441737fb0" providerId="ADAL" clId="{10FAB03E-0A5B-404A-8117-8A7D82FF7018}" dt="2019-11-04T17:40:09.719" v="5360" actId="478"/>
          <ac:spMkLst>
            <pc:docMk/>
            <pc:sldMk cId="4127963202" sldId="1146"/>
            <ac:spMk id="47" creationId="{BCE9900E-D1F6-4FB9-915B-DF4631741C04}"/>
          </ac:spMkLst>
        </pc:spChg>
        <pc:spChg chg="mod topLvl">
          <ac:chgData name="Rob Young" userId="e0e1e8e2-5a12-4c7e-b5f3-5c8441737fb0" providerId="ADAL" clId="{10FAB03E-0A5B-404A-8117-8A7D82FF7018}" dt="2019-11-04T11:25:42.920" v="2307" actId="165"/>
          <ac:spMkLst>
            <pc:docMk/>
            <pc:sldMk cId="4127963202" sldId="1146"/>
            <ac:spMk id="50" creationId="{60A7CEAD-C6CA-4AA1-B9AB-8FA1D41C2293}"/>
          </ac:spMkLst>
        </pc:spChg>
        <pc:spChg chg="mod topLvl">
          <ac:chgData name="Rob Young" userId="e0e1e8e2-5a12-4c7e-b5f3-5c8441737fb0" providerId="ADAL" clId="{10FAB03E-0A5B-404A-8117-8A7D82FF7018}" dt="2019-11-04T11:26:31.201" v="2312" actId="164"/>
          <ac:spMkLst>
            <pc:docMk/>
            <pc:sldMk cId="4127963202" sldId="1146"/>
            <ac:spMk id="51" creationId="{064EB117-3BC8-4903-985A-01930B66FE79}"/>
          </ac:spMkLst>
        </pc:spChg>
        <pc:spChg chg="mod topLvl">
          <ac:chgData name="Rob Young" userId="e0e1e8e2-5a12-4c7e-b5f3-5c8441737fb0" providerId="ADAL" clId="{10FAB03E-0A5B-404A-8117-8A7D82FF7018}" dt="2019-11-04T11:26:31.201" v="2312" actId="164"/>
          <ac:spMkLst>
            <pc:docMk/>
            <pc:sldMk cId="4127963202" sldId="1146"/>
            <ac:spMk id="54" creationId="{840CCEB1-C1F3-46D5-BC83-18D227D8A69C}"/>
          </ac:spMkLst>
        </pc:spChg>
        <pc:spChg chg="mod ord topLvl">
          <ac:chgData name="Rob Young" userId="e0e1e8e2-5a12-4c7e-b5f3-5c8441737fb0" providerId="ADAL" clId="{10FAB03E-0A5B-404A-8117-8A7D82FF7018}" dt="2019-11-04T11:31:51.871" v="2360" actId="167"/>
          <ac:spMkLst>
            <pc:docMk/>
            <pc:sldMk cId="4127963202" sldId="1146"/>
            <ac:spMk id="56" creationId="{2D2EDE4E-1FBC-4094-A242-62EF79D173D2}"/>
          </ac:spMkLst>
        </pc:spChg>
        <pc:spChg chg="mod topLvl">
          <ac:chgData name="Rob Young" userId="e0e1e8e2-5a12-4c7e-b5f3-5c8441737fb0" providerId="ADAL" clId="{10FAB03E-0A5B-404A-8117-8A7D82FF7018}" dt="2019-11-04T11:26:31.201" v="2312" actId="164"/>
          <ac:spMkLst>
            <pc:docMk/>
            <pc:sldMk cId="4127963202" sldId="1146"/>
            <ac:spMk id="57" creationId="{4AFC7BF4-C6A6-48A0-BFEF-06353106278E}"/>
          </ac:spMkLst>
        </pc:spChg>
        <pc:spChg chg="mod topLvl">
          <ac:chgData name="Rob Young" userId="e0e1e8e2-5a12-4c7e-b5f3-5c8441737fb0" providerId="ADAL" clId="{10FAB03E-0A5B-404A-8117-8A7D82FF7018}" dt="2019-11-04T11:26:31.201" v="2312" actId="164"/>
          <ac:spMkLst>
            <pc:docMk/>
            <pc:sldMk cId="4127963202" sldId="1146"/>
            <ac:spMk id="58" creationId="{5897C68A-D864-4D96-B81D-911DCE11316C}"/>
          </ac:spMkLst>
        </pc:spChg>
        <pc:spChg chg="mod topLvl">
          <ac:chgData name="Rob Young" userId="e0e1e8e2-5a12-4c7e-b5f3-5c8441737fb0" providerId="ADAL" clId="{10FAB03E-0A5B-404A-8117-8A7D82FF7018}" dt="2019-11-04T11:26:31.201" v="2312" actId="164"/>
          <ac:spMkLst>
            <pc:docMk/>
            <pc:sldMk cId="4127963202" sldId="1146"/>
            <ac:spMk id="59" creationId="{9F8B11B7-53E9-4297-914A-89E8311891FC}"/>
          </ac:spMkLst>
        </pc:spChg>
        <pc:spChg chg="mod ord topLvl">
          <ac:chgData name="Rob Young" userId="e0e1e8e2-5a12-4c7e-b5f3-5c8441737fb0" providerId="ADAL" clId="{10FAB03E-0A5B-404A-8117-8A7D82FF7018}" dt="2019-11-04T11:32:18.698" v="2362" actId="166"/>
          <ac:spMkLst>
            <pc:docMk/>
            <pc:sldMk cId="4127963202" sldId="1146"/>
            <ac:spMk id="106" creationId="{39C8ABCF-1879-4BB7-BBDE-B53A558EDEC1}"/>
          </ac:spMkLst>
        </pc:spChg>
        <pc:spChg chg="mod topLvl">
          <ac:chgData name="Rob Young" userId="e0e1e8e2-5a12-4c7e-b5f3-5c8441737fb0" providerId="ADAL" clId="{10FAB03E-0A5B-404A-8117-8A7D82FF7018}" dt="2019-11-04T11:25:48.125" v="2308" actId="165"/>
          <ac:spMkLst>
            <pc:docMk/>
            <pc:sldMk cId="4127963202" sldId="1146"/>
            <ac:spMk id="136" creationId="{0BA15DCD-62CE-4E43-A056-F58D6749ED0A}"/>
          </ac:spMkLst>
        </pc:spChg>
        <pc:spChg chg="mod topLvl">
          <ac:chgData name="Rob Young" userId="e0e1e8e2-5a12-4c7e-b5f3-5c8441737fb0" providerId="ADAL" clId="{10FAB03E-0A5B-404A-8117-8A7D82FF7018}" dt="2019-11-04T11:25:42.920" v="2307" actId="165"/>
          <ac:spMkLst>
            <pc:docMk/>
            <pc:sldMk cId="4127963202" sldId="1146"/>
            <ac:spMk id="137" creationId="{2982BDC1-33C9-439C-8DF0-31DBF9A6A6A8}"/>
          </ac:spMkLst>
        </pc:spChg>
        <pc:spChg chg="mod topLvl">
          <ac:chgData name="Rob Young" userId="e0e1e8e2-5a12-4c7e-b5f3-5c8441737fb0" providerId="ADAL" clId="{10FAB03E-0A5B-404A-8117-8A7D82FF7018}" dt="2019-11-04T11:25:42.920" v="2307" actId="165"/>
          <ac:spMkLst>
            <pc:docMk/>
            <pc:sldMk cId="4127963202" sldId="1146"/>
            <ac:spMk id="138" creationId="{38B268D0-B4F4-45B0-B1E1-5DF68A2B771E}"/>
          </ac:spMkLst>
        </pc:spChg>
        <pc:spChg chg="del">
          <ac:chgData name="Rob Young" userId="e0e1e8e2-5a12-4c7e-b5f3-5c8441737fb0" providerId="ADAL" clId="{10FAB03E-0A5B-404A-8117-8A7D82FF7018}" dt="2019-11-04T17:40:09.719" v="5360" actId="478"/>
          <ac:spMkLst>
            <pc:docMk/>
            <pc:sldMk cId="4127963202" sldId="1146"/>
            <ac:spMk id="140" creationId="{3DBF7494-D0CE-42E2-AC7D-532EA24B2AEF}"/>
          </ac:spMkLst>
        </pc:spChg>
        <pc:grpChg chg="add mod">
          <ac:chgData name="Rob Young" userId="e0e1e8e2-5a12-4c7e-b5f3-5c8441737fb0" providerId="ADAL" clId="{10FAB03E-0A5B-404A-8117-8A7D82FF7018}" dt="2019-11-04T11:26:42.505" v="2314" actId="164"/>
          <ac:grpSpMkLst>
            <pc:docMk/>
            <pc:sldMk cId="4127963202" sldId="1146"/>
            <ac:grpSpMk id="6" creationId="{4E570D67-0B8A-4F76-B16E-FAF5625F8116}"/>
          </ac:grpSpMkLst>
        </pc:grpChg>
        <pc:grpChg chg="del">
          <ac:chgData name="Rob Young" userId="e0e1e8e2-5a12-4c7e-b5f3-5c8441737fb0" providerId="ADAL" clId="{10FAB03E-0A5B-404A-8117-8A7D82FF7018}" dt="2019-11-04T11:25:42.920" v="2307" actId="165"/>
          <ac:grpSpMkLst>
            <pc:docMk/>
            <pc:sldMk cId="4127963202" sldId="1146"/>
            <ac:grpSpMk id="9" creationId="{736BC854-18E1-4645-A2CE-B649293F3195}"/>
          </ac:grpSpMkLst>
        </pc:grpChg>
        <pc:grpChg chg="del">
          <ac:chgData name="Rob Young" userId="e0e1e8e2-5a12-4c7e-b5f3-5c8441737fb0" providerId="ADAL" clId="{10FAB03E-0A5B-404A-8117-8A7D82FF7018}" dt="2019-11-04T11:25:48.125" v="2308" actId="165"/>
          <ac:grpSpMkLst>
            <pc:docMk/>
            <pc:sldMk cId="4127963202" sldId="1146"/>
            <ac:grpSpMk id="10" creationId="{03312B10-C55B-4B19-9B30-62D3BF342F19}"/>
          </ac:grpSpMkLst>
        </pc:grpChg>
        <pc:grpChg chg="add mod">
          <ac:chgData name="Rob Young" userId="e0e1e8e2-5a12-4c7e-b5f3-5c8441737fb0" providerId="ADAL" clId="{10FAB03E-0A5B-404A-8117-8A7D82FF7018}" dt="2019-11-04T11:26:42.505" v="2314" actId="164"/>
          <ac:grpSpMkLst>
            <pc:docMk/>
            <pc:sldMk cId="4127963202" sldId="1146"/>
            <ac:grpSpMk id="11" creationId="{D74F1DF1-BB97-479F-9554-E4E05ED92876}"/>
          </ac:grpSpMkLst>
        </pc:grpChg>
        <pc:grpChg chg="del">
          <ac:chgData name="Rob Young" userId="e0e1e8e2-5a12-4c7e-b5f3-5c8441737fb0" providerId="ADAL" clId="{10FAB03E-0A5B-404A-8117-8A7D82FF7018}" dt="2019-11-04T11:27:04.674" v="2317" actId="478"/>
          <ac:grpSpMkLst>
            <pc:docMk/>
            <pc:sldMk cId="4127963202" sldId="1146"/>
            <ac:grpSpMk id="28" creationId="{21E4793B-BCC4-4232-BD19-FFC9E1ABA136}"/>
          </ac:grpSpMkLst>
        </pc:grpChg>
        <pc:grpChg chg="del">
          <ac:chgData name="Rob Young" userId="e0e1e8e2-5a12-4c7e-b5f3-5c8441737fb0" providerId="ADAL" clId="{10FAB03E-0A5B-404A-8117-8A7D82FF7018}" dt="2019-11-04T11:25:42.920" v="2307" actId="165"/>
          <ac:grpSpMkLst>
            <pc:docMk/>
            <pc:sldMk cId="4127963202" sldId="1146"/>
            <ac:grpSpMk id="31" creationId="{25AFC112-AD40-4E44-B609-B66AD59789DF}"/>
          </ac:grpSpMkLst>
        </pc:grpChg>
        <pc:grpChg chg="del">
          <ac:chgData name="Rob Young" userId="e0e1e8e2-5a12-4c7e-b5f3-5c8441737fb0" providerId="ADAL" clId="{10FAB03E-0A5B-404A-8117-8A7D82FF7018}" dt="2019-11-04T11:25:42.920" v="2307" actId="165"/>
          <ac:grpSpMkLst>
            <pc:docMk/>
            <pc:sldMk cId="4127963202" sldId="1146"/>
            <ac:grpSpMk id="33" creationId="{D369DBE8-42DE-4985-8A85-8CFC4F19B5E3}"/>
          </ac:grpSpMkLst>
        </pc:grpChg>
        <pc:grpChg chg="del">
          <ac:chgData name="Rob Young" userId="e0e1e8e2-5a12-4c7e-b5f3-5c8441737fb0" providerId="ADAL" clId="{10FAB03E-0A5B-404A-8117-8A7D82FF7018}" dt="2019-11-04T11:25:42.920" v="2307" actId="165"/>
          <ac:grpSpMkLst>
            <pc:docMk/>
            <pc:sldMk cId="4127963202" sldId="1146"/>
            <ac:grpSpMk id="35" creationId="{72DB7837-2539-4CD2-8624-A9601CA78C65}"/>
          </ac:grpSpMkLst>
        </pc:grpChg>
        <pc:grpChg chg="del">
          <ac:chgData name="Rob Young" userId="e0e1e8e2-5a12-4c7e-b5f3-5c8441737fb0" providerId="ADAL" clId="{10FAB03E-0A5B-404A-8117-8A7D82FF7018}" dt="2019-11-04T11:25:42.920" v="2307" actId="165"/>
          <ac:grpSpMkLst>
            <pc:docMk/>
            <pc:sldMk cId="4127963202" sldId="1146"/>
            <ac:grpSpMk id="37" creationId="{27483142-CDD2-4246-9C4C-107B7F72C824}"/>
          </ac:grpSpMkLst>
        </pc:grpChg>
        <pc:grpChg chg="add">
          <ac:chgData name="Rob Young" userId="e0e1e8e2-5a12-4c7e-b5f3-5c8441737fb0" providerId="ADAL" clId="{10FAB03E-0A5B-404A-8117-8A7D82FF7018}" dt="2019-11-04T11:25:21.981" v="2305"/>
          <ac:grpSpMkLst>
            <pc:docMk/>
            <pc:sldMk cId="4127963202" sldId="1146"/>
            <ac:grpSpMk id="41" creationId="{BE0A07E2-5165-4C98-A804-D1205A572E39}"/>
          </ac:grpSpMkLst>
        </pc:grpChg>
        <pc:grpChg chg="del mod topLvl">
          <ac:chgData name="Rob Young" userId="e0e1e8e2-5a12-4c7e-b5f3-5c8441737fb0" providerId="ADAL" clId="{10FAB03E-0A5B-404A-8117-8A7D82FF7018}" dt="2019-11-04T11:26:06.851" v="2310" actId="165"/>
          <ac:grpSpMkLst>
            <pc:docMk/>
            <pc:sldMk cId="4127963202" sldId="1146"/>
            <ac:grpSpMk id="63" creationId="{6A4C5D06-3B0B-4002-AC79-234A5DAF429A}"/>
          </ac:grpSpMkLst>
        </pc:grpChg>
        <pc:grpChg chg="del mod topLvl">
          <ac:chgData name="Rob Young" userId="e0e1e8e2-5a12-4c7e-b5f3-5c8441737fb0" providerId="ADAL" clId="{10FAB03E-0A5B-404A-8117-8A7D82FF7018}" dt="2019-11-04T11:25:55.345" v="2309" actId="165"/>
          <ac:grpSpMkLst>
            <pc:docMk/>
            <pc:sldMk cId="4127963202" sldId="1146"/>
            <ac:grpSpMk id="193" creationId="{73D98B4F-27B4-448F-8B42-7D808B6CFF1C}"/>
          </ac:grpSpMkLst>
        </pc:grpChg>
        <pc:grpChg chg="del mod topLvl">
          <ac:chgData name="Rob Young" userId="e0e1e8e2-5a12-4c7e-b5f3-5c8441737fb0" providerId="ADAL" clId="{10FAB03E-0A5B-404A-8117-8A7D82FF7018}" dt="2019-11-04T11:26:06.851" v="2310" actId="165"/>
          <ac:grpSpMkLst>
            <pc:docMk/>
            <pc:sldMk cId="4127963202" sldId="1146"/>
            <ac:grpSpMk id="194" creationId="{C6089F8B-8906-4A91-AA74-05203F18B3CE}"/>
          </ac:grpSpMkLst>
        </pc:grpChg>
        <pc:grpChg chg="del mod topLvl">
          <ac:chgData name="Rob Young" userId="e0e1e8e2-5a12-4c7e-b5f3-5c8441737fb0" providerId="ADAL" clId="{10FAB03E-0A5B-404A-8117-8A7D82FF7018}" dt="2019-11-04T11:26:11.769" v="2311" actId="165"/>
          <ac:grpSpMkLst>
            <pc:docMk/>
            <pc:sldMk cId="4127963202" sldId="1146"/>
            <ac:grpSpMk id="195" creationId="{78BF1C18-CCBF-4779-96B3-06784BAC72D1}"/>
          </ac:grpSpMkLst>
        </pc:grpChg>
        <pc:grpChg chg="del mod topLvl">
          <ac:chgData name="Rob Young" userId="e0e1e8e2-5a12-4c7e-b5f3-5c8441737fb0" providerId="ADAL" clId="{10FAB03E-0A5B-404A-8117-8A7D82FF7018}" dt="2019-11-04T11:26:06.851" v="2310" actId="165"/>
          <ac:grpSpMkLst>
            <pc:docMk/>
            <pc:sldMk cId="4127963202" sldId="1146"/>
            <ac:grpSpMk id="196" creationId="{FDD6A256-0ADD-463D-9099-9A95B3979E09}"/>
          </ac:grpSpMkLst>
        </pc:grpChg>
        <pc:grpChg chg="del mod topLvl">
          <ac:chgData name="Rob Young" userId="e0e1e8e2-5a12-4c7e-b5f3-5c8441737fb0" providerId="ADAL" clId="{10FAB03E-0A5B-404A-8117-8A7D82FF7018}" dt="2019-11-04T11:26:06.851" v="2310" actId="165"/>
          <ac:grpSpMkLst>
            <pc:docMk/>
            <pc:sldMk cId="4127963202" sldId="1146"/>
            <ac:grpSpMk id="197" creationId="{62E1C8CD-4B53-4A7C-BE17-4AE9E6C9166F}"/>
          </ac:grpSpMkLst>
        </pc:grpChg>
        <pc:cxnChg chg="mod topLvl">
          <ac:chgData name="Rob Young" userId="e0e1e8e2-5a12-4c7e-b5f3-5c8441737fb0" providerId="ADAL" clId="{10FAB03E-0A5B-404A-8117-8A7D82FF7018}" dt="2019-11-04T11:26:31.201" v="2312" actId="164"/>
          <ac:cxnSpMkLst>
            <pc:docMk/>
            <pc:sldMk cId="4127963202" sldId="1146"/>
            <ac:cxnSpMk id="34" creationId="{77E59588-2ADB-4EF3-98EF-0003BC0B3D87}"/>
          </ac:cxnSpMkLst>
        </pc:cxnChg>
        <pc:cxnChg chg="mod topLvl">
          <ac:chgData name="Rob Young" userId="e0e1e8e2-5a12-4c7e-b5f3-5c8441737fb0" providerId="ADAL" clId="{10FAB03E-0A5B-404A-8117-8A7D82FF7018}" dt="2019-11-04T11:26:31.201" v="2312" actId="164"/>
          <ac:cxnSpMkLst>
            <pc:docMk/>
            <pc:sldMk cId="4127963202" sldId="1146"/>
            <ac:cxnSpMk id="36" creationId="{B65FAB51-1ADE-43F9-A452-E21FC9599461}"/>
          </ac:cxnSpMkLst>
        </pc:cxnChg>
        <pc:cxnChg chg="mod topLvl">
          <ac:chgData name="Rob Young" userId="e0e1e8e2-5a12-4c7e-b5f3-5c8441737fb0" providerId="ADAL" clId="{10FAB03E-0A5B-404A-8117-8A7D82FF7018}" dt="2019-11-04T11:26:31.201" v="2312" actId="164"/>
          <ac:cxnSpMkLst>
            <pc:docMk/>
            <pc:sldMk cId="4127963202" sldId="1146"/>
            <ac:cxnSpMk id="39" creationId="{3ED60F3B-4C0A-41E6-9B57-FA87BDF5FF78}"/>
          </ac:cxnSpMkLst>
        </pc:cxnChg>
        <pc:cxnChg chg="mod topLvl">
          <ac:chgData name="Rob Young" userId="e0e1e8e2-5a12-4c7e-b5f3-5c8441737fb0" providerId="ADAL" clId="{10FAB03E-0A5B-404A-8117-8A7D82FF7018}" dt="2019-11-04T11:26:31.201" v="2312" actId="164"/>
          <ac:cxnSpMkLst>
            <pc:docMk/>
            <pc:sldMk cId="4127963202" sldId="1146"/>
            <ac:cxnSpMk id="42" creationId="{1D5E4DC7-A838-4FFE-95C9-CD9298C32C45}"/>
          </ac:cxnSpMkLst>
        </pc:cxnChg>
        <pc:cxnChg chg="mod topLvl">
          <ac:chgData name="Rob Young" userId="e0e1e8e2-5a12-4c7e-b5f3-5c8441737fb0" providerId="ADAL" clId="{10FAB03E-0A5B-404A-8117-8A7D82FF7018}" dt="2019-11-04T11:26:42.505" v="2314" actId="164"/>
          <ac:cxnSpMkLst>
            <pc:docMk/>
            <pc:sldMk cId="4127963202" sldId="1146"/>
            <ac:cxnSpMk id="45" creationId="{C74D69FE-2110-4536-9424-62FAFF1783E5}"/>
          </ac:cxnSpMkLst>
        </pc:cxnChg>
        <pc:cxnChg chg="mod topLvl">
          <ac:chgData name="Rob Young" userId="e0e1e8e2-5a12-4c7e-b5f3-5c8441737fb0" providerId="ADAL" clId="{10FAB03E-0A5B-404A-8117-8A7D82FF7018}" dt="2019-11-04T11:26:31.201" v="2312" actId="164"/>
          <ac:cxnSpMkLst>
            <pc:docMk/>
            <pc:sldMk cId="4127963202" sldId="1146"/>
            <ac:cxnSpMk id="48" creationId="{796B86A4-B361-484D-8AB7-ACE2EF16D0E5}"/>
          </ac:cxnSpMkLst>
        </pc:cxnChg>
      </pc:sldChg>
      <pc:sldChg chg="addSp delSp modSp add modAnim">
        <pc:chgData name="Rob Young" userId="e0e1e8e2-5a12-4c7e-b5f3-5c8441737fb0" providerId="ADAL" clId="{10FAB03E-0A5B-404A-8117-8A7D82FF7018}" dt="2019-11-04T17:37:17.533" v="5287"/>
        <pc:sldMkLst>
          <pc:docMk/>
          <pc:sldMk cId="3669117121" sldId="1150"/>
        </pc:sldMkLst>
        <pc:spChg chg="add">
          <ac:chgData name="Rob Young" userId="e0e1e8e2-5a12-4c7e-b5f3-5c8441737fb0" providerId="ADAL" clId="{10FAB03E-0A5B-404A-8117-8A7D82FF7018}" dt="2019-11-04T17:37:17.533" v="5287"/>
          <ac:spMkLst>
            <pc:docMk/>
            <pc:sldMk cId="3669117121" sldId="1150"/>
            <ac:spMk id="17" creationId="{6BDFD0A6-852B-40A6-803E-7EAEAB2FD575}"/>
          </ac:spMkLst>
        </pc:spChg>
        <pc:spChg chg="mod">
          <ac:chgData name="Rob Young" userId="e0e1e8e2-5a12-4c7e-b5f3-5c8441737fb0" providerId="ADAL" clId="{10FAB03E-0A5B-404A-8117-8A7D82FF7018}" dt="2019-11-04T16:04:21.186" v="4155" actId="20577"/>
          <ac:spMkLst>
            <pc:docMk/>
            <pc:sldMk cId="3669117121" sldId="1150"/>
            <ac:spMk id="19" creationId="{23B1E534-740F-4981-AC4A-CC6D2400A8B7}"/>
          </ac:spMkLst>
        </pc:spChg>
        <pc:spChg chg="add mod">
          <ac:chgData name="Rob Young" userId="e0e1e8e2-5a12-4c7e-b5f3-5c8441737fb0" providerId="ADAL" clId="{10FAB03E-0A5B-404A-8117-8A7D82FF7018}" dt="2019-11-04T11:48:17.831" v="2416" actId="14100"/>
          <ac:spMkLst>
            <pc:docMk/>
            <pc:sldMk cId="3669117121" sldId="1150"/>
            <ac:spMk id="21" creationId="{AEA4DEA0-8AE3-4BCF-9732-396E76B442C3}"/>
          </ac:spMkLst>
        </pc:spChg>
        <pc:spChg chg="add">
          <ac:chgData name="Rob Young" userId="e0e1e8e2-5a12-4c7e-b5f3-5c8441737fb0" providerId="ADAL" clId="{10FAB03E-0A5B-404A-8117-8A7D82FF7018}" dt="2019-11-04T17:37:17.533" v="5287"/>
          <ac:spMkLst>
            <pc:docMk/>
            <pc:sldMk cId="3669117121" sldId="1150"/>
            <ac:spMk id="22" creationId="{152D0E88-1B6E-4F3E-926E-218C933821BB}"/>
          </ac:spMkLst>
        </pc:spChg>
        <pc:spChg chg="mod topLvl">
          <ac:chgData name="Rob Young" userId="e0e1e8e2-5a12-4c7e-b5f3-5c8441737fb0" providerId="ADAL" clId="{10FAB03E-0A5B-404A-8117-8A7D82FF7018}" dt="2019-11-04T11:46:56.207" v="2410" actId="165"/>
          <ac:spMkLst>
            <pc:docMk/>
            <pc:sldMk cId="3669117121" sldId="1150"/>
            <ac:spMk id="36" creationId="{2B919890-A6A5-49CC-BF28-FFD55C8B1654}"/>
          </ac:spMkLst>
        </pc:spChg>
        <pc:spChg chg="del">
          <ac:chgData name="Rob Young" userId="e0e1e8e2-5a12-4c7e-b5f3-5c8441737fb0" providerId="ADAL" clId="{10FAB03E-0A5B-404A-8117-8A7D82FF7018}" dt="2019-11-04T17:37:16.739" v="5286" actId="478"/>
          <ac:spMkLst>
            <pc:docMk/>
            <pc:sldMk cId="3669117121" sldId="1150"/>
            <ac:spMk id="37" creationId="{DF997F09-08E7-4E16-839C-3F1B84069368}"/>
          </ac:spMkLst>
        </pc:spChg>
        <pc:spChg chg="del">
          <ac:chgData name="Rob Young" userId="e0e1e8e2-5a12-4c7e-b5f3-5c8441737fb0" providerId="ADAL" clId="{10FAB03E-0A5B-404A-8117-8A7D82FF7018}" dt="2019-11-04T17:37:16.739" v="5286" actId="478"/>
          <ac:spMkLst>
            <pc:docMk/>
            <pc:sldMk cId="3669117121" sldId="1150"/>
            <ac:spMk id="38" creationId="{2AC57DEB-1724-4C5F-ADE6-5FDF11BE6EBC}"/>
          </ac:spMkLst>
        </pc:spChg>
        <pc:spChg chg="mod topLvl">
          <ac:chgData name="Rob Young" userId="e0e1e8e2-5a12-4c7e-b5f3-5c8441737fb0" providerId="ADAL" clId="{10FAB03E-0A5B-404A-8117-8A7D82FF7018}" dt="2019-11-04T11:47:09.098" v="2412" actId="164"/>
          <ac:spMkLst>
            <pc:docMk/>
            <pc:sldMk cId="3669117121" sldId="1150"/>
            <ac:spMk id="54" creationId="{840CCEB1-C1F3-46D5-BC83-18D227D8A69C}"/>
          </ac:spMkLst>
        </pc:spChg>
        <pc:spChg chg="del">
          <ac:chgData name="Rob Young" userId="e0e1e8e2-5a12-4c7e-b5f3-5c8441737fb0" providerId="ADAL" clId="{10FAB03E-0A5B-404A-8117-8A7D82FF7018}" dt="2019-11-04T17:37:16.739" v="5286" actId="478"/>
          <ac:spMkLst>
            <pc:docMk/>
            <pc:sldMk cId="3669117121" sldId="1150"/>
            <ac:spMk id="71" creationId="{34B7E2D1-66CE-4DF3-B22C-D72C7749D0F6}"/>
          </ac:spMkLst>
        </pc:spChg>
        <pc:grpChg chg="add mod">
          <ac:chgData name="Rob Young" userId="e0e1e8e2-5a12-4c7e-b5f3-5c8441737fb0" providerId="ADAL" clId="{10FAB03E-0A5B-404A-8117-8A7D82FF7018}" dt="2019-11-04T11:47:09.098" v="2412" actId="164"/>
          <ac:grpSpMkLst>
            <pc:docMk/>
            <pc:sldMk cId="3669117121" sldId="1150"/>
            <ac:grpSpMk id="2" creationId="{B80C8743-40A5-43DA-854D-777A73C7DF1C}"/>
          </ac:grpSpMkLst>
        </pc:grpChg>
        <pc:grpChg chg="del">
          <ac:chgData name="Rob Young" userId="e0e1e8e2-5a12-4c7e-b5f3-5c8441737fb0" providerId="ADAL" clId="{10FAB03E-0A5B-404A-8117-8A7D82FF7018}" dt="2019-11-04T11:46:56.207" v="2410" actId="165"/>
          <ac:grpSpMkLst>
            <pc:docMk/>
            <pc:sldMk cId="3669117121" sldId="1150"/>
            <ac:grpSpMk id="5" creationId="{0B53BA93-2EB7-41CC-A154-C3B8625C01CF}"/>
          </ac:grpSpMkLst>
        </pc:grpChg>
        <pc:grpChg chg="add mod">
          <ac:chgData name="Rob Young" userId="e0e1e8e2-5a12-4c7e-b5f3-5c8441737fb0" providerId="ADAL" clId="{10FAB03E-0A5B-404A-8117-8A7D82FF7018}" dt="2019-11-04T16:04:25.560" v="4156" actId="1076"/>
          <ac:grpSpMkLst>
            <pc:docMk/>
            <pc:sldMk cId="3669117121" sldId="1150"/>
            <ac:grpSpMk id="18" creationId="{B161BE0C-D994-45B2-905C-6D5B790BA232}"/>
          </ac:grpSpMkLst>
        </pc:grpChg>
        <pc:grpChg chg="del mod topLvl">
          <ac:chgData name="Rob Young" userId="e0e1e8e2-5a12-4c7e-b5f3-5c8441737fb0" providerId="ADAL" clId="{10FAB03E-0A5B-404A-8117-8A7D82FF7018}" dt="2019-11-04T11:47:01.167" v="2411" actId="165"/>
          <ac:grpSpMkLst>
            <pc:docMk/>
            <pc:sldMk cId="3669117121" sldId="1150"/>
            <ac:grpSpMk id="41" creationId="{E88C7E54-E57F-4134-9636-DF76EA5F4805}"/>
          </ac:grpSpMkLst>
        </pc:grpChg>
        <pc:grpChg chg="del">
          <ac:chgData name="Rob Young" userId="e0e1e8e2-5a12-4c7e-b5f3-5c8441737fb0" providerId="ADAL" clId="{10FAB03E-0A5B-404A-8117-8A7D82FF7018}" dt="2019-11-04T11:46:50.325" v="2409" actId="478"/>
          <ac:grpSpMkLst>
            <pc:docMk/>
            <pc:sldMk cId="3669117121" sldId="1150"/>
            <ac:grpSpMk id="44" creationId="{F26A7512-879F-4CB3-9A7B-387557FD23F3}"/>
          </ac:grpSpMkLst>
        </pc:grpChg>
        <pc:cxnChg chg="mod topLvl">
          <ac:chgData name="Rob Young" userId="e0e1e8e2-5a12-4c7e-b5f3-5c8441737fb0" providerId="ADAL" clId="{10FAB03E-0A5B-404A-8117-8A7D82FF7018}" dt="2019-11-04T11:47:09.098" v="2412" actId="164"/>
          <ac:cxnSpMkLst>
            <pc:docMk/>
            <pc:sldMk cId="3669117121" sldId="1150"/>
            <ac:cxnSpMk id="53" creationId="{7150906D-41AA-4788-8755-043F4FAF3926}"/>
          </ac:cxnSpMkLst>
        </pc:cxnChg>
      </pc:sldChg>
      <pc:sldChg chg="addSp delSp modSp add delAnim modAnim">
        <pc:chgData name="Rob Young" userId="e0e1e8e2-5a12-4c7e-b5f3-5c8441737fb0" providerId="ADAL" clId="{10FAB03E-0A5B-404A-8117-8A7D82FF7018}" dt="2019-11-04T17:37:33.933" v="5293"/>
        <pc:sldMkLst>
          <pc:docMk/>
          <pc:sldMk cId="3462555533" sldId="1153"/>
        </pc:sldMkLst>
        <pc:spChg chg="mod">
          <ac:chgData name="Rob Young" userId="e0e1e8e2-5a12-4c7e-b5f3-5c8441737fb0" providerId="ADAL" clId="{10FAB03E-0A5B-404A-8117-8A7D82FF7018}" dt="2019-11-04T12:00:56.242" v="2605" actId="20577"/>
          <ac:spMkLst>
            <pc:docMk/>
            <pc:sldMk cId="3462555533" sldId="1153"/>
            <ac:spMk id="18" creationId="{0373347C-BA7E-4F50-BD53-F7491B3BC0E4}"/>
          </ac:spMkLst>
        </pc:spChg>
        <pc:spChg chg="add mod">
          <ac:chgData name="Rob Young" userId="e0e1e8e2-5a12-4c7e-b5f3-5c8441737fb0" providerId="ADAL" clId="{10FAB03E-0A5B-404A-8117-8A7D82FF7018}" dt="2019-11-04T12:00:17.733" v="2595" actId="14100"/>
          <ac:spMkLst>
            <pc:docMk/>
            <pc:sldMk cId="3462555533" sldId="1153"/>
            <ac:spMk id="20" creationId="{CFC3980F-F22B-4633-AC81-7C8F0B917AB6}"/>
          </ac:spMkLst>
        </pc:spChg>
        <pc:spChg chg="add">
          <ac:chgData name="Rob Young" userId="e0e1e8e2-5a12-4c7e-b5f3-5c8441737fb0" providerId="ADAL" clId="{10FAB03E-0A5B-404A-8117-8A7D82FF7018}" dt="2019-11-04T17:37:33.933" v="5293"/>
          <ac:spMkLst>
            <pc:docMk/>
            <pc:sldMk cId="3462555533" sldId="1153"/>
            <ac:spMk id="21" creationId="{821F2F7E-2934-4436-A8C3-1180D72A29BA}"/>
          </ac:spMkLst>
        </pc:spChg>
        <pc:spChg chg="add">
          <ac:chgData name="Rob Young" userId="e0e1e8e2-5a12-4c7e-b5f3-5c8441737fb0" providerId="ADAL" clId="{10FAB03E-0A5B-404A-8117-8A7D82FF7018}" dt="2019-11-04T17:37:33.933" v="5293"/>
          <ac:spMkLst>
            <pc:docMk/>
            <pc:sldMk cId="3462555533" sldId="1153"/>
            <ac:spMk id="22" creationId="{68DB25BE-6509-4903-AE29-0EEFEBE7EA82}"/>
          </ac:spMkLst>
        </pc:spChg>
        <pc:spChg chg="mod topLvl">
          <ac:chgData name="Rob Young" userId="e0e1e8e2-5a12-4c7e-b5f3-5c8441737fb0" providerId="ADAL" clId="{10FAB03E-0A5B-404A-8117-8A7D82FF7018}" dt="2019-11-04T11:59:08.649" v="2590" actId="165"/>
          <ac:spMkLst>
            <pc:docMk/>
            <pc:sldMk cId="3462555533" sldId="1153"/>
            <ac:spMk id="40" creationId="{165DE65B-3971-4099-85BB-32503DA4FA3A}"/>
          </ac:spMkLst>
        </pc:spChg>
        <pc:spChg chg="del">
          <ac:chgData name="Rob Young" userId="e0e1e8e2-5a12-4c7e-b5f3-5c8441737fb0" providerId="ADAL" clId="{10FAB03E-0A5B-404A-8117-8A7D82FF7018}" dt="2019-11-04T17:37:33.158" v="5292" actId="478"/>
          <ac:spMkLst>
            <pc:docMk/>
            <pc:sldMk cId="3462555533" sldId="1153"/>
            <ac:spMk id="42" creationId="{141F4CE7-91D6-4EA4-81DA-D95AA997DC57}"/>
          </ac:spMkLst>
        </pc:spChg>
        <pc:spChg chg="del mod">
          <ac:chgData name="Rob Young" userId="e0e1e8e2-5a12-4c7e-b5f3-5c8441737fb0" providerId="ADAL" clId="{10FAB03E-0A5B-404A-8117-8A7D82FF7018}" dt="2019-11-04T17:37:33.158" v="5292" actId="478"/>
          <ac:spMkLst>
            <pc:docMk/>
            <pc:sldMk cId="3462555533" sldId="1153"/>
            <ac:spMk id="43" creationId="{0C90D470-CE46-4F57-AC83-9B0BCBB20FDB}"/>
          </ac:spMkLst>
        </pc:spChg>
        <pc:spChg chg="del mod">
          <ac:chgData name="Rob Young" userId="e0e1e8e2-5a12-4c7e-b5f3-5c8441737fb0" providerId="ADAL" clId="{10FAB03E-0A5B-404A-8117-8A7D82FF7018}" dt="2019-11-04T17:37:33.158" v="5292" actId="478"/>
          <ac:spMkLst>
            <pc:docMk/>
            <pc:sldMk cId="3462555533" sldId="1153"/>
            <ac:spMk id="71" creationId="{34B7E2D1-66CE-4DF3-B22C-D72C7749D0F6}"/>
          </ac:spMkLst>
        </pc:spChg>
        <pc:grpChg chg="del">
          <ac:chgData name="Rob Young" userId="e0e1e8e2-5a12-4c7e-b5f3-5c8441737fb0" providerId="ADAL" clId="{10FAB03E-0A5B-404A-8117-8A7D82FF7018}" dt="2019-11-04T11:59:08.649" v="2590" actId="165"/>
          <ac:grpSpMkLst>
            <pc:docMk/>
            <pc:sldMk cId="3462555533" sldId="1153"/>
            <ac:grpSpMk id="5" creationId="{3599360A-8A8E-474A-BB61-B12E61E8B08F}"/>
          </ac:grpSpMkLst>
        </pc:grpChg>
        <pc:grpChg chg="add mod">
          <ac:chgData name="Rob Young" userId="e0e1e8e2-5a12-4c7e-b5f3-5c8441737fb0" providerId="ADAL" clId="{10FAB03E-0A5B-404A-8117-8A7D82FF7018}" dt="2019-11-04T12:01:27.449" v="2608" actId="1076"/>
          <ac:grpSpMkLst>
            <pc:docMk/>
            <pc:sldMk cId="3462555533" sldId="1153"/>
            <ac:grpSpMk id="17" creationId="{795CF2D6-97B6-4E55-82AF-13379DE565A6}"/>
          </ac:grpSpMkLst>
        </pc:grpChg>
        <pc:grpChg chg="del">
          <ac:chgData name="Rob Young" userId="e0e1e8e2-5a12-4c7e-b5f3-5c8441737fb0" providerId="ADAL" clId="{10FAB03E-0A5B-404A-8117-8A7D82FF7018}" dt="2019-11-04T11:59:26.707" v="2592" actId="478"/>
          <ac:grpSpMkLst>
            <pc:docMk/>
            <pc:sldMk cId="3462555533" sldId="1153"/>
            <ac:grpSpMk id="36" creationId="{E56E44C7-9ED1-46EA-8147-04BA05DF521B}"/>
          </ac:grpSpMkLst>
        </pc:grpChg>
        <pc:grpChg chg="mod topLvl">
          <ac:chgData name="Rob Young" userId="e0e1e8e2-5a12-4c7e-b5f3-5c8441737fb0" providerId="ADAL" clId="{10FAB03E-0A5B-404A-8117-8A7D82FF7018}" dt="2019-11-04T11:59:08.649" v="2590" actId="165"/>
          <ac:grpSpMkLst>
            <pc:docMk/>
            <pc:sldMk cId="3462555533" sldId="1153"/>
            <ac:grpSpMk id="41" creationId="{E88C7E54-E57F-4134-9636-DF76EA5F4805}"/>
          </ac:grpSpMkLst>
        </pc:grpChg>
      </pc:sldChg>
      <pc:sldChg chg="addSp delSp modSp add delAnim modAnim">
        <pc:chgData name="Rob Young" userId="e0e1e8e2-5a12-4c7e-b5f3-5c8441737fb0" providerId="ADAL" clId="{10FAB03E-0A5B-404A-8117-8A7D82FF7018}" dt="2019-11-04T17:38:40.502" v="5350"/>
        <pc:sldMkLst>
          <pc:docMk/>
          <pc:sldMk cId="1690998140" sldId="1157"/>
        </pc:sldMkLst>
        <pc:spChg chg="del">
          <ac:chgData name="Rob Young" userId="e0e1e8e2-5a12-4c7e-b5f3-5c8441737fb0" providerId="ADAL" clId="{10FAB03E-0A5B-404A-8117-8A7D82FF7018}" dt="2019-11-04T14:43:43.326" v="2856" actId="478"/>
          <ac:spMkLst>
            <pc:docMk/>
            <pc:sldMk cId="1690998140" sldId="1157"/>
            <ac:spMk id="6" creationId="{F8FC9C89-ACA9-47FA-8651-A10FE93778DD}"/>
          </ac:spMkLst>
        </pc:spChg>
        <pc:spChg chg="del">
          <ac:chgData name="Rob Young" userId="e0e1e8e2-5a12-4c7e-b5f3-5c8441737fb0" providerId="ADAL" clId="{10FAB03E-0A5B-404A-8117-8A7D82FF7018}" dt="2019-11-04T17:38:39.636" v="5349" actId="478"/>
          <ac:spMkLst>
            <pc:docMk/>
            <pc:sldMk cId="1690998140" sldId="1157"/>
            <ac:spMk id="36" creationId="{C92D282B-113F-440A-8AC3-D1FCFB1348B8}"/>
          </ac:spMkLst>
        </pc:spChg>
        <pc:spChg chg="del">
          <ac:chgData name="Rob Young" userId="e0e1e8e2-5a12-4c7e-b5f3-5c8441737fb0" providerId="ADAL" clId="{10FAB03E-0A5B-404A-8117-8A7D82FF7018}" dt="2019-11-04T14:49:08.254" v="2931" actId="478"/>
          <ac:spMkLst>
            <pc:docMk/>
            <pc:sldMk cId="1690998140" sldId="1157"/>
            <ac:spMk id="44" creationId="{B28ECA7A-6BCB-47F5-8006-805EE9E75FD3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45" creationId="{EF5B8365-74CE-4EDB-8AA1-4E85A453DDF0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47" creationId="{69220C21-9DFD-4779-A629-A4D890034714}"/>
          </ac:spMkLst>
        </pc:spChg>
        <pc:spChg chg="del">
          <ac:chgData name="Rob Young" userId="e0e1e8e2-5a12-4c7e-b5f3-5c8441737fb0" providerId="ADAL" clId="{10FAB03E-0A5B-404A-8117-8A7D82FF7018}" dt="2019-11-04T14:49:05.821" v="2930" actId="478"/>
          <ac:spMkLst>
            <pc:docMk/>
            <pc:sldMk cId="1690998140" sldId="1157"/>
            <ac:spMk id="48" creationId="{F385B3BC-3D3A-45BD-8178-AA3F21711BE0}"/>
          </ac:spMkLst>
        </pc:spChg>
        <pc:spChg chg="del">
          <ac:chgData name="Rob Young" userId="e0e1e8e2-5a12-4c7e-b5f3-5c8441737fb0" providerId="ADAL" clId="{10FAB03E-0A5B-404A-8117-8A7D82FF7018}" dt="2019-11-04T17:38:39.636" v="5349" actId="478"/>
          <ac:spMkLst>
            <pc:docMk/>
            <pc:sldMk cId="1690998140" sldId="1157"/>
            <ac:spMk id="52" creationId="{B5904B4C-1B73-4DB0-9D6C-3EE6BF074CFC}"/>
          </ac:spMkLst>
        </pc:spChg>
        <pc:spChg chg="del">
          <ac:chgData name="Rob Young" userId="e0e1e8e2-5a12-4c7e-b5f3-5c8441737fb0" providerId="ADAL" clId="{10FAB03E-0A5B-404A-8117-8A7D82FF7018}" dt="2019-11-04T17:38:39.636" v="5349" actId="478"/>
          <ac:spMkLst>
            <pc:docMk/>
            <pc:sldMk cId="1690998140" sldId="1157"/>
            <ac:spMk id="56" creationId="{5375B529-501E-47B4-BE2D-D5DE5E817AEE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57" creationId="{3CC878DD-F98D-4228-931C-1B38B3660FB1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67" creationId="{BB9B375E-EC13-48C2-9ECA-86C988364EA7}"/>
          </ac:spMkLst>
        </pc:spChg>
        <pc:spChg chg="del">
          <ac:chgData name="Rob Young" userId="e0e1e8e2-5a12-4c7e-b5f3-5c8441737fb0" providerId="ADAL" clId="{10FAB03E-0A5B-404A-8117-8A7D82FF7018}" dt="2019-11-04T14:49:08.254" v="2931" actId="478"/>
          <ac:spMkLst>
            <pc:docMk/>
            <pc:sldMk cId="1690998140" sldId="1157"/>
            <ac:spMk id="69" creationId="{A4614780-FD01-4692-A112-43BC955980D7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70" creationId="{6BB59B97-D7FD-4EDB-A443-98AA9BC7AAF6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71" creationId="{5F6522E3-EFEC-478F-8A42-EA830117E3FD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73" creationId="{2367E929-3BD5-40DF-B2A2-8D1E008D4553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75" creationId="{49CE014B-6C15-484F-80CC-5D34DBC42F44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76" creationId="{45A1E8EC-D539-4B50-A3A8-BA6E7249C404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78" creationId="{96E4F8C9-675F-4F82-B528-BA6E7D87246B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80" creationId="{E2396603-255E-4188-B7FB-E03496C542F0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81" creationId="{07A50099-6BB3-4DAC-BAA8-481269C78F15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83" creationId="{E4870E92-981D-47DD-BF8D-E4BCE6039E98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85" creationId="{F1B4FFF4-0AE2-4A9C-9230-E832A3040251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86" creationId="{5E8D2F97-8560-468E-8C0A-7A983D73AF0A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89" creationId="{4044602C-D4F1-4B52-98E1-5B3422070301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90" creationId="{F16A351A-CA17-45FC-8AA8-F72B054E8EAA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91" creationId="{3E441C13-3B65-4E49-95EC-D4D5317D0C44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94" creationId="{867A82C8-0C2D-4658-A69D-0104440745E9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95" creationId="{F868BCE4-7651-4D13-B373-B2CD9B4AE87B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96" creationId="{6116DC6C-35BB-4E61-8A85-3A3BBBF93B48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98" creationId="{95D034EA-20CC-4BF2-8708-EEB9C47DCDBA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99" creationId="{7A088724-A00E-4D7A-B0A9-B376C8A6B4A7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01" creationId="{5C35F13F-5599-48B9-96C5-13A37802D66E}"/>
          </ac:spMkLst>
        </pc:spChg>
        <pc:spChg chg="add mod">
          <ac:chgData name="Rob Young" userId="e0e1e8e2-5a12-4c7e-b5f3-5c8441737fb0" providerId="ADAL" clId="{10FAB03E-0A5B-404A-8117-8A7D82FF7018}" dt="2019-11-04T14:45:34.335" v="2874" actId="14100"/>
          <ac:spMkLst>
            <pc:docMk/>
            <pc:sldMk cId="1690998140" sldId="1157"/>
            <ac:spMk id="102" creationId="{F110AFB5-F2CA-47FA-BB47-83A7586475D7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03" creationId="{93BD8C45-F624-4093-827F-E37B27BAB7B2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04" creationId="{EB9792F5-A684-4E8C-80BD-4C44E7E6B239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06" creationId="{F8441EE1-1DCE-40E9-8A01-88D1BE05480D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07" creationId="{9B223326-3308-42E1-8442-B3A5A84C6F2A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08" creationId="{F07A6EEB-001D-4229-B946-F0151A934D32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10" creationId="{DEF55845-6564-43DB-B8B8-9C973457ADD4}"/>
          </ac:spMkLst>
        </pc:spChg>
        <pc:spChg chg="mod">
          <ac:chgData name="Rob Young" userId="e0e1e8e2-5a12-4c7e-b5f3-5c8441737fb0" providerId="ADAL" clId="{10FAB03E-0A5B-404A-8117-8A7D82FF7018}" dt="2019-11-04T14:46:48.366" v="2896" actId="20577"/>
          <ac:spMkLst>
            <pc:docMk/>
            <pc:sldMk cId="1690998140" sldId="1157"/>
            <ac:spMk id="112" creationId="{504072C0-5A30-4911-8B43-3EA3A1EF857D}"/>
          </ac:spMkLst>
        </pc:spChg>
        <pc:spChg chg="add">
          <ac:chgData name="Rob Young" userId="e0e1e8e2-5a12-4c7e-b5f3-5c8441737fb0" providerId="ADAL" clId="{10FAB03E-0A5B-404A-8117-8A7D82FF7018}" dt="2019-11-04T17:38:40.502" v="5350"/>
          <ac:spMkLst>
            <pc:docMk/>
            <pc:sldMk cId="1690998140" sldId="1157"/>
            <ac:spMk id="114" creationId="{AE7BDDB1-9105-4ABC-9CCC-F087D2AB1D8A}"/>
          </ac:spMkLst>
        </pc:spChg>
        <pc:spChg chg="add">
          <ac:chgData name="Rob Young" userId="e0e1e8e2-5a12-4c7e-b5f3-5c8441737fb0" providerId="ADAL" clId="{10FAB03E-0A5B-404A-8117-8A7D82FF7018}" dt="2019-11-04T17:38:40.502" v="5350"/>
          <ac:spMkLst>
            <pc:docMk/>
            <pc:sldMk cId="1690998140" sldId="1157"/>
            <ac:spMk id="115" creationId="{A35DE835-95CD-47BD-85C5-1776D8A3FB1E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21" creationId="{782D3D98-7AE6-40FD-8B8E-06442BBE6C5A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22" creationId="{D6013F63-9CEE-4B81-BA10-783B696082B7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24" creationId="{F2B03EE3-CFCD-4BEC-BED1-5C82EA1B0366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30" creationId="{396379FB-1BC6-4BD3-9B05-823924694C59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31" creationId="{96A340B3-9982-46F2-8DF4-046CE02785FC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33" creationId="{C2202712-6866-4E9B-9AA3-49E580AFC51E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36" creationId="{CB77936B-A0F8-4FFD-9501-FABCC8C811E2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37" creationId="{BBAC354A-2D75-403C-B142-ED8CBDB06405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39" creationId="{23DE9953-CC11-4919-B3D8-E1B49AD16100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42" creationId="{B30B4106-3650-4B97-8B76-906C7396CA3D}"/>
          </ac:spMkLst>
        </pc:spChg>
        <pc:spChg chg="mod topLvl">
          <ac:chgData name="Rob Young" userId="e0e1e8e2-5a12-4c7e-b5f3-5c8441737fb0" providerId="ADAL" clId="{10FAB03E-0A5B-404A-8117-8A7D82FF7018}" dt="2019-11-04T14:42:34.053" v="2846" actId="164"/>
          <ac:spMkLst>
            <pc:docMk/>
            <pc:sldMk cId="1690998140" sldId="1157"/>
            <ac:spMk id="143" creationId="{7F0CD71E-AF15-48E8-B0F3-D7CCC5E2E5D6}"/>
          </ac:spMkLst>
        </pc:spChg>
        <pc:spChg chg="mod topLvl">
          <ac:chgData name="Rob Young" userId="e0e1e8e2-5a12-4c7e-b5f3-5c8441737fb0" providerId="ADAL" clId="{10FAB03E-0A5B-404A-8117-8A7D82FF7018}" dt="2019-11-04T14:41:32.410" v="2845" actId="165"/>
          <ac:spMkLst>
            <pc:docMk/>
            <pc:sldMk cId="1690998140" sldId="1157"/>
            <ac:spMk id="145" creationId="{01AA8EF1-FAAA-43FE-8803-3CCD33961393}"/>
          </ac:spMkLst>
        </pc:spChg>
        <pc:grpChg chg="add del mod ord">
          <ac:chgData name="Rob Young" userId="e0e1e8e2-5a12-4c7e-b5f3-5c8441737fb0" providerId="ADAL" clId="{10FAB03E-0A5B-404A-8117-8A7D82FF7018}" dt="2019-11-04T14:43:35.047" v="2855" actId="167"/>
          <ac:grpSpMkLst>
            <pc:docMk/>
            <pc:sldMk cId="1690998140" sldId="1157"/>
            <ac:grpSpMk id="2" creationId="{22BC5C1E-8E92-4A40-9D6E-37C5330D2EC7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34" creationId="{0599DD4D-DBC3-474B-AA75-351A4E97B361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37" creationId="{3EF5939A-6B9D-4C60-BFAF-FDD1F8685D64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39" creationId="{23BF6DAC-95CB-4B0F-8542-88705D6D8CD0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41" creationId="{5DE2BF30-3413-4D45-AC36-081E8B5BE4DD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66" creationId="{CEEC23F0-CF87-48F5-BAAA-61C815C4B022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72" creationId="{E43888EA-B499-4FE2-AA64-FC38E7C94562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77" creationId="{1832A2A2-4FB7-4D09-A8FA-453FAE5A59A5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82" creationId="{C33E8E9E-4D4B-4106-9384-3D5BB6BC4045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87" creationId="{B2D65D9D-ED2F-46A5-B2D1-72A803E9D30E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92" creationId="{7F16CE77-F361-48DC-AEDD-6FC136B42ADD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97" creationId="{3582BB08-91FE-4E67-8686-957AFC9184E7}"/>
          </ac:grpSpMkLst>
        </pc:grpChg>
        <pc:grpChg chg="add">
          <ac:chgData name="Rob Young" userId="e0e1e8e2-5a12-4c7e-b5f3-5c8441737fb0" providerId="ADAL" clId="{10FAB03E-0A5B-404A-8117-8A7D82FF7018}" dt="2019-11-04T14:46:03.297" v="2876"/>
          <ac:grpSpMkLst>
            <pc:docMk/>
            <pc:sldMk cId="1690998140" sldId="1157"/>
            <ac:grpSpMk id="111" creationId="{CCFA191B-EF20-4601-808C-0AC9B18D01EC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129" creationId="{E97BBACC-9BDE-4B72-B6A0-0D6ED67E2400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135" creationId="{60F678E7-BED4-47F3-8C4F-204AA7AA0A50}"/>
          </ac:grpSpMkLst>
        </pc:grpChg>
        <pc:grpChg chg="del">
          <ac:chgData name="Rob Young" userId="e0e1e8e2-5a12-4c7e-b5f3-5c8441737fb0" providerId="ADAL" clId="{10FAB03E-0A5B-404A-8117-8A7D82FF7018}" dt="2019-11-04T14:41:32.410" v="2845" actId="165"/>
          <ac:grpSpMkLst>
            <pc:docMk/>
            <pc:sldMk cId="1690998140" sldId="1157"/>
            <ac:grpSpMk id="141" creationId="{0216256D-6893-43FC-A2D5-26495AA90517}"/>
          </ac:grpSpMkLst>
        </pc:grpChg>
        <pc:grpChg chg="del">
          <ac:chgData name="Rob Young" userId="e0e1e8e2-5a12-4c7e-b5f3-5c8441737fb0" providerId="ADAL" clId="{10FAB03E-0A5B-404A-8117-8A7D82FF7018}" dt="2019-11-04T14:42:54.841" v="2850" actId="478"/>
          <ac:grpSpMkLst>
            <pc:docMk/>
            <pc:sldMk cId="1690998140" sldId="1157"/>
            <ac:grpSpMk id="153" creationId="{136A071B-D600-41A9-B689-301F4DAD6C0F}"/>
          </ac:grpSpMkLst>
        </pc:grpChg>
        <pc:cxnChg chg="del">
          <ac:chgData name="Rob Young" userId="e0e1e8e2-5a12-4c7e-b5f3-5c8441737fb0" providerId="ADAL" clId="{10FAB03E-0A5B-404A-8117-8A7D82FF7018}" dt="2019-11-04T14:44:58.536" v="2866" actId="478"/>
          <ac:cxnSpMkLst>
            <pc:docMk/>
            <pc:sldMk cId="1690998140" sldId="1157"/>
            <ac:cxnSpMk id="35" creationId="{71F529C3-77E3-4821-84E9-1D78F931667C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46" creationId="{4E444D9D-74EF-494E-9D3F-B788AC5DC776}"/>
          </ac:cxnSpMkLst>
        </pc:cxnChg>
        <pc:cxnChg chg="del">
          <ac:chgData name="Rob Young" userId="e0e1e8e2-5a12-4c7e-b5f3-5c8441737fb0" providerId="ADAL" clId="{10FAB03E-0A5B-404A-8117-8A7D82FF7018}" dt="2019-11-04T14:45:09.402" v="2872" actId="478"/>
          <ac:cxnSpMkLst>
            <pc:docMk/>
            <pc:sldMk cId="1690998140" sldId="1157"/>
            <ac:cxnSpMk id="54" creationId="{E74EC4E8-F6CB-42E7-B2C4-4265D6AF5DA4}"/>
          </ac:cxnSpMkLst>
        </pc:cxnChg>
        <pc:cxnChg chg="del">
          <ac:chgData name="Rob Young" userId="e0e1e8e2-5a12-4c7e-b5f3-5c8441737fb0" providerId="ADAL" clId="{10FAB03E-0A5B-404A-8117-8A7D82FF7018}" dt="2019-11-04T14:45:07.573" v="2871" actId="478"/>
          <ac:cxnSpMkLst>
            <pc:docMk/>
            <pc:sldMk cId="1690998140" sldId="1157"/>
            <ac:cxnSpMk id="55" creationId="{ED6863D9-BE65-4B55-AD43-F8EAA0A6091E}"/>
          </ac:cxnSpMkLst>
        </pc:cxnChg>
        <pc:cxnChg chg="del">
          <ac:chgData name="Rob Young" userId="e0e1e8e2-5a12-4c7e-b5f3-5c8441737fb0" providerId="ADAL" clId="{10FAB03E-0A5B-404A-8117-8A7D82FF7018}" dt="2019-11-04T14:45:05.127" v="2870" actId="478"/>
          <ac:cxnSpMkLst>
            <pc:docMk/>
            <pc:sldMk cId="1690998140" sldId="1157"/>
            <ac:cxnSpMk id="59" creationId="{D35FEC51-FFCA-4239-9CAC-D2C9B90458B3}"/>
          </ac:cxnSpMkLst>
        </pc:cxnChg>
        <pc:cxnChg chg="del">
          <ac:chgData name="Rob Young" userId="e0e1e8e2-5a12-4c7e-b5f3-5c8441737fb0" providerId="ADAL" clId="{10FAB03E-0A5B-404A-8117-8A7D82FF7018}" dt="2019-11-04T14:45:03.679" v="2869" actId="478"/>
          <ac:cxnSpMkLst>
            <pc:docMk/>
            <pc:sldMk cId="1690998140" sldId="1157"/>
            <ac:cxnSpMk id="62" creationId="{4BE6B0B0-278A-4386-B65B-528EAA68F58D}"/>
          </ac:cxnSpMkLst>
        </pc:cxnChg>
        <pc:cxnChg chg="del">
          <ac:chgData name="Rob Young" userId="e0e1e8e2-5a12-4c7e-b5f3-5c8441737fb0" providerId="ADAL" clId="{10FAB03E-0A5B-404A-8117-8A7D82FF7018}" dt="2019-11-04T14:45:02.272" v="2868" actId="478"/>
          <ac:cxnSpMkLst>
            <pc:docMk/>
            <pc:sldMk cId="1690998140" sldId="1157"/>
            <ac:cxnSpMk id="63" creationId="{3809678C-ADB4-4E3D-A146-FF6E1F8F7C15}"/>
          </ac:cxnSpMkLst>
        </pc:cxnChg>
        <pc:cxnChg chg="del">
          <ac:chgData name="Rob Young" userId="e0e1e8e2-5a12-4c7e-b5f3-5c8441737fb0" providerId="ADAL" clId="{10FAB03E-0A5B-404A-8117-8A7D82FF7018}" dt="2019-11-04T14:45:00.391" v="2867" actId="478"/>
          <ac:cxnSpMkLst>
            <pc:docMk/>
            <pc:sldMk cId="1690998140" sldId="1157"/>
            <ac:cxnSpMk id="64" creationId="{4055F97E-58A6-4BA8-ABC9-6C45C32D8A08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68" creationId="{41CCE581-C076-42F2-833F-F3B58F11A4D7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74" creationId="{F7985CFB-E0F0-4EB6-B213-BC18C24434E1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79" creationId="{FC720E05-A5CC-47DF-8ECF-785EDB4CB383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84" creationId="{A4E0441D-9829-4299-950E-2CF2432D708F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88" creationId="{82ACD9DC-4499-4EC9-8D40-B6AE2B4C34C2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93" creationId="{54264F8C-C224-4F01-9B6F-A217382C6902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00" creationId="{1DAE0772-EFE9-410C-B14D-B927FB11B7F3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05" creationId="{052DE26E-4C74-429B-B819-F1E2EE417CF2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09" creationId="{2C3F529B-29A6-4FB7-A1E4-013026EB31E0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23" creationId="{DB61E705-514A-4ED3-9B9F-2B61F74E0156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32" creationId="{66EEF8F4-22E9-4A19-901C-7C3CB805C92D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38" creationId="{F097B7F0-9AD7-4A61-95A0-2051058082B8}"/>
          </ac:cxnSpMkLst>
        </pc:cxnChg>
        <pc:cxnChg chg="mod topLvl">
          <ac:chgData name="Rob Young" userId="e0e1e8e2-5a12-4c7e-b5f3-5c8441737fb0" providerId="ADAL" clId="{10FAB03E-0A5B-404A-8117-8A7D82FF7018}" dt="2019-11-04T14:42:34.053" v="2846" actId="164"/>
          <ac:cxnSpMkLst>
            <pc:docMk/>
            <pc:sldMk cId="1690998140" sldId="1157"/>
            <ac:cxnSpMk id="144" creationId="{AB8602AD-28BC-4CC9-A970-5749D5E69663}"/>
          </ac:cxnSpMkLst>
        </pc:cxnChg>
      </pc:sldChg>
      <pc:sldChg chg="addSp delSp modSp add delAnim modAnim">
        <pc:chgData name="Rob Young" userId="e0e1e8e2-5a12-4c7e-b5f3-5c8441737fb0" providerId="ADAL" clId="{10FAB03E-0A5B-404A-8117-8A7D82FF7018}" dt="2019-11-04T19:59:23.375" v="5534" actId="20577"/>
        <pc:sldMkLst>
          <pc:docMk/>
          <pc:sldMk cId="2317521847" sldId="1161"/>
        </pc:sldMkLst>
        <pc:spChg chg="del">
          <ac:chgData name="Rob Young" userId="e0e1e8e2-5a12-4c7e-b5f3-5c8441737fb0" providerId="ADAL" clId="{10FAB03E-0A5B-404A-8117-8A7D82FF7018}" dt="2019-11-04T15:02:24.270" v="3115" actId="478"/>
          <ac:spMkLst>
            <pc:docMk/>
            <pc:sldMk cId="2317521847" sldId="1161"/>
            <ac:spMk id="3" creationId="{99223E39-9C37-41D8-850B-C316FD06431E}"/>
          </ac:spMkLst>
        </pc:spChg>
        <pc:spChg chg="mod">
          <ac:chgData name="Rob Young" userId="e0e1e8e2-5a12-4c7e-b5f3-5c8441737fb0" providerId="ADAL" clId="{10FAB03E-0A5B-404A-8117-8A7D82FF7018}" dt="2019-11-04T17:06:18.542" v="4812" actId="12788"/>
          <ac:spMkLst>
            <pc:docMk/>
            <pc:sldMk cId="2317521847" sldId="1161"/>
            <ac:spMk id="7" creationId="{0855737D-2504-4149-A50F-9EE4C8910F3E}"/>
          </ac:spMkLst>
        </pc:spChg>
        <pc:spChg chg="del mod">
          <ac:chgData name="Rob Young" userId="e0e1e8e2-5a12-4c7e-b5f3-5c8441737fb0" providerId="ADAL" clId="{10FAB03E-0A5B-404A-8117-8A7D82FF7018}" dt="2019-11-04T15:02:45.562" v="3117" actId="478"/>
          <ac:spMkLst>
            <pc:docMk/>
            <pc:sldMk cId="2317521847" sldId="1161"/>
            <ac:spMk id="8" creationId="{27A1E73E-124F-48DA-BD53-7B6F7498A5CA}"/>
          </ac:spMkLst>
        </pc:spChg>
        <pc:spChg chg="add mod">
          <ac:chgData name="Rob Young" userId="e0e1e8e2-5a12-4c7e-b5f3-5c8441737fb0" providerId="ADAL" clId="{10FAB03E-0A5B-404A-8117-8A7D82FF7018}" dt="2019-11-04T17:06:18.542" v="4812" actId="12788"/>
          <ac:spMkLst>
            <pc:docMk/>
            <pc:sldMk cId="2317521847" sldId="1161"/>
            <ac:spMk id="30" creationId="{AC2AAF13-2A80-4C5F-A489-CA1B8F145419}"/>
          </ac:spMkLst>
        </pc:spChg>
        <pc:spChg chg="add del">
          <ac:chgData name="Rob Young" userId="e0e1e8e2-5a12-4c7e-b5f3-5c8441737fb0" providerId="ADAL" clId="{10FAB03E-0A5B-404A-8117-8A7D82FF7018}" dt="2019-11-04T15:02:12.872" v="3112" actId="478"/>
          <ac:spMkLst>
            <pc:docMk/>
            <pc:sldMk cId="2317521847" sldId="1161"/>
            <ac:spMk id="31" creationId="{75E16F21-6DC4-42F3-8C84-5F5C31AF6C57}"/>
          </ac:spMkLst>
        </pc:spChg>
        <pc:spChg chg="mod topLvl">
          <ac:chgData name="Rob Young" userId="e0e1e8e2-5a12-4c7e-b5f3-5c8441737fb0" providerId="ADAL" clId="{10FAB03E-0A5B-404A-8117-8A7D82FF7018}" dt="2019-11-04T18:20:02.382" v="5480" actId="165"/>
          <ac:spMkLst>
            <pc:docMk/>
            <pc:sldMk cId="2317521847" sldId="1161"/>
            <ac:spMk id="33" creationId="{F5B848FA-DC56-41A4-ADEB-948327776D08}"/>
          </ac:spMkLst>
        </pc:spChg>
        <pc:spChg chg="mod topLvl">
          <ac:chgData name="Rob Young" userId="e0e1e8e2-5a12-4c7e-b5f3-5c8441737fb0" providerId="ADAL" clId="{10FAB03E-0A5B-404A-8117-8A7D82FF7018}" dt="2019-11-04T18:20:18.154" v="5482" actId="164"/>
          <ac:spMkLst>
            <pc:docMk/>
            <pc:sldMk cId="2317521847" sldId="1161"/>
            <ac:spMk id="34" creationId="{91A84E28-BC7C-4E4D-B380-FA604609501E}"/>
          </ac:spMkLst>
        </pc:spChg>
        <pc:spChg chg="add mod">
          <ac:chgData name="Rob Young" userId="e0e1e8e2-5a12-4c7e-b5f3-5c8441737fb0" providerId="ADAL" clId="{10FAB03E-0A5B-404A-8117-8A7D82FF7018}" dt="2019-11-04T18:18:45.469" v="5446" actId="164"/>
          <ac:spMkLst>
            <pc:docMk/>
            <pc:sldMk cId="2317521847" sldId="1161"/>
            <ac:spMk id="35" creationId="{6D233176-0C7E-4289-B73F-E6B5837A11A0}"/>
          </ac:spMkLst>
        </pc:spChg>
        <pc:spChg chg="del mod">
          <ac:chgData name="Rob Young" userId="e0e1e8e2-5a12-4c7e-b5f3-5c8441737fb0" providerId="ADAL" clId="{10FAB03E-0A5B-404A-8117-8A7D82FF7018}" dt="2019-11-04T17:05:30.140" v="4799" actId="478"/>
          <ac:spMkLst>
            <pc:docMk/>
            <pc:sldMk cId="2317521847" sldId="1161"/>
            <ac:spMk id="36" creationId="{C92D282B-113F-440A-8AC3-D1FCFB1348B8}"/>
          </ac:spMkLst>
        </pc:spChg>
        <pc:spChg chg="add mod">
          <ac:chgData name="Rob Young" userId="e0e1e8e2-5a12-4c7e-b5f3-5c8441737fb0" providerId="ADAL" clId="{10FAB03E-0A5B-404A-8117-8A7D82FF7018}" dt="2019-11-04T18:18:45.469" v="5446" actId="164"/>
          <ac:spMkLst>
            <pc:docMk/>
            <pc:sldMk cId="2317521847" sldId="1161"/>
            <ac:spMk id="37" creationId="{64182DED-8352-40E0-BB1A-6D5E1CCF6565}"/>
          </ac:spMkLst>
        </pc:spChg>
        <pc:spChg chg="mod">
          <ac:chgData name="Rob Young" userId="e0e1e8e2-5a12-4c7e-b5f3-5c8441737fb0" providerId="ADAL" clId="{10FAB03E-0A5B-404A-8117-8A7D82FF7018}" dt="2019-11-04T19:59:23.375" v="5534" actId="20577"/>
          <ac:spMkLst>
            <pc:docMk/>
            <pc:sldMk cId="2317521847" sldId="1161"/>
            <ac:spMk id="39" creationId="{9CFEAC77-BA9D-4E5B-984A-87509F937DCF}"/>
          </ac:spMkLst>
        </pc:spChg>
        <pc:spChg chg="mod">
          <ac:chgData name="Rob Young" userId="e0e1e8e2-5a12-4c7e-b5f3-5c8441737fb0" providerId="ADAL" clId="{10FAB03E-0A5B-404A-8117-8A7D82FF7018}" dt="2019-11-04T17:06:11.355" v="4811" actId="12788"/>
          <ac:spMkLst>
            <pc:docMk/>
            <pc:sldMk cId="2317521847" sldId="1161"/>
            <ac:spMk id="52" creationId="{B5904B4C-1B73-4DB0-9D6C-3EE6BF074CFC}"/>
          </ac:spMkLst>
        </pc:spChg>
        <pc:spChg chg="mod">
          <ac:chgData name="Rob Young" userId="e0e1e8e2-5a12-4c7e-b5f3-5c8441737fb0" providerId="ADAL" clId="{10FAB03E-0A5B-404A-8117-8A7D82FF7018}" dt="2019-11-04T17:06:04.357" v="4810" actId="12788"/>
          <ac:spMkLst>
            <pc:docMk/>
            <pc:sldMk cId="2317521847" sldId="1161"/>
            <ac:spMk id="56" creationId="{5375B529-501E-47B4-BE2D-D5DE5E817AEE}"/>
          </ac:spMkLst>
        </pc:spChg>
        <pc:grpChg chg="add mod">
          <ac:chgData name="Rob Young" userId="e0e1e8e2-5a12-4c7e-b5f3-5c8441737fb0" providerId="ADAL" clId="{10FAB03E-0A5B-404A-8117-8A7D82FF7018}" dt="2019-11-04T18:20:18.154" v="5482" actId="164"/>
          <ac:grpSpMkLst>
            <pc:docMk/>
            <pc:sldMk cId="2317521847" sldId="1161"/>
            <ac:grpSpMk id="2" creationId="{8E6625E8-BF86-4D8C-BDD7-347D96A907FA}"/>
          </ac:grpSpMkLst>
        </pc:grpChg>
        <pc:grpChg chg="add mod">
          <ac:chgData name="Rob Young" userId="e0e1e8e2-5a12-4c7e-b5f3-5c8441737fb0" providerId="ADAL" clId="{10FAB03E-0A5B-404A-8117-8A7D82FF7018}" dt="2019-11-04T18:20:18.154" v="5482" actId="164"/>
          <ac:grpSpMkLst>
            <pc:docMk/>
            <pc:sldMk cId="2317521847" sldId="1161"/>
            <ac:grpSpMk id="4" creationId="{A5968E5E-5F0B-4CB2-8279-9909C117E622}"/>
          </ac:grpSpMkLst>
        </pc:grpChg>
        <pc:grpChg chg="add del mod">
          <ac:chgData name="Rob Young" userId="e0e1e8e2-5a12-4c7e-b5f3-5c8441737fb0" providerId="ADAL" clId="{10FAB03E-0A5B-404A-8117-8A7D82FF7018}" dt="2019-11-04T18:20:02.382" v="5480" actId="165"/>
          <ac:grpSpMkLst>
            <pc:docMk/>
            <pc:sldMk cId="2317521847" sldId="1161"/>
            <ac:grpSpMk id="32" creationId="{E5DB2F36-2837-4E60-9806-6FE37D448812}"/>
          </ac:grpSpMkLst>
        </pc:grpChg>
        <pc:grpChg chg="add mod">
          <ac:chgData name="Rob Young" userId="e0e1e8e2-5a12-4c7e-b5f3-5c8441737fb0" providerId="ADAL" clId="{10FAB03E-0A5B-404A-8117-8A7D82FF7018}" dt="2019-11-04T15:10:25.557" v="3277" actId="1076"/>
          <ac:grpSpMkLst>
            <pc:docMk/>
            <pc:sldMk cId="2317521847" sldId="1161"/>
            <ac:grpSpMk id="38" creationId="{1801501D-CDC1-4F83-925A-04E18AC8ECBC}"/>
          </ac:grpSpMkLst>
        </pc:grpChg>
        <pc:grpChg chg="del">
          <ac:chgData name="Rob Young" userId="e0e1e8e2-5a12-4c7e-b5f3-5c8441737fb0" providerId="ADAL" clId="{10FAB03E-0A5B-404A-8117-8A7D82FF7018}" dt="2019-11-04T15:00:36.003" v="3096" actId="478"/>
          <ac:grpSpMkLst>
            <pc:docMk/>
            <pc:sldMk cId="2317521847" sldId="1161"/>
            <ac:grpSpMk id="40" creationId="{AB4A5B5F-7480-47D0-894A-55229CEFD75A}"/>
          </ac:grpSpMkLst>
        </pc:grpChg>
        <pc:grpChg chg="del">
          <ac:chgData name="Rob Young" userId="e0e1e8e2-5a12-4c7e-b5f3-5c8441737fb0" providerId="ADAL" clId="{10FAB03E-0A5B-404A-8117-8A7D82FF7018}" dt="2019-11-04T15:00:34.436" v="3095" actId="478"/>
          <ac:grpSpMkLst>
            <pc:docMk/>
            <pc:sldMk cId="2317521847" sldId="1161"/>
            <ac:grpSpMk id="41" creationId="{5DE2BF30-3413-4D45-AC36-081E8B5BE4DD}"/>
          </ac:grpSpMkLst>
        </pc:grpChg>
        <pc:grpChg chg="del">
          <ac:chgData name="Rob Young" userId="e0e1e8e2-5a12-4c7e-b5f3-5c8441737fb0" providerId="ADAL" clId="{10FAB03E-0A5B-404A-8117-8A7D82FF7018}" dt="2019-11-04T15:00:32.705" v="3094" actId="478"/>
          <ac:grpSpMkLst>
            <pc:docMk/>
            <pc:sldMk cId="2317521847" sldId="1161"/>
            <ac:grpSpMk id="42" creationId="{802E147C-6211-43F6-AE2E-D902C1111452}"/>
          </ac:grpSpMkLst>
        </pc:grpChg>
        <pc:grpChg chg="del">
          <ac:chgData name="Rob Young" userId="e0e1e8e2-5a12-4c7e-b5f3-5c8441737fb0" providerId="ADAL" clId="{10FAB03E-0A5B-404A-8117-8A7D82FF7018}" dt="2019-11-04T15:00:37.815" v="3097" actId="478"/>
          <ac:grpSpMkLst>
            <pc:docMk/>
            <pc:sldMk cId="2317521847" sldId="1161"/>
            <ac:grpSpMk id="67" creationId="{8C45DFA6-9590-46BE-91C5-504A305ED43C}"/>
          </ac:grpSpMkLst>
        </pc:grpChg>
      </pc:sldChg>
      <pc:sldChg chg="modSp add modAnim">
        <pc:chgData name="Rob Young" userId="e0e1e8e2-5a12-4c7e-b5f3-5c8441737fb0" providerId="ADAL" clId="{10FAB03E-0A5B-404A-8117-8A7D82FF7018}" dt="2019-11-04T20:49:56.020" v="5740" actId="20577"/>
        <pc:sldMkLst>
          <pc:docMk/>
          <pc:sldMk cId="4240385301" sldId="1163"/>
        </pc:sldMkLst>
        <pc:spChg chg="mod">
          <ac:chgData name="Rob Young" userId="e0e1e8e2-5a12-4c7e-b5f3-5c8441737fb0" providerId="ADAL" clId="{10FAB03E-0A5B-404A-8117-8A7D82FF7018}" dt="2019-11-04T20:49:56.020" v="5740" actId="20577"/>
          <ac:spMkLst>
            <pc:docMk/>
            <pc:sldMk cId="4240385301" sldId="1163"/>
            <ac:spMk id="390" creationId="{00000000-0000-0000-0000-000000000000}"/>
          </ac:spMkLst>
        </pc:spChg>
      </pc:sldChg>
      <pc:sldChg chg="delSp modSp add">
        <pc:chgData name="Rob Young" userId="e0e1e8e2-5a12-4c7e-b5f3-5c8441737fb0" providerId="ADAL" clId="{10FAB03E-0A5B-404A-8117-8A7D82FF7018}" dt="2019-11-04T17:51:31.543" v="5386" actId="20577"/>
        <pc:sldMkLst>
          <pc:docMk/>
          <pc:sldMk cId="1741846468" sldId="1164"/>
        </pc:sldMkLst>
        <pc:spChg chg="del">
          <ac:chgData name="Rob Young" userId="e0e1e8e2-5a12-4c7e-b5f3-5c8441737fb0" providerId="ADAL" clId="{10FAB03E-0A5B-404A-8117-8A7D82FF7018}" dt="2019-11-04T15:45:30.262" v="3968" actId="478"/>
          <ac:spMkLst>
            <pc:docMk/>
            <pc:sldMk cId="1741846468" sldId="1164"/>
            <ac:spMk id="11" creationId="{FC713EAA-E08F-4A56-A720-A4F093085FC2}"/>
          </ac:spMkLst>
        </pc:spChg>
        <pc:spChg chg="del">
          <ac:chgData name="Rob Young" userId="e0e1e8e2-5a12-4c7e-b5f3-5c8441737fb0" providerId="ADAL" clId="{10FAB03E-0A5B-404A-8117-8A7D82FF7018}" dt="2019-11-04T15:45:30.262" v="3968" actId="478"/>
          <ac:spMkLst>
            <pc:docMk/>
            <pc:sldMk cId="1741846468" sldId="1164"/>
            <ac:spMk id="13" creationId="{82B81DFA-2E3A-4C65-8B29-42461E8F46CC}"/>
          </ac:spMkLst>
        </pc:spChg>
        <pc:spChg chg="del">
          <ac:chgData name="Rob Young" userId="e0e1e8e2-5a12-4c7e-b5f3-5c8441737fb0" providerId="ADAL" clId="{10FAB03E-0A5B-404A-8117-8A7D82FF7018}" dt="2019-11-04T15:45:30.262" v="3968" actId="478"/>
          <ac:spMkLst>
            <pc:docMk/>
            <pc:sldMk cId="1741846468" sldId="1164"/>
            <ac:spMk id="17" creationId="{D173C0AB-04F5-42E2-8A5E-864E6A64B3C9}"/>
          </ac:spMkLst>
        </pc:spChg>
        <pc:spChg chg="del">
          <ac:chgData name="Rob Young" userId="e0e1e8e2-5a12-4c7e-b5f3-5c8441737fb0" providerId="ADAL" clId="{10FAB03E-0A5B-404A-8117-8A7D82FF7018}" dt="2019-11-04T15:45:30.262" v="3968" actId="478"/>
          <ac:spMkLst>
            <pc:docMk/>
            <pc:sldMk cId="1741846468" sldId="1164"/>
            <ac:spMk id="19" creationId="{D15EDD70-A809-4173-93B2-23AA9DC8DCDE}"/>
          </ac:spMkLst>
        </pc:spChg>
        <pc:spChg chg="del">
          <ac:chgData name="Rob Young" userId="e0e1e8e2-5a12-4c7e-b5f3-5c8441737fb0" providerId="ADAL" clId="{10FAB03E-0A5B-404A-8117-8A7D82FF7018}" dt="2019-11-04T15:45:30.262" v="3968" actId="478"/>
          <ac:spMkLst>
            <pc:docMk/>
            <pc:sldMk cId="1741846468" sldId="1164"/>
            <ac:spMk id="23" creationId="{F65A8DD4-CBF1-4CA4-BE23-3A80721663B6}"/>
          </ac:spMkLst>
        </pc:spChg>
        <pc:spChg chg="del">
          <ac:chgData name="Rob Young" userId="e0e1e8e2-5a12-4c7e-b5f3-5c8441737fb0" providerId="ADAL" clId="{10FAB03E-0A5B-404A-8117-8A7D82FF7018}" dt="2019-11-04T15:45:30.262" v="3968" actId="478"/>
          <ac:spMkLst>
            <pc:docMk/>
            <pc:sldMk cId="1741846468" sldId="1164"/>
            <ac:spMk id="30" creationId="{BA9FBA4E-5C45-43B2-BBEA-66EDBE2207B9}"/>
          </ac:spMkLst>
        </pc:spChg>
        <pc:spChg chg="mod">
          <ac:chgData name="Rob Young" userId="e0e1e8e2-5a12-4c7e-b5f3-5c8441737fb0" providerId="ADAL" clId="{10FAB03E-0A5B-404A-8117-8A7D82FF7018}" dt="2019-11-04T17:51:31.543" v="5386" actId="20577"/>
          <ac:spMkLst>
            <pc:docMk/>
            <pc:sldMk cId="1741846468" sldId="1164"/>
            <ac:spMk id="42" creationId="{FBC162E3-87D6-4350-A65A-EABB8D34D6C6}"/>
          </ac:spMkLst>
        </pc:spChg>
        <pc:spChg chg="ord">
          <ac:chgData name="Rob Young" userId="e0e1e8e2-5a12-4c7e-b5f3-5c8441737fb0" providerId="ADAL" clId="{10FAB03E-0A5B-404A-8117-8A7D82FF7018}" dt="2019-11-04T17:51:13.822" v="5385" actId="166"/>
          <ac:spMkLst>
            <pc:docMk/>
            <pc:sldMk cId="1741846468" sldId="1164"/>
            <ac:spMk id="92" creationId="{80CC9854-E9B3-444D-9DB7-64A09A0D5A62}"/>
          </ac:spMkLst>
        </pc:spChg>
        <pc:picChg chg="del">
          <ac:chgData name="Rob Young" userId="e0e1e8e2-5a12-4c7e-b5f3-5c8441737fb0" providerId="ADAL" clId="{10FAB03E-0A5B-404A-8117-8A7D82FF7018}" dt="2019-11-04T15:45:30.262" v="3968" actId="478"/>
          <ac:picMkLst>
            <pc:docMk/>
            <pc:sldMk cId="1741846468" sldId="1164"/>
            <ac:picMk id="2" creationId="{BE086686-4DEA-466E-93C4-C56D2E09FE8A}"/>
          </ac:picMkLst>
        </pc:picChg>
        <pc:picChg chg="del">
          <ac:chgData name="Rob Young" userId="e0e1e8e2-5a12-4c7e-b5f3-5c8441737fb0" providerId="ADAL" clId="{10FAB03E-0A5B-404A-8117-8A7D82FF7018}" dt="2019-11-04T15:45:30.262" v="3968" actId="478"/>
          <ac:picMkLst>
            <pc:docMk/>
            <pc:sldMk cId="1741846468" sldId="1164"/>
            <ac:picMk id="3" creationId="{5193B5AE-794C-4B77-8FE3-2C5E549C087F}"/>
          </ac:picMkLst>
        </pc:picChg>
        <pc:picChg chg="del">
          <ac:chgData name="Rob Young" userId="e0e1e8e2-5a12-4c7e-b5f3-5c8441737fb0" providerId="ADAL" clId="{10FAB03E-0A5B-404A-8117-8A7D82FF7018}" dt="2019-11-04T15:45:30.262" v="3968" actId="478"/>
          <ac:picMkLst>
            <pc:docMk/>
            <pc:sldMk cId="1741846468" sldId="1164"/>
            <ac:picMk id="12" creationId="{C01A93E7-01DD-41E4-BC03-D9F638F8BB1A}"/>
          </ac:picMkLst>
        </pc:picChg>
        <pc:picChg chg="del">
          <ac:chgData name="Rob Young" userId="e0e1e8e2-5a12-4c7e-b5f3-5c8441737fb0" providerId="ADAL" clId="{10FAB03E-0A5B-404A-8117-8A7D82FF7018}" dt="2019-11-04T15:45:30.262" v="3968" actId="478"/>
          <ac:picMkLst>
            <pc:docMk/>
            <pc:sldMk cId="1741846468" sldId="1164"/>
            <ac:picMk id="20" creationId="{42993272-13D7-4990-A04D-28E2EEA2973A}"/>
          </ac:picMkLst>
        </pc:picChg>
        <pc:picChg chg="del">
          <ac:chgData name="Rob Young" userId="e0e1e8e2-5a12-4c7e-b5f3-5c8441737fb0" providerId="ADAL" clId="{10FAB03E-0A5B-404A-8117-8A7D82FF7018}" dt="2019-11-04T15:45:30.262" v="3968" actId="478"/>
          <ac:picMkLst>
            <pc:docMk/>
            <pc:sldMk cId="1741846468" sldId="1164"/>
            <ac:picMk id="22" creationId="{4B56E7A5-98AD-4B43-AFA3-D09AE6BCCC7A}"/>
          </ac:picMkLst>
        </pc:picChg>
        <pc:picChg chg="del">
          <ac:chgData name="Rob Young" userId="e0e1e8e2-5a12-4c7e-b5f3-5c8441737fb0" providerId="ADAL" clId="{10FAB03E-0A5B-404A-8117-8A7D82FF7018}" dt="2019-11-04T15:45:30.262" v="3968" actId="478"/>
          <ac:picMkLst>
            <pc:docMk/>
            <pc:sldMk cId="1741846468" sldId="1164"/>
            <ac:picMk id="29" creationId="{FFEB5F7F-E006-48CC-9FD5-4AF7F965114A}"/>
          </ac:picMkLst>
        </pc:picChg>
      </pc:sldChg>
      <pc:sldChg chg="modSp add">
        <pc:chgData name="Rob Young" userId="e0e1e8e2-5a12-4c7e-b5f3-5c8441737fb0" providerId="ADAL" clId="{10FAB03E-0A5B-404A-8117-8A7D82FF7018}" dt="2019-11-04T17:22:46.770" v="5158" actId="403"/>
        <pc:sldMkLst>
          <pc:docMk/>
          <pc:sldMk cId="3070910417" sldId="1172"/>
        </pc:sldMkLst>
        <pc:spChg chg="mod">
          <ac:chgData name="Rob Young" userId="e0e1e8e2-5a12-4c7e-b5f3-5c8441737fb0" providerId="ADAL" clId="{10FAB03E-0A5B-404A-8117-8A7D82FF7018}" dt="2019-11-04T17:22:46.770" v="5158" actId="403"/>
          <ac:spMkLst>
            <pc:docMk/>
            <pc:sldMk cId="3070910417" sldId="1172"/>
            <ac:spMk id="32" creationId="{00000000-0000-0000-0000-000000000000}"/>
          </ac:spMkLst>
        </pc:spChg>
      </pc:sldChg>
      <pc:sldChg chg="delSp modSp add">
        <pc:chgData name="Rob Young" userId="e0e1e8e2-5a12-4c7e-b5f3-5c8441737fb0" providerId="ADAL" clId="{10FAB03E-0A5B-404A-8117-8A7D82FF7018}" dt="2019-11-04T17:05:19.377" v="4798" actId="12789"/>
        <pc:sldMkLst>
          <pc:docMk/>
          <pc:sldMk cId="1904337451" sldId="1173"/>
        </pc:sldMkLst>
        <pc:spChg chg="del">
          <ac:chgData name="Rob Young" userId="e0e1e8e2-5a12-4c7e-b5f3-5c8441737fb0" providerId="ADAL" clId="{10FAB03E-0A5B-404A-8117-8A7D82FF7018}" dt="2019-11-04T17:04:58.440" v="4790" actId="478"/>
          <ac:spMkLst>
            <pc:docMk/>
            <pc:sldMk cId="1904337451" sldId="1173"/>
            <ac:spMk id="9" creationId="{1A4EAE4A-1531-4669-8851-1AF305EED64E}"/>
          </ac:spMkLst>
        </pc:spChg>
        <pc:spChg chg="mod">
          <ac:chgData name="Rob Young" userId="e0e1e8e2-5a12-4c7e-b5f3-5c8441737fb0" providerId="ADAL" clId="{10FAB03E-0A5B-404A-8117-8A7D82FF7018}" dt="2019-11-04T17:05:19.377" v="4798" actId="12789"/>
          <ac:spMkLst>
            <pc:docMk/>
            <pc:sldMk cId="1904337451" sldId="1173"/>
            <ac:spMk id="32" creationId="{00000000-0000-0000-0000-000000000000}"/>
          </ac:spMkLst>
        </pc:spChg>
      </pc:sldChg>
      <pc:sldChg chg="modSp add">
        <pc:chgData name="Rob Young" userId="e0e1e8e2-5a12-4c7e-b5f3-5c8441737fb0" providerId="ADAL" clId="{10FAB03E-0A5B-404A-8117-8A7D82FF7018}" dt="2019-11-04T17:25:23.535" v="5212" actId="12789"/>
        <pc:sldMkLst>
          <pc:docMk/>
          <pc:sldMk cId="1268571122" sldId="1174"/>
        </pc:sldMkLst>
        <pc:spChg chg="mod">
          <ac:chgData name="Rob Young" userId="e0e1e8e2-5a12-4c7e-b5f3-5c8441737fb0" providerId="ADAL" clId="{10FAB03E-0A5B-404A-8117-8A7D82FF7018}" dt="2019-11-04T17:25:23.535" v="5212" actId="12789"/>
          <ac:spMkLst>
            <pc:docMk/>
            <pc:sldMk cId="1268571122" sldId="1174"/>
            <ac:spMk id="32" creationId="{00000000-0000-0000-0000-000000000000}"/>
          </ac:spMkLst>
        </pc:spChg>
      </pc:sldChg>
      <pc:sldChg chg="modSp add">
        <pc:chgData name="Rob Young" userId="e0e1e8e2-5a12-4c7e-b5f3-5c8441737fb0" providerId="ADAL" clId="{10FAB03E-0A5B-404A-8117-8A7D82FF7018}" dt="2019-11-04T17:36:52.690" v="5283" actId="12789"/>
        <pc:sldMkLst>
          <pc:docMk/>
          <pc:sldMk cId="473881665" sldId="1175"/>
        </pc:sldMkLst>
        <pc:spChg chg="mod">
          <ac:chgData name="Rob Young" userId="e0e1e8e2-5a12-4c7e-b5f3-5c8441737fb0" providerId="ADAL" clId="{10FAB03E-0A5B-404A-8117-8A7D82FF7018}" dt="2019-11-04T17:36:52.690" v="5283" actId="12789"/>
          <ac:spMkLst>
            <pc:docMk/>
            <pc:sldMk cId="473881665" sldId="1175"/>
            <ac:spMk id="32" creationId="{00000000-0000-0000-0000-000000000000}"/>
          </ac:spMkLst>
        </pc:spChg>
      </pc:sldChg>
      <pc:sldChg chg="modSp add ord">
        <pc:chgData name="Rob Young" userId="e0e1e8e2-5a12-4c7e-b5f3-5c8441737fb0" providerId="ADAL" clId="{10FAB03E-0A5B-404A-8117-8A7D82FF7018}" dt="2019-11-04T17:23:52.618" v="5181" actId="12789"/>
        <pc:sldMkLst>
          <pc:docMk/>
          <pc:sldMk cId="3522354538" sldId="1176"/>
        </pc:sldMkLst>
        <pc:spChg chg="mod">
          <ac:chgData name="Rob Young" userId="e0e1e8e2-5a12-4c7e-b5f3-5c8441737fb0" providerId="ADAL" clId="{10FAB03E-0A5B-404A-8117-8A7D82FF7018}" dt="2019-11-04T17:23:52.618" v="5181" actId="12789"/>
          <ac:spMkLst>
            <pc:docMk/>
            <pc:sldMk cId="3522354538" sldId="1176"/>
            <ac:spMk id="32" creationId="{00000000-0000-0000-0000-000000000000}"/>
          </ac:spMkLst>
        </pc:spChg>
      </pc:sldChg>
    </pc:docChg>
  </pc:docChgLst>
  <pc:docChgLst>
    <pc:chgData name="Rob Young" userId="e0e1e8e2-5a12-4c7e-b5f3-5c8441737fb0" providerId="ADAL" clId="{D603176D-EBC5-4A91-92A3-E76DBCD039C5}"/>
  </pc:docChgLst>
  <pc:docChgLst>
    <pc:chgData name="Rob Young" userId="e0e1e8e2-5a12-4c7e-b5f3-5c8441737fb0" providerId="ADAL" clId="{54E82929-A27B-453F-A762-ED8D42CB3D14}"/>
    <pc:docChg chg="custSel modSld">
      <pc:chgData name="Rob Young" userId="e0e1e8e2-5a12-4c7e-b5f3-5c8441737fb0" providerId="ADAL" clId="{54E82929-A27B-453F-A762-ED8D42CB3D14}" dt="2019-12-20T13:17:26.990" v="164"/>
      <pc:docMkLst>
        <pc:docMk/>
      </pc:docMkLst>
      <pc:sldChg chg="modSp">
        <pc:chgData name="Rob Young" userId="e0e1e8e2-5a12-4c7e-b5f3-5c8441737fb0" providerId="ADAL" clId="{54E82929-A27B-453F-A762-ED8D42CB3D14}" dt="2019-12-20T13:17:01.456" v="162" actId="20577"/>
        <pc:sldMkLst>
          <pc:docMk/>
          <pc:sldMk cId="1367063467" sldId="864"/>
        </pc:sldMkLst>
        <pc:spChg chg="mod">
          <ac:chgData name="Rob Young" userId="e0e1e8e2-5a12-4c7e-b5f3-5c8441737fb0" providerId="ADAL" clId="{54E82929-A27B-453F-A762-ED8D42CB3D14}" dt="2019-12-20T13:17:01.456" v="162" actId="20577"/>
          <ac:spMkLst>
            <pc:docMk/>
            <pc:sldMk cId="1367063467" sldId="864"/>
            <ac:spMk id="8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7:09.848" v="2" actId="20577"/>
          <ac:spMkLst>
            <pc:docMk/>
            <pc:sldMk cId="1367063467" sldId="864"/>
            <ac:spMk id="69" creationId="{00000000-0000-0000-0000-000000000000}"/>
          </ac:spMkLst>
        </pc:spChg>
      </pc:sldChg>
      <pc:sldChg chg="modSp">
        <pc:chgData name="Rob Young" userId="e0e1e8e2-5a12-4c7e-b5f3-5c8441737fb0" providerId="ADAL" clId="{54E82929-A27B-453F-A762-ED8D42CB3D14}" dt="2019-12-20T13:16:46.517" v="159"/>
        <pc:sldMkLst>
          <pc:docMk/>
          <pc:sldMk cId="1252344984" sldId="865"/>
        </pc:sldMkLst>
        <pc:spChg chg="mod">
          <ac:chgData name="Rob Young" userId="e0e1e8e2-5a12-4c7e-b5f3-5c8441737fb0" providerId="ADAL" clId="{54E82929-A27B-453F-A762-ED8D42CB3D14}" dt="2019-12-20T13:16:46.517" v="159"/>
          <ac:spMkLst>
            <pc:docMk/>
            <pc:sldMk cId="1252344984" sldId="865"/>
            <ac:spMk id="8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7:24.259" v="8" actId="20577"/>
          <ac:spMkLst>
            <pc:docMk/>
            <pc:sldMk cId="1252344984" sldId="865"/>
            <ac:spMk id="69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7:28.334" v="10" actId="20577"/>
          <ac:spMkLst>
            <pc:docMk/>
            <pc:sldMk cId="1252344984" sldId="865"/>
            <ac:spMk id="71" creationId="{00000000-0000-0000-0000-000000000000}"/>
          </ac:spMkLst>
        </pc:spChg>
      </pc:sldChg>
      <pc:sldChg chg="modSp">
        <pc:chgData name="Rob Young" userId="e0e1e8e2-5a12-4c7e-b5f3-5c8441737fb0" providerId="ADAL" clId="{54E82929-A27B-453F-A762-ED8D42CB3D14}" dt="2019-12-20T13:16:14.071" v="154" actId="167"/>
        <pc:sldMkLst>
          <pc:docMk/>
          <pc:sldMk cId="1955333731" sldId="867"/>
        </pc:sldMkLst>
        <pc:spChg chg="mod ord">
          <ac:chgData name="Rob Young" userId="e0e1e8e2-5a12-4c7e-b5f3-5c8441737fb0" providerId="ADAL" clId="{54E82929-A27B-453F-A762-ED8D42CB3D14}" dt="2019-12-20T13:16:14.071" v="154" actId="167"/>
          <ac:spMkLst>
            <pc:docMk/>
            <pc:sldMk cId="1955333731" sldId="867"/>
            <ac:spMk id="282" creationId="{5A1EFFF8-ABB6-420D-B4F1-CE90035C5624}"/>
          </ac:spMkLst>
        </pc:spChg>
      </pc:sldChg>
      <pc:sldChg chg="modSp">
        <pc:chgData name="Rob Young" userId="e0e1e8e2-5a12-4c7e-b5f3-5c8441737fb0" providerId="ADAL" clId="{54E82929-A27B-453F-A762-ED8D42CB3D14}" dt="2019-12-20T13:15:52.521" v="151"/>
        <pc:sldMkLst>
          <pc:docMk/>
          <pc:sldMk cId="500568150" sldId="1089"/>
        </pc:sldMkLst>
        <pc:spChg chg="mod">
          <ac:chgData name="Rob Young" userId="e0e1e8e2-5a12-4c7e-b5f3-5c8441737fb0" providerId="ADAL" clId="{54E82929-A27B-453F-A762-ED8D42CB3D14}" dt="2019-12-20T13:08:33.188" v="30" actId="20577"/>
          <ac:spMkLst>
            <pc:docMk/>
            <pc:sldMk cId="500568150" sldId="1089"/>
            <ac:spMk id="69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8:39.217" v="34" actId="20577"/>
          <ac:spMkLst>
            <pc:docMk/>
            <pc:sldMk cId="500568150" sldId="1089"/>
            <ac:spMk id="93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15:52.521" v="151"/>
          <ac:spMkLst>
            <pc:docMk/>
            <pc:sldMk cId="500568150" sldId="1089"/>
            <ac:spMk id="150" creationId="{75619D3A-3670-4A51-9189-85F6E3CD654F}"/>
          </ac:spMkLst>
        </pc:spChg>
        <pc:grpChg chg="mod">
          <ac:chgData name="Rob Young" userId="e0e1e8e2-5a12-4c7e-b5f3-5c8441737fb0" providerId="ADAL" clId="{54E82929-A27B-453F-A762-ED8D42CB3D14}" dt="2019-12-20T13:08:56.963" v="35" actId="14100"/>
          <ac:grpSpMkLst>
            <pc:docMk/>
            <pc:sldMk cId="500568150" sldId="1089"/>
            <ac:grpSpMk id="4" creationId="{7EF23101-E579-44C7-B6B9-B0891AE14E91}"/>
          </ac:grpSpMkLst>
        </pc:grpChg>
      </pc:sldChg>
      <pc:sldChg chg="modSp">
        <pc:chgData name="Rob Young" userId="e0e1e8e2-5a12-4c7e-b5f3-5c8441737fb0" providerId="ADAL" clId="{54E82929-A27B-453F-A762-ED8D42CB3D14}" dt="2019-12-20T13:16:40.211" v="158"/>
        <pc:sldMkLst>
          <pc:docMk/>
          <pc:sldMk cId="1153097939" sldId="1090"/>
        </pc:sldMkLst>
        <pc:spChg chg="mod">
          <ac:chgData name="Rob Young" userId="e0e1e8e2-5a12-4c7e-b5f3-5c8441737fb0" providerId="ADAL" clId="{54E82929-A27B-453F-A762-ED8D42CB3D14}" dt="2019-12-20T13:16:40.211" v="158"/>
          <ac:spMkLst>
            <pc:docMk/>
            <pc:sldMk cId="1153097939" sldId="1090"/>
            <ac:spMk id="8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7:59.993" v="18" actId="20577"/>
          <ac:spMkLst>
            <pc:docMk/>
            <pc:sldMk cId="1153097939" sldId="1090"/>
            <ac:spMk id="69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7:51.129" v="12" actId="20577"/>
          <ac:spMkLst>
            <pc:docMk/>
            <pc:sldMk cId="1153097939" sldId="1090"/>
            <ac:spMk id="71" creationId="{00000000-0000-0000-0000-000000000000}"/>
          </ac:spMkLst>
        </pc:spChg>
      </pc:sldChg>
      <pc:sldChg chg="modSp">
        <pc:chgData name="Rob Young" userId="e0e1e8e2-5a12-4c7e-b5f3-5c8441737fb0" providerId="ADAL" clId="{54E82929-A27B-453F-A762-ED8D42CB3D14}" dt="2019-12-20T13:15:46.642" v="150"/>
        <pc:sldMkLst>
          <pc:docMk/>
          <pc:sldMk cId="391767954" sldId="1233"/>
        </pc:sldMkLst>
        <pc:spChg chg="mod">
          <ac:chgData name="Rob Young" userId="e0e1e8e2-5a12-4c7e-b5f3-5c8441737fb0" providerId="ADAL" clId="{54E82929-A27B-453F-A762-ED8D42CB3D14}" dt="2019-12-20T13:09:51.312" v="50" actId="20577"/>
          <ac:spMkLst>
            <pc:docMk/>
            <pc:sldMk cId="391767954" sldId="1233"/>
            <ac:spMk id="66" creationId="{CE836D4E-94C7-4D28-AB61-E9D5200211A2}"/>
          </ac:spMkLst>
        </pc:spChg>
        <pc:spChg chg="mod">
          <ac:chgData name="Rob Young" userId="e0e1e8e2-5a12-4c7e-b5f3-5c8441737fb0" providerId="ADAL" clId="{54E82929-A27B-453F-A762-ED8D42CB3D14}" dt="2019-12-20T13:09:24.999" v="39" actId="20577"/>
          <ac:spMkLst>
            <pc:docMk/>
            <pc:sldMk cId="391767954" sldId="1233"/>
            <ac:spMk id="93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15:46.642" v="150"/>
          <ac:spMkLst>
            <pc:docMk/>
            <pc:sldMk cId="391767954" sldId="1233"/>
            <ac:spMk id="150" creationId="{75619D3A-3670-4A51-9189-85F6E3CD654F}"/>
          </ac:spMkLst>
        </pc:spChg>
        <pc:grpChg chg="mod">
          <ac:chgData name="Rob Young" userId="e0e1e8e2-5a12-4c7e-b5f3-5c8441737fb0" providerId="ADAL" clId="{54E82929-A27B-453F-A762-ED8D42CB3D14}" dt="2019-12-20T13:09:36.208" v="40" actId="14100"/>
          <ac:grpSpMkLst>
            <pc:docMk/>
            <pc:sldMk cId="391767954" sldId="1233"/>
            <ac:grpSpMk id="4" creationId="{7EF23101-E579-44C7-B6B9-B0891AE14E91}"/>
          </ac:grpSpMkLst>
        </pc:grpChg>
      </pc:sldChg>
      <pc:sldChg chg="modSp">
        <pc:chgData name="Rob Young" userId="e0e1e8e2-5a12-4c7e-b5f3-5c8441737fb0" providerId="ADAL" clId="{54E82929-A27B-453F-A762-ED8D42CB3D14}" dt="2019-12-20T13:15:42.804" v="149"/>
        <pc:sldMkLst>
          <pc:docMk/>
          <pc:sldMk cId="2206998243" sldId="1234"/>
        </pc:sldMkLst>
        <pc:spChg chg="mod">
          <ac:chgData name="Rob Young" userId="e0e1e8e2-5a12-4c7e-b5f3-5c8441737fb0" providerId="ADAL" clId="{54E82929-A27B-453F-A762-ED8D42CB3D14}" dt="2019-12-20T13:10:33.902" v="59" actId="14100"/>
          <ac:spMkLst>
            <pc:docMk/>
            <pc:sldMk cId="2206998243" sldId="1234"/>
            <ac:spMk id="3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10:12.497" v="56" actId="20577"/>
          <ac:spMkLst>
            <pc:docMk/>
            <pc:sldMk cId="2206998243" sldId="1234"/>
            <ac:spMk id="66" creationId="{A019D326-BB4D-4F40-B890-1F03412A8209}"/>
          </ac:spMkLst>
        </pc:spChg>
        <pc:spChg chg="mod">
          <ac:chgData name="Rob Young" userId="e0e1e8e2-5a12-4c7e-b5f3-5c8441737fb0" providerId="ADAL" clId="{54E82929-A27B-453F-A762-ED8D42CB3D14}" dt="2019-12-20T13:10:40.036" v="60" actId="1076"/>
          <ac:spMkLst>
            <pc:docMk/>
            <pc:sldMk cId="2206998243" sldId="1234"/>
            <ac:spMk id="93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15:42.804" v="149"/>
          <ac:spMkLst>
            <pc:docMk/>
            <pc:sldMk cId="2206998243" sldId="1234"/>
            <ac:spMk id="150" creationId="{75619D3A-3670-4A51-9189-85F6E3CD654F}"/>
          </ac:spMkLst>
        </pc:spChg>
      </pc:sldChg>
      <pc:sldChg chg="modSp">
        <pc:chgData name="Rob Young" userId="e0e1e8e2-5a12-4c7e-b5f3-5c8441737fb0" providerId="ADAL" clId="{54E82929-A27B-453F-A762-ED8D42CB3D14}" dt="2019-12-20T13:15:31.974" v="148" actId="20577"/>
        <pc:sldMkLst>
          <pc:docMk/>
          <pc:sldMk cId="4038819453" sldId="1235"/>
        </pc:sldMkLst>
        <pc:spChg chg="mod">
          <ac:chgData name="Rob Young" userId="e0e1e8e2-5a12-4c7e-b5f3-5c8441737fb0" providerId="ADAL" clId="{54E82929-A27B-453F-A762-ED8D42CB3D14}" dt="2019-12-20T13:11:04.897" v="64" actId="14100"/>
          <ac:spMkLst>
            <pc:docMk/>
            <pc:sldMk cId="4038819453" sldId="1235"/>
            <ac:spMk id="3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14:14.932" v="73" actId="20577"/>
          <ac:spMkLst>
            <pc:docMk/>
            <pc:sldMk cId="4038819453" sldId="1235"/>
            <ac:spMk id="69" creationId="{E4075B93-5D08-4C2B-9D9C-86252671A2FD}"/>
          </ac:spMkLst>
        </pc:spChg>
        <pc:spChg chg="mod">
          <ac:chgData name="Rob Young" userId="e0e1e8e2-5a12-4c7e-b5f3-5c8441737fb0" providerId="ADAL" clId="{54E82929-A27B-453F-A762-ED8D42CB3D14}" dt="2019-12-20T13:11:23.792" v="67" actId="1076"/>
          <ac:spMkLst>
            <pc:docMk/>
            <pc:sldMk cId="4038819453" sldId="1235"/>
            <ac:spMk id="93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15:31.974" v="148" actId="20577"/>
          <ac:spMkLst>
            <pc:docMk/>
            <pc:sldMk cId="4038819453" sldId="1235"/>
            <ac:spMk id="150" creationId="{75619D3A-3670-4A51-9189-85F6E3CD654F}"/>
          </ac:spMkLst>
        </pc:spChg>
      </pc:sldChg>
      <pc:sldChg chg="modSp">
        <pc:chgData name="Rob Young" userId="e0e1e8e2-5a12-4c7e-b5f3-5c8441737fb0" providerId="ADAL" clId="{54E82929-A27B-453F-A762-ED8D42CB3D14}" dt="2019-12-20T13:14:50.377" v="99" actId="20577"/>
        <pc:sldMkLst>
          <pc:docMk/>
          <pc:sldMk cId="2417665596" sldId="1236"/>
        </pc:sldMkLst>
        <pc:spChg chg="mod">
          <ac:chgData name="Rob Young" userId="e0e1e8e2-5a12-4c7e-b5f3-5c8441737fb0" providerId="ADAL" clId="{54E82929-A27B-453F-A762-ED8D42CB3D14}" dt="2019-12-20T13:14:50.377" v="99" actId="20577"/>
          <ac:spMkLst>
            <pc:docMk/>
            <pc:sldMk cId="2417665596" sldId="1236"/>
            <ac:spMk id="150" creationId="{75619D3A-3670-4A51-9189-85F6E3CD654F}"/>
          </ac:spMkLst>
        </pc:spChg>
      </pc:sldChg>
      <pc:sldChg chg="addSp delSp">
        <pc:chgData name="Rob Young" userId="e0e1e8e2-5a12-4c7e-b5f3-5c8441737fb0" providerId="ADAL" clId="{54E82929-A27B-453F-A762-ED8D42CB3D14}" dt="2019-12-20T13:17:26.990" v="164"/>
        <pc:sldMkLst>
          <pc:docMk/>
          <pc:sldMk cId="3192890448" sldId="1237"/>
        </pc:sldMkLst>
        <pc:spChg chg="add">
          <ac:chgData name="Rob Young" userId="e0e1e8e2-5a12-4c7e-b5f3-5c8441737fb0" providerId="ADAL" clId="{54E82929-A27B-453F-A762-ED8D42CB3D14}" dt="2019-12-20T13:17:26.990" v="164"/>
          <ac:spMkLst>
            <pc:docMk/>
            <pc:sldMk cId="3192890448" sldId="1237"/>
            <ac:spMk id="66" creationId="{C55443AE-F4E7-463E-A289-2FA8290BF48A}"/>
          </ac:spMkLst>
        </pc:spChg>
        <pc:spChg chg="del">
          <ac:chgData name="Rob Young" userId="e0e1e8e2-5a12-4c7e-b5f3-5c8441737fb0" providerId="ADAL" clId="{54E82929-A27B-453F-A762-ED8D42CB3D14}" dt="2019-12-20T13:17:26.067" v="163" actId="478"/>
          <ac:spMkLst>
            <pc:docMk/>
            <pc:sldMk cId="3192890448" sldId="1237"/>
            <ac:spMk id="150" creationId="{75619D3A-3670-4A51-9189-85F6E3CD654F}"/>
          </ac:spMkLst>
        </pc:spChg>
      </pc:sldChg>
      <pc:sldChg chg="modSp">
        <pc:chgData name="Rob Young" userId="e0e1e8e2-5a12-4c7e-b5f3-5c8441737fb0" providerId="ADAL" clId="{54E82929-A27B-453F-A762-ED8D42CB3D14}" dt="2019-12-20T13:16:34.430" v="157" actId="167"/>
        <pc:sldMkLst>
          <pc:docMk/>
          <pc:sldMk cId="3825885656" sldId="1247"/>
        </pc:sldMkLst>
        <pc:spChg chg="mod ord">
          <ac:chgData name="Rob Young" userId="e0e1e8e2-5a12-4c7e-b5f3-5c8441737fb0" providerId="ADAL" clId="{54E82929-A27B-453F-A762-ED8D42CB3D14}" dt="2019-12-20T13:16:34.430" v="157" actId="167"/>
          <ac:spMkLst>
            <pc:docMk/>
            <pc:sldMk cId="3825885656" sldId="1247"/>
            <ac:spMk id="8" creationId="{00000000-0000-0000-0000-000000000000}"/>
          </ac:spMkLst>
        </pc:spChg>
        <pc:spChg chg="mod">
          <ac:chgData name="Rob Young" userId="e0e1e8e2-5a12-4c7e-b5f3-5c8441737fb0" providerId="ADAL" clId="{54E82929-A27B-453F-A762-ED8D42CB3D14}" dt="2019-12-20T13:08:09.389" v="20" actId="20577"/>
          <ac:spMkLst>
            <pc:docMk/>
            <pc:sldMk cId="3825885656" sldId="1247"/>
            <ac:spMk id="218" creationId="{E9CC9F7A-192D-4F91-861F-2B65B2E24B67}"/>
          </ac:spMkLst>
        </pc:spChg>
      </pc:sldChg>
    </pc:docChg>
  </pc:docChgLst>
  <pc:docChgLst>
    <pc:chgData name="Rob Young" userId="e0e1e8e2-5a12-4c7e-b5f3-5c8441737fb0" providerId="ADAL" clId="{C068B5BB-78D4-463B-846D-BD81B0BFA57E}"/>
    <pc:docChg chg="undo custSel addSld delSld modSld sldOrd">
      <pc:chgData name="Rob Young" userId="e0e1e8e2-5a12-4c7e-b5f3-5c8441737fb0" providerId="ADAL" clId="{C068B5BB-78D4-463B-846D-BD81B0BFA57E}" dt="2019-10-15T18:28:25.441" v="406" actId="1036"/>
      <pc:docMkLst>
        <pc:docMk/>
      </pc:docMkLst>
      <pc:sldChg chg="addSp delSp modSp modAnim">
        <pc:chgData name="Rob Young" userId="e0e1e8e2-5a12-4c7e-b5f3-5c8441737fb0" providerId="ADAL" clId="{C068B5BB-78D4-463B-846D-BD81B0BFA57E}" dt="2019-10-15T18:28:25.441" v="406" actId="1036"/>
        <pc:sldMkLst>
          <pc:docMk/>
          <pc:sldMk cId="1245297933" sldId="736"/>
        </pc:sldMkLst>
        <pc:spChg chg="add 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2" creationId="{E0F1F020-7A23-470C-91AB-BDBFBF4A1774}"/>
          </ac:spMkLst>
        </pc:spChg>
        <pc:spChg chg="add del mod">
          <ac:chgData name="Rob Young" userId="e0e1e8e2-5a12-4c7e-b5f3-5c8441737fb0" providerId="ADAL" clId="{C068B5BB-78D4-463B-846D-BD81B0BFA57E}" dt="2019-10-15T18:22:56.213" v="389" actId="478"/>
          <ac:spMkLst>
            <pc:docMk/>
            <pc:sldMk cId="1245297933" sldId="736"/>
            <ac:spMk id="3" creationId="{4D2309D0-D565-4F45-840B-1D50244B982C}"/>
          </ac:spMkLst>
        </pc:spChg>
        <pc:spChg chg="mod">
          <ac:chgData name="Rob Young" userId="e0e1e8e2-5a12-4c7e-b5f3-5c8441737fb0" providerId="ADAL" clId="{C068B5BB-78D4-463B-846D-BD81B0BFA57E}" dt="2019-10-15T18:23:04.950" v="390" actId="1076"/>
          <ac:spMkLst>
            <pc:docMk/>
            <pc:sldMk cId="1245297933" sldId="736"/>
            <ac:spMk id="4" creationId="{42BB0FF4-1718-46F4-8E94-288C2DB3BE5B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7" creationId="{0BD6E96B-4AEC-43AB-9363-967F037EE2E3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8" creationId="{A06C5C9E-97B8-4694-8B16-55A8CB27BAD9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9" creationId="{0A31C974-90C7-441C-AF28-A2BEBA37F634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10" creationId="{82886DF9-596A-4BD6-8913-971FA1BA0CCB}"/>
          </ac:spMkLst>
        </pc:spChg>
        <pc:spChg chg="mod">
          <ac:chgData name="Rob Young" userId="e0e1e8e2-5a12-4c7e-b5f3-5c8441737fb0" providerId="ADAL" clId="{C068B5BB-78D4-463B-846D-BD81B0BFA57E}" dt="2019-10-15T18:23:10.857" v="391" actId="1076"/>
          <ac:spMkLst>
            <pc:docMk/>
            <pc:sldMk cId="1245297933" sldId="736"/>
            <ac:spMk id="11" creationId="{245E9F24-9D37-4A93-92A2-7401162C3F40}"/>
          </ac:spMkLst>
        </pc:spChg>
        <pc:spChg chg="add mod">
          <ac:chgData name="Rob Young" userId="e0e1e8e2-5a12-4c7e-b5f3-5c8441737fb0" providerId="ADAL" clId="{C068B5BB-78D4-463B-846D-BD81B0BFA57E}" dt="2019-10-15T18:28:25.441" v="406" actId="1036"/>
          <ac:spMkLst>
            <pc:docMk/>
            <pc:sldMk cId="1245297933" sldId="736"/>
            <ac:spMk id="12" creationId="{832F0D59-2F32-41DB-BFF6-C8D24ABBA5F2}"/>
          </ac:spMkLst>
        </pc:spChg>
      </pc:sldChg>
      <pc:sldChg chg="modSp">
        <pc:chgData name="Rob Young" userId="e0e1e8e2-5a12-4c7e-b5f3-5c8441737fb0" providerId="ADAL" clId="{C068B5BB-78D4-463B-846D-BD81B0BFA57E}" dt="2019-10-04T11:02:23.657" v="317" actId="404"/>
        <pc:sldMkLst>
          <pc:docMk/>
          <pc:sldMk cId="3648807816" sldId="760"/>
        </pc:sldMkLst>
        <pc:spChg chg="mod">
          <ac:chgData name="Rob Young" userId="e0e1e8e2-5a12-4c7e-b5f3-5c8441737fb0" providerId="ADAL" clId="{C068B5BB-78D4-463B-846D-BD81B0BFA57E}" dt="2019-10-04T11:02:23.657" v="317" actId="404"/>
          <ac:spMkLst>
            <pc:docMk/>
            <pc:sldMk cId="3648807816" sldId="760"/>
            <ac:spMk id="2" creationId="{EFBBE846-2E79-4157-A0F2-717C9527C980}"/>
          </ac:spMkLst>
        </pc:spChg>
        <pc:spChg chg="mod">
          <ac:chgData name="Rob Young" userId="e0e1e8e2-5a12-4c7e-b5f3-5c8441737fb0" providerId="ADAL" clId="{C068B5BB-78D4-463B-846D-BD81B0BFA57E}" dt="2019-10-04T11:02:23.657" v="317" actId="404"/>
          <ac:spMkLst>
            <pc:docMk/>
            <pc:sldMk cId="3648807816" sldId="760"/>
            <ac:spMk id="11" creationId="{9636F45E-1CBC-4E90-A122-25307C3F2AC2}"/>
          </ac:spMkLst>
        </pc:spChg>
      </pc:sldChg>
      <pc:sldChg chg="add">
        <pc:chgData name="Rob Young" userId="e0e1e8e2-5a12-4c7e-b5f3-5c8441737fb0" providerId="ADAL" clId="{C068B5BB-78D4-463B-846D-BD81B0BFA57E}" dt="2019-09-30T13:01:49.954" v="0"/>
        <pc:sldMkLst>
          <pc:docMk/>
          <pc:sldMk cId="2663995899" sldId="926"/>
        </pc:sldMkLst>
      </pc:sldChg>
      <pc:sldChg chg="add">
        <pc:chgData name="Rob Young" userId="e0e1e8e2-5a12-4c7e-b5f3-5c8441737fb0" providerId="ADAL" clId="{C068B5BB-78D4-463B-846D-BD81B0BFA57E}" dt="2019-09-30T13:01:49.954" v="0"/>
        <pc:sldMkLst>
          <pc:docMk/>
          <pc:sldMk cId="1413933914" sldId="929"/>
        </pc:sldMkLst>
      </pc:sldChg>
      <pc:sldChg chg="add">
        <pc:chgData name="Rob Young" userId="e0e1e8e2-5a12-4c7e-b5f3-5c8441737fb0" providerId="ADAL" clId="{C068B5BB-78D4-463B-846D-BD81B0BFA57E}" dt="2019-09-30T13:01:49.954" v="0"/>
        <pc:sldMkLst>
          <pc:docMk/>
          <pc:sldMk cId="1775112440" sldId="931"/>
        </pc:sldMkLst>
      </pc:sldChg>
      <pc:sldChg chg="add">
        <pc:chgData name="Rob Young" userId="e0e1e8e2-5a12-4c7e-b5f3-5c8441737fb0" providerId="ADAL" clId="{C068B5BB-78D4-463B-846D-BD81B0BFA57E}" dt="2019-09-30T13:01:49.954" v="0"/>
        <pc:sldMkLst>
          <pc:docMk/>
          <pc:sldMk cId="2974971760" sldId="947"/>
        </pc:sldMkLst>
      </pc:sldChg>
      <pc:sldChg chg="delSp add">
        <pc:chgData name="Rob Young" userId="e0e1e8e2-5a12-4c7e-b5f3-5c8441737fb0" providerId="ADAL" clId="{C068B5BB-78D4-463B-846D-BD81B0BFA57E}" dt="2019-09-30T13:07:25.952" v="4" actId="478"/>
        <pc:sldMkLst>
          <pc:docMk/>
          <pc:sldMk cId="3103783198" sldId="950"/>
        </pc:sldMkLst>
        <pc:picChg chg="del">
          <ac:chgData name="Rob Young" userId="e0e1e8e2-5a12-4c7e-b5f3-5c8441737fb0" providerId="ADAL" clId="{C068B5BB-78D4-463B-846D-BD81B0BFA57E}" dt="2019-09-30T13:07:25.952" v="4" actId="478"/>
          <ac:picMkLst>
            <pc:docMk/>
            <pc:sldMk cId="3103783198" sldId="950"/>
            <ac:picMk id="203" creationId="{6BE8358A-8CF2-470B-BE3A-FC01FA3EEE04}"/>
          </ac:picMkLst>
        </pc:picChg>
      </pc:sldChg>
      <pc:sldChg chg="delSp add">
        <pc:chgData name="Rob Young" userId="e0e1e8e2-5a12-4c7e-b5f3-5c8441737fb0" providerId="ADAL" clId="{C068B5BB-78D4-463B-846D-BD81B0BFA57E}" dt="2019-09-30T13:07:27.137" v="5" actId="478"/>
        <pc:sldMkLst>
          <pc:docMk/>
          <pc:sldMk cId="468576478" sldId="952"/>
        </pc:sldMkLst>
        <pc:picChg chg="del">
          <ac:chgData name="Rob Young" userId="e0e1e8e2-5a12-4c7e-b5f3-5c8441737fb0" providerId="ADAL" clId="{C068B5BB-78D4-463B-846D-BD81B0BFA57E}" dt="2019-09-30T13:07:27.137" v="5" actId="478"/>
          <ac:picMkLst>
            <pc:docMk/>
            <pc:sldMk cId="468576478" sldId="952"/>
            <ac:picMk id="203" creationId="{6BE8358A-8CF2-470B-BE3A-FC01FA3EEE04}"/>
          </ac:picMkLst>
        </pc:picChg>
      </pc:sldChg>
      <pc:sldChg chg="delSp modSp add">
        <pc:chgData name="Rob Young" userId="e0e1e8e2-5a12-4c7e-b5f3-5c8441737fb0" providerId="ADAL" clId="{C068B5BB-78D4-463B-846D-BD81B0BFA57E}" dt="2019-09-30T13:08:57.370" v="11" actId="1076"/>
        <pc:sldMkLst>
          <pc:docMk/>
          <pc:sldMk cId="2074383332" sldId="954"/>
        </pc:sldMkLst>
        <pc:spChg chg="mod">
          <ac:chgData name="Rob Young" userId="e0e1e8e2-5a12-4c7e-b5f3-5c8441737fb0" providerId="ADAL" clId="{C068B5BB-78D4-463B-846D-BD81B0BFA57E}" dt="2019-09-30T13:08:57.370" v="11" actId="1076"/>
          <ac:spMkLst>
            <pc:docMk/>
            <pc:sldMk cId="2074383332" sldId="954"/>
            <ac:spMk id="232" creationId="{AEE05406-76F6-4DAB-B00E-BA7128FDABD7}"/>
          </ac:spMkLst>
        </pc:spChg>
        <pc:picChg chg="del">
          <ac:chgData name="Rob Young" userId="e0e1e8e2-5a12-4c7e-b5f3-5c8441737fb0" providerId="ADAL" clId="{C068B5BB-78D4-463B-846D-BD81B0BFA57E}" dt="2019-09-30T13:07:29.488" v="7" actId="478"/>
          <ac:picMkLst>
            <pc:docMk/>
            <pc:sldMk cId="2074383332" sldId="954"/>
            <ac:picMk id="203" creationId="{6BE8358A-8CF2-470B-BE3A-FC01FA3EEE04}"/>
          </ac:picMkLst>
        </pc:picChg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2237965198" sldId="959"/>
        </pc:sldMkLst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3852772986" sldId="965"/>
        </pc:sldMkLst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1013507359" sldId="966"/>
        </pc:sldMkLst>
      </pc:sldChg>
      <pc:sldChg chg="add">
        <pc:chgData name="Rob Young" userId="e0e1e8e2-5a12-4c7e-b5f3-5c8441737fb0" providerId="ADAL" clId="{C068B5BB-78D4-463B-846D-BD81B0BFA57E}" dt="2019-09-30T13:04:34.048" v="1"/>
        <pc:sldMkLst>
          <pc:docMk/>
          <pc:sldMk cId="2416406543" sldId="975"/>
        </pc:sldMkLst>
      </pc:sldChg>
      <pc:sldChg chg="modSp add">
        <pc:chgData name="Rob Young" userId="e0e1e8e2-5a12-4c7e-b5f3-5c8441737fb0" providerId="ADAL" clId="{C068B5BB-78D4-463B-846D-BD81B0BFA57E}" dt="2019-09-30T13:13:22.618" v="16" actId="113"/>
        <pc:sldMkLst>
          <pc:docMk/>
          <pc:sldMk cId="277150202" sldId="976"/>
        </pc:sldMkLst>
        <pc:spChg chg="mod">
          <ac:chgData name="Rob Young" userId="e0e1e8e2-5a12-4c7e-b5f3-5c8441737fb0" providerId="ADAL" clId="{C068B5BB-78D4-463B-846D-BD81B0BFA57E}" dt="2019-09-30T13:13:22.618" v="16" actId="113"/>
          <ac:spMkLst>
            <pc:docMk/>
            <pc:sldMk cId="277150202" sldId="976"/>
            <ac:spMk id="420" creationId="{10C38378-F8A7-4A3D-A6DE-9E61A49228B9}"/>
          </ac:spMkLst>
        </pc:spChg>
      </pc:sldChg>
      <pc:sldChg chg="modSp add">
        <pc:chgData name="Rob Young" userId="e0e1e8e2-5a12-4c7e-b5f3-5c8441737fb0" providerId="ADAL" clId="{C068B5BB-78D4-463B-846D-BD81B0BFA57E}" dt="2019-09-30T13:12:28.293" v="13" actId="113"/>
        <pc:sldMkLst>
          <pc:docMk/>
          <pc:sldMk cId="1206291249" sldId="977"/>
        </pc:sldMkLst>
        <pc:spChg chg="mod">
          <ac:chgData name="Rob Young" userId="e0e1e8e2-5a12-4c7e-b5f3-5c8441737fb0" providerId="ADAL" clId="{C068B5BB-78D4-463B-846D-BD81B0BFA57E}" dt="2019-09-30T13:12:28.293" v="13" actId="113"/>
          <ac:spMkLst>
            <pc:docMk/>
            <pc:sldMk cId="1206291249" sldId="977"/>
            <ac:spMk id="423" creationId="{B1977727-A115-42E6-86FB-EFE6115C7F92}"/>
          </ac:spMkLst>
        </pc:spChg>
      </pc:sldChg>
      <pc:sldChg chg="addSp delSp modSp add modAnim">
        <pc:chgData name="Rob Young" userId="e0e1e8e2-5a12-4c7e-b5f3-5c8441737fb0" providerId="ADAL" clId="{C068B5BB-78D4-463B-846D-BD81B0BFA57E}" dt="2019-10-07T15:54:40.132" v="347"/>
        <pc:sldMkLst>
          <pc:docMk/>
          <pc:sldMk cId="449304529" sldId="979"/>
        </pc:sldMkLst>
        <pc:spChg chg="add del mod">
          <ac:chgData name="Rob Young" userId="e0e1e8e2-5a12-4c7e-b5f3-5c8441737fb0" providerId="ADAL" clId="{C068B5BB-78D4-463B-846D-BD81B0BFA57E}" dt="2019-10-07T15:53:11.853" v="331"/>
          <ac:spMkLst>
            <pc:docMk/>
            <pc:sldMk cId="449304529" sldId="979"/>
            <ac:spMk id="1134" creationId="{4521FAD2-14B6-46CE-8B4B-BC68D6C26D68}"/>
          </ac:spMkLst>
        </pc:spChg>
        <pc:spChg chg="add mod">
          <ac:chgData name="Rob Young" userId="e0e1e8e2-5a12-4c7e-b5f3-5c8441737fb0" providerId="ADAL" clId="{C068B5BB-78D4-463B-846D-BD81B0BFA57E}" dt="2019-10-07T15:53:35.136" v="341" actId="1036"/>
          <ac:spMkLst>
            <pc:docMk/>
            <pc:sldMk cId="449304529" sldId="979"/>
            <ac:spMk id="1135" creationId="{3546AAB0-5FEC-4EDC-B449-E435E666DFF5}"/>
          </ac:spMkLst>
        </pc:spChg>
        <pc:spChg chg="add">
          <ac:chgData name="Rob Young" userId="e0e1e8e2-5a12-4c7e-b5f3-5c8441737fb0" providerId="ADAL" clId="{C068B5BB-78D4-463B-846D-BD81B0BFA57E}" dt="2019-10-07T15:54:21.259" v="344"/>
          <ac:spMkLst>
            <pc:docMk/>
            <pc:sldMk cId="449304529" sldId="979"/>
            <ac:spMk id="1136" creationId="{D5541DCB-467A-4F8E-8A90-D7FFA859A3C9}"/>
          </ac:spMkLst>
        </pc:spChg>
        <pc:grpChg chg="mod ord">
          <ac:chgData name="Rob Young" userId="e0e1e8e2-5a12-4c7e-b5f3-5c8441737fb0" providerId="ADAL" clId="{C068B5BB-78D4-463B-846D-BD81B0BFA57E}" dt="2019-10-07T15:53:11.853" v="331"/>
          <ac:grpSpMkLst>
            <pc:docMk/>
            <pc:sldMk cId="449304529" sldId="979"/>
            <ac:grpSpMk id="16" creationId="{4E6CD71A-1114-4D40-B559-A40A70D67CFA}"/>
          </ac:grpSpMkLst>
        </pc:grpChg>
      </pc:sldChg>
      <pc:sldChg chg="addSp delSp modSp add delAnim modAnim">
        <pc:chgData name="Rob Young" userId="e0e1e8e2-5a12-4c7e-b5f3-5c8441737fb0" providerId="ADAL" clId="{C068B5BB-78D4-463B-846D-BD81B0BFA57E}" dt="2019-10-04T10:44:09.903" v="307" actId="2085"/>
        <pc:sldMkLst>
          <pc:docMk/>
          <pc:sldMk cId="584729045" sldId="980"/>
        </pc:sldMkLst>
        <pc:spChg chg="mod">
          <ac:chgData name="Rob Young" userId="e0e1e8e2-5a12-4c7e-b5f3-5c8441737fb0" providerId="ADAL" clId="{C068B5BB-78D4-463B-846D-BD81B0BFA57E}" dt="2019-10-04T10:37:29.593" v="118" actId="14100"/>
          <ac:spMkLst>
            <pc:docMk/>
            <pc:sldMk cId="584729045" sldId="980"/>
            <ac:spMk id="105" creationId="{648D14BE-47B6-4C08-B580-2A8BA22EDC80}"/>
          </ac:spMkLst>
        </pc:spChg>
        <pc:spChg chg="mod">
          <ac:chgData name="Rob Young" userId="e0e1e8e2-5a12-4c7e-b5f3-5c8441737fb0" providerId="ADAL" clId="{C068B5BB-78D4-463B-846D-BD81B0BFA57E}" dt="2019-10-04T10:37:32.881" v="119" actId="1076"/>
          <ac:spMkLst>
            <pc:docMk/>
            <pc:sldMk cId="584729045" sldId="980"/>
            <ac:spMk id="106" creationId="{248F0252-2A41-4195-A249-0786642769B6}"/>
          </ac:spMkLst>
        </pc:spChg>
        <pc:spChg chg="mod">
          <ac:chgData name="Rob Young" userId="e0e1e8e2-5a12-4c7e-b5f3-5c8441737fb0" providerId="ADAL" clId="{C068B5BB-78D4-463B-846D-BD81B0BFA57E}" dt="2019-10-04T10:37:22.257" v="116" actId="14100"/>
          <ac:spMkLst>
            <pc:docMk/>
            <pc:sldMk cId="584729045" sldId="980"/>
            <ac:spMk id="108" creationId="{E76A5AAB-58EC-41EB-902F-3B9A018B7EEE}"/>
          </ac:spMkLst>
        </pc:spChg>
        <pc:spChg chg="mod">
          <ac:chgData name="Rob Young" userId="e0e1e8e2-5a12-4c7e-b5f3-5c8441737fb0" providerId="ADAL" clId="{C068B5BB-78D4-463B-846D-BD81B0BFA57E}" dt="2019-10-04T10:37:25.458" v="117" actId="1076"/>
          <ac:spMkLst>
            <pc:docMk/>
            <pc:sldMk cId="584729045" sldId="980"/>
            <ac:spMk id="109" creationId="{906224D3-CB9B-46EC-BDC3-338026CE8772}"/>
          </ac:spMkLst>
        </pc:spChg>
        <pc:spChg chg="mod">
          <ac:chgData name="Rob Young" userId="e0e1e8e2-5a12-4c7e-b5f3-5c8441737fb0" providerId="ADAL" clId="{C068B5BB-78D4-463B-846D-BD81B0BFA57E}" dt="2019-10-04T10:36:07.780" v="94" actId="20577"/>
          <ac:spMkLst>
            <pc:docMk/>
            <pc:sldMk cId="584729045" sldId="980"/>
            <ac:spMk id="112" creationId="{C2006097-A147-42D5-B43D-6DBE4818A7C6}"/>
          </ac:spMkLst>
        </pc:spChg>
        <pc:spChg chg="mod">
          <ac:chgData name="Rob Young" userId="e0e1e8e2-5a12-4c7e-b5f3-5c8441737fb0" providerId="ADAL" clId="{C068B5BB-78D4-463B-846D-BD81B0BFA57E}" dt="2019-10-04T10:37:14.554" v="114" actId="14100"/>
          <ac:spMkLst>
            <pc:docMk/>
            <pc:sldMk cId="584729045" sldId="980"/>
            <ac:spMk id="117" creationId="{1D1A9AD5-84CC-4EB6-96C8-55F2B82B5F35}"/>
          </ac:spMkLst>
        </pc:spChg>
        <pc:spChg chg="mod">
          <ac:chgData name="Rob Young" userId="e0e1e8e2-5a12-4c7e-b5f3-5c8441737fb0" providerId="ADAL" clId="{C068B5BB-78D4-463B-846D-BD81B0BFA57E}" dt="2019-10-04T10:37:18.089" v="115" actId="1076"/>
          <ac:spMkLst>
            <pc:docMk/>
            <pc:sldMk cId="584729045" sldId="980"/>
            <ac:spMk id="118" creationId="{0E9860ED-8A4C-40FD-ABF4-E30CAD58F741}"/>
          </ac:spMkLst>
        </pc:spChg>
        <pc:spChg chg="add 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126" creationId="{B71C06D1-6EE3-43E0-961C-0EDF65ED6B46}"/>
          </ac:spMkLst>
        </pc:spChg>
        <pc:spChg chg="add 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127" creationId="{84598515-92CE-4A50-B484-21F022B66127}"/>
          </ac:spMkLst>
        </pc:spChg>
        <pc:spChg chg="add 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128" creationId="{28779429-97F7-4589-987A-D6EB6567812E}"/>
          </ac:spMkLst>
        </pc:spChg>
        <pc:spChg chg="mod">
          <ac:chgData name="Rob Young" userId="e0e1e8e2-5a12-4c7e-b5f3-5c8441737fb0" providerId="ADAL" clId="{C068B5BB-78D4-463B-846D-BD81B0BFA57E}" dt="2019-10-04T10:42:48.179" v="299" actId="14100"/>
          <ac:spMkLst>
            <pc:docMk/>
            <pc:sldMk cId="584729045" sldId="980"/>
            <ac:spMk id="133" creationId="{3FB36DBB-60E5-410A-9BDA-AD0437749E1A}"/>
          </ac:spMkLst>
        </pc:spChg>
        <pc:spChg chg="mod">
          <ac:chgData name="Rob Young" userId="e0e1e8e2-5a12-4c7e-b5f3-5c8441737fb0" providerId="ADAL" clId="{C068B5BB-78D4-463B-846D-BD81B0BFA57E}" dt="2019-10-04T10:42:52.467" v="300" actId="1076"/>
          <ac:spMkLst>
            <pc:docMk/>
            <pc:sldMk cId="584729045" sldId="980"/>
            <ac:spMk id="134" creationId="{B3ED31EA-B89C-4809-BA3F-AF9A94F90F87}"/>
          </ac:spMkLst>
        </pc:spChg>
        <pc:spChg chg="add 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135" creationId="{865867D9-6DA0-4F4A-8805-0A9F86B3BA67}"/>
          </ac:spMkLst>
        </pc:spChg>
        <pc:spChg chg="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249" creationId="{E1BED382-26F5-4A48-9BF8-9A8853F045EF}"/>
          </ac:spMkLst>
        </pc:spChg>
        <pc:spChg chg="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250" creationId="{90678BFF-30FB-42A2-9685-F97D3A6F2BC7}"/>
          </ac:spMkLst>
        </pc:spChg>
        <pc:spChg chg="mod">
          <ac:chgData name="Rob Young" userId="e0e1e8e2-5a12-4c7e-b5f3-5c8441737fb0" providerId="ADAL" clId="{C068B5BB-78D4-463B-846D-BD81B0BFA57E}" dt="2019-10-04T10:44:02.341" v="306" actId="2085"/>
          <ac:spMkLst>
            <pc:docMk/>
            <pc:sldMk cId="584729045" sldId="980"/>
            <ac:spMk id="251" creationId="{0141B5CE-F84C-4DD1-86D1-CDD03255F5B5}"/>
          </ac:spMkLst>
        </pc:spChg>
        <pc:spChg chg="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286" creationId="{26FE6E21-862D-461B-AA6E-C549EA787211}"/>
          </ac:spMkLst>
        </pc:spChg>
        <pc:spChg chg="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287" creationId="{54FC08E4-F0ED-4D85-A99B-0AF9837DD1D5}"/>
          </ac:spMkLst>
        </pc:spChg>
        <pc:spChg chg="mod">
          <ac:chgData name="Rob Young" userId="e0e1e8e2-5a12-4c7e-b5f3-5c8441737fb0" providerId="ADAL" clId="{C068B5BB-78D4-463B-846D-BD81B0BFA57E}" dt="2019-10-04T10:44:09.903" v="307" actId="2085"/>
          <ac:spMkLst>
            <pc:docMk/>
            <pc:sldMk cId="584729045" sldId="980"/>
            <ac:spMk id="288" creationId="{5F0092E6-5408-4953-8679-7C56919BC61E}"/>
          </ac:spMkLst>
        </pc:spChg>
        <pc:grpChg chg="add 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104" creationId="{9E85B83C-B6DC-4436-9DFF-12B646A94E97}"/>
          </ac:grpSpMkLst>
        </pc:grpChg>
        <pc:grpChg chg="add 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107" creationId="{552BB9CA-9C9D-485F-B827-A10EC22C667F}"/>
          </ac:grpSpMkLst>
        </pc:grpChg>
        <pc:grpChg chg="add del mod">
          <ac:chgData name="Rob Young" userId="e0e1e8e2-5a12-4c7e-b5f3-5c8441737fb0" providerId="ADAL" clId="{C068B5BB-78D4-463B-846D-BD81B0BFA57E}" dt="2019-10-04T10:36:11.410" v="95" actId="478"/>
          <ac:grpSpMkLst>
            <pc:docMk/>
            <pc:sldMk cId="584729045" sldId="980"/>
            <ac:grpSpMk id="110" creationId="{4F952957-221E-42E7-93A4-C34D6A21D4CC}"/>
          </ac:grpSpMkLst>
        </pc:grpChg>
        <pc:grpChg chg="add del mod">
          <ac:chgData name="Rob Young" userId="e0e1e8e2-5a12-4c7e-b5f3-5c8441737fb0" providerId="ADAL" clId="{C068B5BB-78D4-463B-846D-BD81B0BFA57E}" dt="2019-10-04T10:33:36.516" v="65" actId="478"/>
          <ac:grpSpMkLst>
            <pc:docMk/>
            <pc:sldMk cId="584729045" sldId="980"/>
            <ac:grpSpMk id="113" creationId="{71062949-BA42-4AA0-BCB8-FA51F32A09C1}"/>
          </ac:grpSpMkLst>
        </pc:grpChg>
        <pc:grpChg chg="add 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116" creationId="{CA643B0B-B12C-4A49-AEC3-728E7868DA27}"/>
          </ac:grpSpMkLst>
        </pc:grpChg>
        <pc:grpChg chg="add mod">
          <ac:chgData name="Rob Young" userId="e0e1e8e2-5a12-4c7e-b5f3-5c8441737fb0" providerId="ADAL" clId="{C068B5BB-78D4-463B-846D-BD81B0BFA57E}" dt="2019-10-04T10:40:49.725" v="283" actId="571"/>
          <ac:grpSpMkLst>
            <pc:docMk/>
            <pc:sldMk cId="584729045" sldId="980"/>
            <ac:grpSpMk id="132" creationId="{0CA4D846-C34F-48B2-8199-E0664130009A}"/>
          </ac:grpSpMkLst>
        </pc:grpChg>
        <pc:grpChg chg="mod">
          <ac:chgData name="Rob Young" userId="e0e1e8e2-5a12-4c7e-b5f3-5c8441737fb0" providerId="ADAL" clId="{C068B5BB-78D4-463B-846D-BD81B0BFA57E}" dt="2019-10-04T10:40:07.162" v="280"/>
          <ac:grpSpMkLst>
            <pc:docMk/>
            <pc:sldMk cId="584729045" sldId="980"/>
            <ac:grpSpMk id="224" creationId="{A98C9426-CA39-4CA6-9B8C-00B1E56FC4EC}"/>
          </ac:grpSpMkLst>
        </pc:grpChg>
        <pc:grpChg chg="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247" creationId="{578F862A-A3B5-4BA5-8813-411C67742FB4}"/>
          </ac:grpSpMkLst>
        </pc:grpChg>
        <pc:grpChg chg="mod">
          <ac:chgData name="Rob Young" userId="e0e1e8e2-5a12-4c7e-b5f3-5c8441737fb0" providerId="ADAL" clId="{C068B5BB-78D4-463B-846D-BD81B0BFA57E}" dt="2019-10-04T10:40:07.162" v="280"/>
          <ac:grpSpMkLst>
            <pc:docMk/>
            <pc:sldMk cId="584729045" sldId="980"/>
            <ac:grpSpMk id="296" creationId="{55594189-39F5-4DC6-9047-861743C0BF67}"/>
          </ac:grpSpMkLst>
        </pc:grpChg>
        <pc:grpChg chg="mod ord">
          <ac:chgData name="Rob Young" userId="e0e1e8e2-5a12-4c7e-b5f3-5c8441737fb0" providerId="ADAL" clId="{C068B5BB-78D4-463B-846D-BD81B0BFA57E}" dt="2019-10-04T10:43:07.516" v="302" actId="167"/>
          <ac:grpSpMkLst>
            <pc:docMk/>
            <pc:sldMk cId="584729045" sldId="980"/>
            <ac:grpSpMk id="297" creationId="{C32A880B-9758-4576-9B40-FC0EB61E9A0D}"/>
          </ac:grpSpMkLst>
        </pc:grpChg>
        <pc:grpChg chg="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298" creationId="{7F938717-1AB0-492C-AE3A-C8DF04D5BA09}"/>
          </ac:grpSpMkLst>
        </pc:grpChg>
        <pc:grpChg chg="mod">
          <ac:chgData name="Rob Young" userId="e0e1e8e2-5a12-4c7e-b5f3-5c8441737fb0" providerId="ADAL" clId="{C068B5BB-78D4-463B-846D-BD81B0BFA57E}" dt="2019-10-04T10:35:38.448" v="85" actId="1038"/>
          <ac:grpSpMkLst>
            <pc:docMk/>
            <pc:sldMk cId="584729045" sldId="980"/>
            <ac:grpSpMk id="299" creationId="{EE45D0A2-F454-4D5E-8718-166DCC188B0C}"/>
          </ac:grpSpMkLst>
        </pc:grpChg>
        <pc:grpChg chg="mod">
          <ac:chgData name="Rob Young" userId="e0e1e8e2-5a12-4c7e-b5f3-5c8441737fb0" providerId="ADAL" clId="{C068B5BB-78D4-463B-846D-BD81B0BFA57E}" dt="2019-10-04T10:39:12.867" v="134" actId="1076"/>
          <ac:grpSpMkLst>
            <pc:docMk/>
            <pc:sldMk cId="584729045" sldId="980"/>
            <ac:grpSpMk id="300" creationId="{159AB0D1-86E3-4929-A660-782AF706C497}"/>
          </ac:grpSpMkLst>
        </pc:grpChg>
        <pc:grpChg chg="mod">
          <ac:chgData name="Rob Young" userId="e0e1e8e2-5a12-4c7e-b5f3-5c8441737fb0" providerId="ADAL" clId="{C068B5BB-78D4-463B-846D-BD81B0BFA57E}" dt="2019-10-04T10:39:12.867" v="134" actId="1076"/>
          <ac:grpSpMkLst>
            <pc:docMk/>
            <pc:sldMk cId="584729045" sldId="980"/>
            <ac:grpSpMk id="301" creationId="{0763F35B-DECF-407B-94CC-539A85B76814}"/>
          </ac:grpSpMkLst>
        </pc:grpChg>
        <pc:grpChg chg="mod">
          <ac:chgData name="Rob Young" userId="e0e1e8e2-5a12-4c7e-b5f3-5c8441737fb0" providerId="ADAL" clId="{C068B5BB-78D4-463B-846D-BD81B0BFA57E}" dt="2019-10-04T10:39:12.867" v="134" actId="1076"/>
          <ac:grpSpMkLst>
            <pc:docMk/>
            <pc:sldMk cId="584729045" sldId="980"/>
            <ac:grpSpMk id="302" creationId="{86B7CF81-2CF4-4000-8EE0-7CE2283076F7}"/>
          </ac:grpSpMkLst>
        </pc:grpChg>
        <pc:cxnChg chg="add 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129" creationId="{89E44A6A-4597-44D7-B286-566D14EACD3A}"/>
          </ac:cxnSpMkLst>
        </pc:cxnChg>
        <pc:cxnChg chg="add 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130" creationId="{C61ED61E-D374-4157-B310-C1375B5BF906}"/>
          </ac:cxnSpMkLst>
        </pc:cxnChg>
        <pc:cxnChg chg="add 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131" creationId="{097B8050-B027-4920-B3FD-60A7989AC660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21" creationId="{58ACEDD4-7881-49B3-A49F-703F5EAD1B5E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22" creationId="{7AA9AFBA-FE4F-4D36-824F-E5371E93947D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23" creationId="{E634BB06-B330-4865-A83B-D4C494BB538F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68" creationId="{1E067922-F1B7-4D26-A9E4-15479E6F6BD4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69" creationId="{0962591F-C5BD-40F2-A7B8-77F45891AE41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70" creationId="{DC30288C-861B-4E52-B1B8-CE27C3AE5D6D}"/>
          </ac:cxnSpMkLst>
        </pc:cxnChg>
        <pc:cxnChg chg="mod">
          <ac:chgData name="Rob Young" userId="e0e1e8e2-5a12-4c7e-b5f3-5c8441737fb0" providerId="ADAL" clId="{C068B5BB-78D4-463B-846D-BD81B0BFA57E}" dt="2019-10-04T10:43:51.788" v="305" actId="1582"/>
          <ac:cxnSpMkLst>
            <pc:docMk/>
            <pc:sldMk cId="584729045" sldId="980"/>
            <ac:cxnSpMk id="271" creationId="{3BC7431E-300F-4C28-8D71-48CA5E174A8B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4" creationId="{66D2C406-FB0C-4AAA-BAB7-26F638DAAF03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5" creationId="{54E618E6-270B-4E46-9CE0-52F547C2E8B3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6" creationId="{EF72D649-C2B5-4429-B71D-17498C2791FE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7" creationId="{56C961C6-3361-401E-9B80-0009D5D4FE38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8" creationId="{FDB4B21B-34F1-4010-B404-1D49DCD57721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79" creationId="{F10A3F51-7308-4DE4-A22F-6D538C95BC98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0" creationId="{813B4D85-D440-4ACD-A141-003F034DCAC0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3" creationId="{5DA2504A-5BA9-441E-9CAE-BD1A1C23D71C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4" creationId="{7C37F58C-997E-4578-ABB8-A802C1638770}"/>
          </ac:cxnSpMkLst>
        </pc:cxnChg>
        <pc:cxnChg chg="mod">
          <ac:chgData name="Rob Young" userId="e0e1e8e2-5a12-4c7e-b5f3-5c8441737fb0" providerId="ADAL" clId="{C068B5BB-78D4-463B-846D-BD81B0BFA57E}" dt="2019-10-04T10:43:21.998" v="303" actId="208"/>
          <ac:cxnSpMkLst>
            <pc:docMk/>
            <pc:sldMk cId="584729045" sldId="980"/>
            <ac:cxnSpMk id="285" creationId="{5DAAF902-5D56-4238-8AFE-C22001610B04}"/>
          </ac:cxnSpMkLst>
        </pc:cxnChg>
      </pc:sldChg>
      <pc:sldChg chg="add">
        <pc:chgData name="Rob Young" userId="e0e1e8e2-5a12-4c7e-b5f3-5c8441737fb0" providerId="ADAL" clId="{C068B5BB-78D4-463B-846D-BD81B0BFA57E}" dt="2019-09-30T13:11:47.266" v="12"/>
        <pc:sldMkLst>
          <pc:docMk/>
          <pc:sldMk cId="3584025397" sldId="981"/>
        </pc:sldMkLst>
      </pc:sldChg>
      <pc:sldChg chg="modSp add">
        <pc:chgData name="Rob Young" userId="e0e1e8e2-5a12-4c7e-b5f3-5c8441737fb0" providerId="ADAL" clId="{C068B5BB-78D4-463B-846D-BD81B0BFA57E}" dt="2019-10-04T11:06:03.016" v="319" actId="1582"/>
        <pc:sldMkLst>
          <pc:docMk/>
          <pc:sldMk cId="3855555592" sldId="983"/>
        </pc:sldMkLst>
        <pc:spChg chg="mod">
          <ac:chgData name="Rob Young" userId="e0e1e8e2-5a12-4c7e-b5f3-5c8441737fb0" providerId="ADAL" clId="{C068B5BB-78D4-463B-846D-BD81B0BFA57E}" dt="2019-10-04T11:05:54.921" v="318" actId="113"/>
          <ac:spMkLst>
            <pc:docMk/>
            <pc:sldMk cId="3855555592" sldId="983"/>
            <ac:spMk id="101" creationId="{802B8079-E13D-4152-8962-0850EBCB3B01}"/>
          </ac:spMkLst>
        </pc:spChg>
        <pc:cxnChg chg="mod">
          <ac:chgData name="Rob Young" userId="e0e1e8e2-5a12-4c7e-b5f3-5c8441737fb0" providerId="ADAL" clId="{C068B5BB-78D4-463B-846D-BD81B0BFA57E}" dt="2019-10-04T11:06:03.016" v="319" actId="1582"/>
          <ac:cxnSpMkLst>
            <pc:docMk/>
            <pc:sldMk cId="3855555592" sldId="983"/>
            <ac:cxnSpMk id="138" creationId="{43EB2376-1EBC-4985-9C58-1274A029C6B8}"/>
          </ac:cxnSpMkLst>
        </pc:cxnChg>
      </pc:sldChg>
      <pc:sldChg chg="delSp add delAnim">
        <pc:chgData name="Rob Young" userId="e0e1e8e2-5a12-4c7e-b5f3-5c8441737fb0" providerId="ADAL" clId="{C068B5BB-78D4-463B-846D-BD81B0BFA57E}" dt="2019-10-07T15:38:47.612" v="321" actId="478"/>
        <pc:sldMkLst>
          <pc:docMk/>
          <pc:sldMk cId="1929317050" sldId="989"/>
        </pc:sldMkLst>
        <pc:grpChg chg="del">
          <ac:chgData name="Rob Young" userId="e0e1e8e2-5a12-4c7e-b5f3-5c8441737fb0" providerId="ADAL" clId="{C068B5BB-78D4-463B-846D-BD81B0BFA57E}" dt="2019-10-07T15:38:47.612" v="321" actId="478"/>
          <ac:grpSpMkLst>
            <pc:docMk/>
            <pc:sldMk cId="1929317050" sldId="989"/>
            <ac:grpSpMk id="9" creationId="{CDF589D9-52DC-425F-8ADD-296F7AB6FEA8}"/>
          </ac:grpSpMkLst>
        </pc:grpChg>
      </pc:sldChg>
      <pc:sldChg chg="modSp add modAnim">
        <pc:chgData name="Rob Young" userId="e0e1e8e2-5a12-4c7e-b5f3-5c8441737fb0" providerId="ADAL" clId="{C068B5BB-78D4-463B-846D-BD81B0BFA57E}" dt="2019-10-11T10:49:46.961" v="359" actId="20577"/>
        <pc:sldMkLst>
          <pc:docMk/>
          <pc:sldMk cId="3828034188" sldId="1028"/>
        </pc:sldMkLst>
        <pc:spChg chg="mod">
          <ac:chgData name="Rob Young" userId="e0e1e8e2-5a12-4c7e-b5f3-5c8441737fb0" providerId="ADAL" clId="{C068B5BB-78D4-463B-846D-BD81B0BFA57E}" dt="2019-10-11T10:49:46.961" v="359" actId="20577"/>
          <ac:spMkLst>
            <pc:docMk/>
            <pc:sldMk cId="3828034188" sldId="1028"/>
            <ac:spMk id="3" creationId="{FFCCCCEE-CE19-4618-963B-7904C780FD1C}"/>
          </ac:spMkLst>
        </pc:spChg>
        <pc:spChg chg="mod">
          <ac:chgData name="Rob Young" userId="e0e1e8e2-5a12-4c7e-b5f3-5c8441737fb0" providerId="ADAL" clId="{C068B5BB-78D4-463B-846D-BD81B0BFA57E}" dt="2019-10-11T10:48:52.167" v="354" actId="20577"/>
          <ac:spMkLst>
            <pc:docMk/>
            <pc:sldMk cId="3828034188" sldId="1028"/>
            <ac:spMk id="4" creationId="{C7983F38-13DA-4A80-A1CB-57CC401AA5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F83FCE-DDB1-40C0-BC0D-0055EBA02A9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9007965-EBAC-48EF-BAC7-A44D490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CF1D46E-F613-4B1F-A98B-387FEEB27CA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B0A6DEE-7F82-4CD5-BFD3-A0F7F2C0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6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03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052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currently recruiting and building the VAM digital panel, starting with Ontario and Quebec.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hope to have beta data in the Spring 2019 to present to our BOD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June 2019.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79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837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VAM process begins with Broadcasters tagging their digital video content.</a:t>
            </a:r>
          </a:p>
          <a:p>
            <a:r>
              <a:rPr lang="en-US" dirty="0"/>
              <a:t>When that video is served to a consumer, the consumption of that video content is tracked.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052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served content, along with it’s tag, is captured by comScore and this record of video consumption is called “census”.</a:t>
            </a:r>
          </a:p>
          <a:p>
            <a:r>
              <a:rPr lang="en-US" dirty="0"/>
              <a:t>Think of it as census traffic running down a train track to comScore.</a:t>
            </a:r>
          </a:p>
          <a:p>
            <a:r>
              <a:rPr lang="en-US" dirty="0"/>
              <a:t>There are two rail sidings along the way; an Ontario and a Quebec siding.</a:t>
            </a:r>
          </a:p>
          <a:p>
            <a:r>
              <a:rPr lang="en-US" dirty="0"/>
              <a:t>And these two sidings are special, focal meter equipped, household panels; about 1,000 homes per panel.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02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 we have panel data, that uses a special video detecting focal meter, and a census picture via comScore.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3797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tagged census data captures the video content, length of the content, the device used and the time spent count. </a:t>
            </a:r>
          </a:p>
          <a:p>
            <a:r>
              <a:rPr lang="en-US" dirty="0"/>
              <a:t>But no demographic data.</a:t>
            </a:r>
          </a:p>
          <a:p>
            <a:r>
              <a:rPr lang="en-US" dirty="0"/>
              <a:t>The Panel captures Content, Length, Device and Time, plus full demographic data thanks to a household </a:t>
            </a:r>
            <a:r>
              <a:rPr lang="en-US" dirty="0" err="1"/>
              <a:t>questionaiire</a:t>
            </a:r>
            <a:r>
              <a:rPr lang="en-US" dirty="0"/>
              <a:t>.</a:t>
            </a:r>
          </a:p>
          <a:p>
            <a:r>
              <a:rPr lang="en-US" dirty="0"/>
              <a:t>While the census data is total data…</a:t>
            </a:r>
          </a:p>
          <a:p>
            <a:r>
              <a:rPr lang="en-US" dirty="0"/>
              <a:t>… the panel provides an in-home tuning picture only…</a:t>
            </a:r>
          </a:p>
          <a:p>
            <a:r>
              <a:rPr lang="en-US" dirty="0"/>
              <a:t>… and the subtraction provides the </a:t>
            </a:r>
            <a:r>
              <a:rPr lang="en-US" dirty="0" err="1"/>
              <a:t>out-of-home</a:t>
            </a:r>
            <a:r>
              <a:rPr lang="en-US" dirty="0"/>
              <a:t> video usage picture.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830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Kantar Focal Meter panels is capable of capturing </a:t>
            </a:r>
            <a:r>
              <a:rPr lang="en-US" dirty="0" err="1"/>
              <a:t>PurePlay</a:t>
            </a:r>
            <a:r>
              <a:rPr lang="en-US" dirty="0"/>
              <a:t> video like YouTube and Netflix and Amazon Prime Video.</a:t>
            </a:r>
          </a:p>
          <a:p>
            <a:r>
              <a:rPr lang="en-US" dirty="0"/>
              <a:t>But sorry… no tags, no content.</a:t>
            </a:r>
          </a:p>
          <a:p>
            <a:r>
              <a:rPr lang="en-US" dirty="0"/>
              <a:t>Device and time spent only.</a:t>
            </a:r>
          </a:p>
          <a:p>
            <a:r>
              <a:rPr lang="en-US" dirty="0"/>
              <a:t>And there will only be an in-home reading.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021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effect, there are three “buckets of data”.</a:t>
            </a:r>
          </a:p>
          <a:p>
            <a:r>
              <a:rPr lang="en-US" dirty="0"/>
              <a:t>The tagged census data. The tagged panel data and the untagged </a:t>
            </a:r>
            <a:r>
              <a:rPr lang="en-US" dirty="0" err="1"/>
              <a:t>PurePlay</a:t>
            </a:r>
            <a:r>
              <a:rPr lang="en-US" dirty="0"/>
              <a:t> panel data.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617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the Numeris Portable People Meter audience data – the Broadcaster currency.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32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fusion of PPM data with the tagged video audience data will create a Cross Platform broadcaster legacy and online Video viewing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049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in turn can be calibrated using the “real, census-based” picture of viewing.</a:t>
            </a:r>
          </a:p>
          <a:p>
            <a:r>
              <a:rPr lang="en-US" dirty="0"/>
              <a:t>Supplemented with an in-home </a:t>
            </a:r>
            <a:r>
              <a:rPr lang="en-US" dirty="0" err="1"/>
              <a:t>PurePlay</a:t>
            </a:r>
            <a:r>
              <a:rPr lang="en-US" dirty="0"/>
              <a:t> time spend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16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777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451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631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2922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959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82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52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0019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068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21 hours per week or 3 hours per day.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220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hours per week or 4 hours per day.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646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415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164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014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698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186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067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Deconstruct the Internet in two ways.</a:t>
            </a:r>
          </a:p>
          <a:p>
            <a:r>
              <a:rPr lang="en-CA" dirty="0"/>
              <a:t>Content and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661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15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193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604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775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280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68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563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474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399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415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8387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202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5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420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559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063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31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937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01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689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113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992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964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26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019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083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7566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613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083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0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501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294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95005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50A6-F184-422B-96E3-EE1AC194DE1D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9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1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0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5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2600"/>
              </a:lnSpc>
            </a:pPr>
            <a:endParaRPr lang="en-CA" dirty="0">
              <a:solidFill>
                <a:srgbClr val="1F497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constant data flow helps businesses;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discover and monitor audience trends and opportunities.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make smart decisions,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increase engagement </a:t>
            </a:r>
          </a:p>
          <a:p>
            <a:pPr algn="just">
              <a:lnSpc>
                <a:spcPts val="2600"/>
              </a:lnSpc>
            </a:pPr>
            <a:r>
              <a:rPr lang="en-CA" sz="1100" dirty="0">
                <a:solidFill>
                  <a:srgbClr val="1F49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and stay ahead of the competition.</a:t>
            </a:r>
            <a:r>
              <a:rPr lang="en-CA" sz="1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CA" sz="11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3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1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Asian (East Indian, Pakistani, Sri Lankan, etc.)</a:t>
            </a:r>
            <a:r>
              <a:rPr lang="en-CA" dirty="0"/>
              <a:t>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East/South Asian (Cambodian, Indonesian, Laotian, Vietnamese) </a:t>
            </a:r>
            <a:r>
              <a:rPr lang="en-CA" dirty="0"/>
              <a:t>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Asian (Afghan, Iranian, etc.)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65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9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0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0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7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6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7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6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1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6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9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1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1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7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97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56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5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77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18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71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6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74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3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016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40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755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17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90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50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47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960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83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15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15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93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25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95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02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79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99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61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515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23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28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2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56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39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9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NEW COMMB measurement will provide multi-directional vehicular traffic counts for all Canadian roads</a:t>
            </a:r>
            <a:r>
              <a:rPr lang="en-CA" sz="1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305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Occupancy rates will be based on market not provincial data.</a:t>
            </a:r>
          </a:p>
          <a:p>
            <a:r>
              <a:rPr lang="en-US" sz="1200" dirty="0"/>
              <a:t>In vs Out market factors will be based upon full year surveys rather than the shorter surveys used currently.</a:t>
            </a:r>
          </a:p>
          <a:p>
            <a:r>
              <a:rPr lang="en-US" sz="1200" dirty="0"/>
              <a:t>And this by Summer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79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Digital Board audience will be tracked by time of day. </a:t>
            </a:r>
          </a:p>
          <a:p>
            <a:r>
              <a:rPr lang="en-US" sz="1200" dirty="0"/>
              <a:t>That gives us more relevant audience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50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Traffic counts gets integrated with mobile location data.</a:t>
            </a:r>
          </a:p>
          <a:p>
            <a:r>
              <a:rPr lang="en-US" sz="1200" dirty="0"/>
              <a:t>This allows for identification of the home neighborhood of people going by a location.</a:t>
            </a:r>
          </a:p>
          <a:p>
            <a:r>
              <a:rPr lang="en-US" sz="1200" dirty="0"/>
              <a:t>And that in turn, allows for the creation of an audience profile for each OOH face.</a:t>
            </a:r>
          </a:p>
          <a:p>
            <a:r>
              <a:rPr lang="en-US" sz="1200" dirty="0"/>
              <a:t>Late 2020 for these new insights.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06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All this new audience measurement will be face location specific. </a:t>
            </a:r>
          </a:p>
          <a:p>
            <a:r>
              <a:rPr lang="en-US" sz="1200" dirty="0"/>
              <a:t>It will be housed in COMMB’s new Media Suite planning system.</a:t>
            </a:r>
          </a:p>
          <a:p>
            <a:r>
              <a:rPr lang="en-US" sz="1200" dirty="0"/>
              <a:t>Accessible to COMMB members in 2021.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03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19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47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45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7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431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311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357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64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50A6-F184-422B-96E3-EE1AC194DE1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71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607A-9CC2-459A-A209-BEFED9CDAEF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95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05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F273-2493-4739-B2E8-8D3F38757AB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60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6689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4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49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86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6DEE-7F82-4CD5-BFD3-A0F7F2C04A8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23" y="142155"/>
            <a:ext cx="495238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4459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23" y="142155"/>
            <a:ext cx="495238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FF3F-D52C-4B40-9EFD-C2BE203D4AC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C5AA-7DBE-478F-9D24-088181D8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00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5.png"/><Relationship Id="rId4" Type="http://schemas.openxmlformats.org/officeDocument/2006/relationships/image" Target="../media/image11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20.jpeg"/><Relationship Id="rId4" Type="http://schemas.openxmlformats.org/officeDocument/2006/relationships/image" Target="../media/image119.png"/><Relationship Id="rId9" Type="http://schemas.openxmlformats.org/officeDocument/2006/relationships/image" Target="../media/image121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4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00.png"/><Relationship Id="rId4" Type="http://schemas.openxmlformats.org/officeDocument/2006/relationships/image" Target="../media/image11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eriscanada.com/vam_en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umeriscanada.com/vam_fr/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22.wmf"/><Relationship Id="rId7" Type="http://schemas.openxmlformats.org/officeDocument/2006/relationships/image" Target="../media/image105.w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10" Type="http://schemas.openxmlformats.org/officeDocument/2006/relationships/image" Target="../media/image108.wmf"/><Relationship Id="rId4" Type="http://schemas.openxmlformats.org/officeDocument/2006/relationships/image" Target="../media/image123.wmf"/><Relationship Id="rId9" Type="http://schemas.openxmlformats.org/officeDocument/2006/relationships/image" Target="../media/image107.wmf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09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97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08.w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7.png"/><Relationship Id="rId4" Type="http://schemas.openxmlformats.org/officeDocument/2006/relationships/image" Target="../media/image109.png"/><Relationship Id="rId9" Type="http://schemas.openxmlformats.org/officeDocument/2006/relationships/image" Target="../media/image132.emf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1.png"/><Relationship Id="rId5" Type="http://schemas.openxmlformats.org/officeDocument/2006/relationships/image" Target="../media/image26.wmf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wmf"/><Relationship Id="rId7" Type="http://schemas.openxmlformats.org/officeDocument/2006/relationships/image" Target="../media/image24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png"/><Relationship Id="rId3" Type="http://schemas.openxmlformats.org/officeDocument/2006/relationships/image" Target="../media/image33.wmf"/><Relationship Id="rId7" Type="http://schemas.openxmlformats.org/officeDocument/2006/relationships/image" Target="../media/image28.w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7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3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3.wm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3.wmf"/><Relationship Id="rId9" Type="http://schemas.openxmlformats.org/officeDocument/2006/relationships/image" Target="../media/image29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37.wmf"/><Relationship Id="rId3" Type="http://schemas.openxmlformats.org/officeDocument/2006/relationships/image" Target="../media/image43.wmf"/><Relationship Id="rId7" Type="http://schemas.openxmlformats.org/officeDocument/2006/relationships/image" Target="../media/image41.wmf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11" Type="http://schemas.openxmlformats.org/officeDocument/2006/relationships/image" Target="../media/image46.wmf"/><Relationship Id="rId5" Type="http://schemas.openxmlformats.org/officeDocument/2006/relationships/image" Target="../media/image39.wmf"/><Relationship Id="rId10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38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37.wmf"/><Relationship Id="rId3" Type="http://schemas.openxmlformats.org/officeDocument/2006/relationships/image" Target="../media/image43.wmf"/><Relationship Id="rId7" Type="http://schemas.openxmlformats.org/officeDocument/2006/relationships/image" Target="../media/image41.wmf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11" Type="http://schemas.openxmlformats.org/officeDocument/2006/relationships/image" Target="../media/image46.wmf"/><Relationship Id="rId5" Type="http://schemas.openxmlformats.org/officeDocument/2006/relationships/image" Target="../media/image39.wmf"/><Relationship Id="rId10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38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6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mf"/><Relationship Id="rId11" Type="http://schemas.openxmlformats.org/officeDocument/2006/relationships/image" Target="../media/image51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image" Target="../media/image49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wmf"/><Relationship Id="rId7" Type="http://schemas.openxmlformats.org/officeDocument/2006/relationships/image" Target="../media/image45.wmf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wmf"/><Relationship Id="rId11" Type="http://schemas.openxmlformats.org/officeDocument/2006/relationships/image" Target="../media/image47.wmf"/><Relationship Id="rId5" Type="http://schemas.openxmlformats.org/officeDocument/2006/relationships/image" Target="../media/image50.wmf"/><Relationship Id="rId10" Type="http://schemas.openxmlformats.org/officeDocument/2006/relationships/image" Target="../media/image43.wmf"/><Relationship Id="rId4" Type="http://schemas.openxmlformats.org/officeDocument/2006/relationships/image" Target="../media/image49.wmf"/><Relationship Id="rId9" Type="http://schemas.openxmlformats.org/officeDocument/2006/relationships/image" Target="../media/image44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8.wmf"/><Relationship Id="rId7" Type="http://schemas.openxmlformats.org/officeDocument/2006/relationships/image" Target="../media/image53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11" Type="http://schemas.openxmlformats.org/officeDocument/2006/relationships/image" Target="../media/image48.wmf"/><Relationship Id="rId5" Type="http://schemas.openxmlformats.org/officeDocument/2006/relationships/image" Target="../media/image60.wmf"/><Relationship Id="rId10" Type="http://schemas.openxmlformats.org/officeDocument/2006/relationships/image" Target="../media/image56.wmf"/><Relationship Id="rId4" Type="http://schemas.openxmlformats.org/officeDocument/2006/relationships/image" Target="../media/image59.wmf"/><Relationship Id="rId9" Type="http://schemas.openxmlformats.org/officeDocument/2006/relationships/image" Target="../media/image55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49.wmf"/><Relationship Id="rId3" Type="http://schemas.openxmlformats.org/officeDocument/2006/relationships/image" Target="../media/image50.wmf"/><Relationship Id="rId7" Type="http://schemas.openxmlformats.org/officeDocument/2006/relationships/image" Target="../media/image64.wmf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wmf"/><Relationship Id="rId11" Type="http://schemas.openxmlformats.org/officeDocument/2006/relationships/image" Target="../media/image60.wmf"/><Relationship Id="rId5" Type="http://schemas.openxmlformats.org/officeDocument/2006/relationships/image" Target="../media/image62.wmf"/><Relationship Id="rId10" Type="http://schemas.openxmlformats.org/officeDocument/2006/relationships/image" Target="../media/image59.wmf"/><Relationship Id="rId4" Type="http://schemas.openxmlformats.org/officeDocument/2006/relationships/image" Target="../media/image61.wmf"/><Relationship Id="rId9" Type="http://schemas.openxmlformats.org/officeDocument/2006/relationships/image" Target="../media/image58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49.wmf"/><Relationship Id="rId3" Type="http://schemas.openxmlformats.org/officeDocument/2006/relationships/image" Target="../media/image65.wmf"/><Relationship Id="rId7" Type="http://schemas.openxmlformats.org/officeDocument/2006/relationships/image" Target="../media/image50.wmf"/><Relationship Id="rId12" Type="http://schemas.openxmlformats.org/officeDocument/2006/relationships/image" Target="../media/image48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wmf"/><Relationship Id="rId11" Type="http://schemas.openxmlformats.org/officeDocument/2006/relationships/image" Target="../media/image61.wmf"/><Relationship Id="rId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66.wmf"/><Relationship Id="rId9" Type="http://schemas.openxmlformats.org/officeDocument/2006/relationships/image" Target="../media/image64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65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68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wmf"/><Relationship Id="rId11" Type="http://schemas.openxmlformats.org/officeDocument/2006/relationships/image" Target="../media/image49.wmf"/><Relationship Id="rId5" Type="http://schemas.openxmlformats.org/officeDocument/2006/relationships/image" Target="../media/image71.wmf"/><Relationship Id="rId15" Type="http://schemas.openxmlformats.org/officeDocument/2006/relationships/image" Target="../media/image67.wmf"/><Relationship Id="rId10" Type="http://schemas.openxmlformats.org/officeDocument/2006/relationships/image" Target="../media/image48.wmf"/><Relationship Id="rId4" Type="http://schemas.openxmlformats.org/officeDocument/2006/relationships/image" Target="../media/image70.wmf"/><Relationship Id="rId9" Type="http://schemas.openxmlformats.org/officeDocument/2006/relationships/image" Target="../media/image51.wmf"/><Relationship Id="rId14" Type="http://schemas.openxmlformats.org/officeDocument/2006/relationships/image" Target="../media/image66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75.wmf"/><Relationship Id="rId7" Type="http://schemas.openxmlformats.org/officeDocument/2006/relationships/image" Target="../media/image50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wmf"/><Relationship Id="rId11" Type="http://schemas.openxmlformats.org/officeDocument/2006/relationships/image" Target="../media/image52.wmf"/><Relationship Id="rId5" Type="http://schemas.openxmlformats.org/officeDocument/2006/relationships/image" Target="../media/image77.wmf"/><Relationship Id="rId10" Type="http://schemas.openxmlformats.org/officeDocument/2006/relationships/image" Target="../media/image51.wmf"/><Relationship Id="rId4" Type="http://schemas.openxmlformats.org/officeDocument/2006/relationships/image" Target="../media/image76.wmf"/><Relationship Id="rId9" Type="http://schemas.openxmlformats.org/officeDocument/2006/relationships/image" Target="../media/image49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wmf"/><Relationship Id="rId5" Type="http://schemas.openxmlformats.org/officeDocument/2006/relationships/image" Target="../media/image51.wmf"/><Relationship Id="rId4" Type="http://schemas.openxmlformats.org/officeDocument/2006/relationships/image" Target="../media/image49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92.jpe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G"/><Relationship Id="rId10" Type="http://schemas.openxmlformats.org/officeDocument/2006/relationships/image" Target="../media/image86.png"/><Relationship Id="rId19" Type="http://schemas.openxmlformats.org/officeDocument/2006/relationships/image" Target="../media/image95.emf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79.xml"/><Relationship Id="rId16" Type="http://schemas.openxmlformats.org/officeDocument/2006/relationships/image" Target="../media/image92.jpe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G"/><Relationship Id="rId10" Type="http://schemas.openxmlformats.org/officeDocument/2006/relationships/image" Target="../media/image86.png"/><Relationship Id="rId19" Type="http://schemas.openxmlformats.org/officeDocument/2006/relationships/image" Target="../media/image95.emf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92.jpe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G"/><Relationship Id="rId10" Type="http://schemas.openxmlformats.org/officeDocument/2006/relationships/image" Target="../media/image86.png"/><Relationship Id="rId19" Type="http://schemas.openxmlformats.org/officeDocument/2006/relationships/image" Target="../media/image95.emf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81.xml"/><Relationship Id="rId16" Type="http://schemas.openxmlformats.org/officeDocument/2006/relationships/image" Target="../media/image92.jpe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G"/><Relationship Id="rId10" Type="http://schemas.openxmlformats.org/officeDocument/2006/relationships/image" Target="../media/image86.png"/><Relationship Id="rId19" Type="http://schemas.openxmlformats.org/officeDocument/2006/relationships/image" Target="../media/image95.emf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82.xml"/><Relationship Id="rId16" Type="http://schemas.openxmlformats.org/officeDocument/2006/relationships/image" Target="../media/image92.jpe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G"/><Relationship Id="rId10" Type="http://schemas.openxmlformats.org/officeDocument/2006/relationships/image" Target="../media/image86.png"/><Relationship Id="rId19" Type="http://schemas.openxmlformats.org/officeDocument/2006/relationships/image" Target="../media/image95.emf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emf"/><Relationship Id="rId5" Type="http://schemas.openxmlformats.org/officeDocument/2006/relationships/image" Target="../media/image97.png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B0FF4-1718-46F4-8E94-288C2DB3BE5B}"/>
              </a:ext>
            </a:extLst>
          </p:cNvPr>
          <p:cNvSpPr/>
          <p:nvPr/>
        </p:nvSpPr>
        <p:spPr>
          <a:xfrm>
            <a:off x="3762375" y="5903658"/>
            <a:ext cx="466725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  <a:endParaRPr lang="en-US" sz="1600" dirty="0">
              <a:solidFill>
                <a:srgbClr val="B92508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Rob Young</a:t>
            </a:r>
          </a:p>
          <a:p>
            <a:pPr algn="ctr">
              <a:lnSpc>
                <a:spcPts val="1900"/>
              </a:lnSpc>
            </a:pPr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PHD Canada, November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6E96B-4AEC-43AB-9363-967F037EE2E3}"/>
              </a:ext>
            </a:extLst>
          </p:cNvPr>
          <p:cNvSpPr txBox="1"/>
          <p:nvPr/>
        </p:nvSpPr>
        <p:spPr>
          <a:xfrm>
            <a:off x="1941261" y="1719911"/>
            <a:ext cx="40078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Canadian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Usage</a:t>
            </a:r>
          </a:p>
          <a:p>
            <a:pPr algn="r"/>
            <a:r>
              <a:rPr lang="en-US" sz="60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STudy</a:t>
            </a:r>
            <a:endParaRPr lang="en-US" sz="6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C5C9E-97B8-4694-8B16-55A8CB27BAD9}"/>
              </a:ext>
            </a:extLst>
          </p:cNvPr>
          <p:cNvSpPr txBox="1"/>
          <p:nvPr/>
        </p:nvSpPr>
        <p:spPr>
          <a:xfrm>
            <a:off x="3666350" y="4466510"/>
            <a:ext cx="89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1C974-90C7-441C-AF28-A2BEBA37F634}"/>
              </a:ext>
            </a:extLst>
          </p:cNvPr>
          <p:cNvSpPr txBox="1"/>
          <p:nvPr/>
        </p:nvSpPr>
        <p:spPr>
          <a:xfrm>
            <a:off x="1969836" y="1719910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86DF9-596A-4BD6-8913-971FA1BA0CCB}"/>
              </a:ext>
            </a:extLst>
          </p:cNvPr>
          <p:cNvSpPr txBox="1"/>
          <p:nvPr/>
        </p:nvSpPr>
        <p:spPr>
          <a:xfrm>
            <a:off x="3362049" y="2616124"/>
            <a:ext cx="891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E9F24-9D37-4A93-92A2-7401162C3F40}"/>
              </a:ext>
            </a:extLst>
          </p:cNvPr>
          <p:cNvSpPr txBox="1"/>
          <p:nvPr/>
        </p:nvSpPr>
        <p:spPr>
          <a:xfrm>
            <a:off x="3444789" y="3550437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1F020-7A23-470C-91AB-BDBFBF4A1774}"/>
              </a:ext>
            </a:extLst>
          </p:cNvPr>
          <p:cNvSpPr/>
          <p:nvPr/>
        </p:nvSpPr>
        <p:spPr>
          <a:xfrm>
            <a:off x="4023660" y="786037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F0D59-2F32-41DB-BFF6-C8D24ABBA5F2}"/>
              </a:ext>
            </a:extLst>
          </p:cNvPr>
          <p:cNvSpPr/>
          <p:nvPr/>
        </p:nvSpPr>
        <p:spPr>
          <a:xfrm>
            <a:off x="4876458" y="794828"/>
            <a:ext cx="1037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452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0.45755 0.20463 " pathEditMode="relative" rAng="0" ptsTypes="AA" p14:bounceEnd="55000">
                                          <p:cBhvr>
                                            <p:cTn id="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878" y="10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1.11111E-6 L 0.39401 0.07407 " pathEditMode="relative" rAng="0" ptsTypes="AA" p14:bounceEnd="55000">
                                          <p:cBhvr>
                                            <p:cTn id="8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01" y="3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2.91667E-6 -1.48148E-6 L 0.44453 -0.06227 " pathEditMode="relative" rAng="0" ptsTypes="AA" p14:bounceEnd="55000">
                                          <p:cBhvr>
                                            <p:cTn id="1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-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46706 -0.19584 " pathEditMode="relative" rAng="0" ptsTypes="AA" p14:bounceEnd="55000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46" y="-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.00078 -0.00925 L 0.44531 0.34098 " pathEditMode="relative" rAng="0" ptsTypes="AA" p14:bounceEnd="46000">
                                          <p:cBhvr>
                                            <p:cTn id="14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17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3.33333E-6 L 0.45755 0.20463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878" y="10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1.11111E-6 L 0.39401 0.07407 " pathEditMode="relative" rAng="0" ptsTypes="AA">
                                          <p:cBhvr>
                                            <p:cTn id="8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01" y="3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2.91667E-6 -1.48148E-6 L 0.44453 -0.06227 " pathEditMode="relative" rAng="0" ptsTypes="AA">
                                          <p:cBhvr>
                                            <p:cTn id="1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-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7037E-6 L 0.46706 -0.19584 " pathEditMode="relative" rAng="0" ptsTypes="AA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46" y="-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.00078 -0.00925 L 0.44531 0.34098 " pathEditMode="relative" rAng="0" ptsTypes="AA">
                                          <p:cBhvr>
                                            <p:cTn id="14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227" y="17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2EB9B6E3-6824-4E02-BC78-F1F95521B2C9}"/>
              </a:ext>
            </a:extLst>
          </p:cNvPr>
          <p:cNvSpPr txBox="1"/>
          <p:nvPr/>
        </p:nvSpPr>
        <p:spPr>
          <a:xfrm>
            <a:off x="4847299" y="936868"/>
            <a:ext cx="249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Average Minute Audience (000)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6BE8358A-8CF2-470B-BE3A-FC01FA3EE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7" t="30240" r="30100" b="30486"/>
          <a:stretch/>
        </p:blipFill>
        <p:spPr>
          <a:xfrm>
            <a:off x="10660948" y="1912343"/>
            <a:ext cx="738264" cy="738264"/>
          </a:xfrm>
          <a:prstGeom prst="ellipse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808A3E2-E838-4039-B3D0-8D13F258AD03}"/>
              </a:ext>
            </a:extLst>
          </p:cNvPr>
          <p:cNvGrpSpPr/>
          <p:nvPr/>
        </p:nvGrpSpPr>
        <p:grpSpPr>
          <a:xfrm>
            <a:off x="1867514" y="2987981"/>
            <a:ext cx="9913480" cy="3702100"/>
            <a:chOff x="1867514" y="2987981"/>
            <a:chExt cx="9913480" cy="37021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9FCC63A-B54D-4A5F-B312-29936E7CE128}"/>
                </a:ext>
              </a:extLst>
            </p:cNvPr>
            <p:cNvSpPr/>
            <p:nvPr/>
          </p:nvSpPr>
          <p:spPr>
            <a:xfrm>
              <a:off x="3287975" y="3122341"/>
              <a:ext cx="8493019" cy="2975815"/>
            </a:xfrm>
            <a:prstGeom prst="rect">
              <a:avLst/>
            </a:prstGeom>
            <a:noFill/>
            <a:ln w="3175">
              <a:solidFill>
                <a:srgbClr val="C2D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2FF5839-9FBE-40CF-960A-FACA864CC505}"/>
                </a:ext>
              </a:extLst>
            </p:cNvPr>
            <p:cNvSpPr txBox="1"/>
            <p:nvPr/>
          </p:nvSpPr>
          <p:spPr>
            <a:xfrm>
              <a:off x="2576628" y="298798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4,000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DCCF54-52E8-4D17-95E0-A63791E1983E}"/>
                </a:ext>
              </a:extLst>
            </p:cNvPr>
            <p:cNvSpPr txBox="1"/>
            <p:nvPr/>
          </p:nvSpPr>
          <p:spPr>
            <a:xfrm>
              <a:off x="2569342" y="4468227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2,000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AAA0C55-3980-4BA1-B1D1-84DF9CDAD71F}"/>
                </a:ext>
              </a:extLst>
            </p:cNvPr>
            <p:cNvCxnSpPr>
              <a:cxnSpLocks/>
            </p:cNvCxnSpPr>
            <p:nvPr/>
          </p:nvCxnSpPr>
          <p:spPr>
            <a:xfrm>
              <a:off x="4127440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AE2A47D-6068-4B60-B2D0-7ED1DB271D5C}"/>
                </a:ext>
              </a:extLst>
            </p:cNvPr>
            <p:cNvCxnSpPr>
              <a:cxnSpLocks/>
            </p:cNvCxnSpPr>
            <p:nvPr/>
          </p:nvCxnSpPr>
          <p:spPr>
            <a:xfrm>
              <a:off x="4977835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89EA3B9-B73C-41D8-B2A0-F63944803416}"/>
                </a:ext>
              </a:extLst>
            </p:cNvPr>
            <p:cNvCxnSpPr>
              <a:cxnSpLocks/>
            </p:cNvCxnSpPr>
            <p:nvPr/>
          </p:nvCxnSpPr>
          <p:spPr>
            <a:xfrm>
              <a:off x="5828230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124A1F0-AF8C-4F88-97E2-3788B2EABDFA}"/>
                </a:ext>
              </a:extLst>
            </p:cNvPr>
            <p:cNvCxnSpPr>
              <a:cxnSpLocks/>
            </p:cNvCxnSpPr>
            <p:nvPr/>
          </p:nvCxnSpPr>
          <p:spPr>
            <a:xfrm>
              <a:off x="6678625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E875377-8A6D-4E7C-AF72-FC664104529C}"/>
                </a:ext>
              </a:extLst>
            </p:cNvPr>
            <p:cNvCxnSpPr>
              <a:cxnSpLocks/>
            </p:cNvCxnSpPr>
            <p:nvPr/>
          </p:nvCxnSpPr>
          <p:spPr>
            <a:xfrm>
              <a:off x="7529020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9C37C0-B173-47C1-A10C-55444420DED2}"/>
                </a:ext>
              </a:extLst>
            </p:cNvPr>
            <p:cNvCxnSpPr>
              <a:cxnSpLocks/>
            </p:cNvCxnSpPr>
            <p:nvPr/>
          </p:nvCxnSpPr>
          <p:spPr>
            <a:xfrm>
              <a:off x="8379415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EF69FCC-0989-48FD-A6E2-FAD830711382}"/>
                </a:ext>
              </a:extLst>
            </p:cNvPr>
            <p:cNvCxnSpPr>
              <a:cxnSpLocks/>
            </p:cNvCxnSpPr>
            <p:nvPr/>
          </p:nvCxnSpPr>
          <p:spPr>
            <a:xfrm>
              <a:off x="9229809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0C3E8EB-BCA5-4AB3-B406-BEE66C401FF3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204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BA1E42-22B8-49DD-B5D7-8F67B3522CFB}"/>
                </a:ext>
              </a:extLst>
            </p:cNvPr>
            <p:cNvCxnSpPr>
              <a:cxnSpLocks/>
            </p:cNvCxnSpPr>
            <p:nvPr/>
          </p:nvCxnSpPr>
          <p:spPr>
            <a:xfrm>
              <a:off x="10930599" y="3122341"/>
              <a:ext cx="0" cy="2975815"/>
            </a:xfrm>
            <a:prstGeom prst="line">
              <a:avLst/>
            </a:prstGeom>
            <a:ln w="3175">
              <a:solidFill>
                <a:srgbClr val="C2D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C8985C1-9B68-4BA7-A317-AD091B7F4BE1}"/>
                </a:ext>
              </a:extLst>
            </p:cNvPr>
            <p:cNvSpPr txBox="1"/>
            <p:nvPr/>
          </p:nvSpPr>
          <p:spPr>
            <a:xfrm>
              <a:off x="2572985" y="372810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3,000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E465CC-53F1-41F6-8C3C-505973842C03}"/>
                </a:ext>
              </a:extLst>
            </p:cNvPr>
            <p:cNvSpPr txBox="1"/>
            <p:nvPr/>
          </p:nvSpPr>
          <p:spPr>
            <a:xfrm>
              <a:off x="2565699" y="5230655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1,000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D06427-5BD0-4DCE-9222-A7F12138AAD1}"/>
                </a:ext>
              </a:extLst>
            </p:cNvPr>
            <p:cNvSpPr txBox="1"/>
            <p:nvPr/>
          </p:nvSpPr>
          <p:spPr>
            <a:xfrm>
              <a:off x="3151840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262D85-D52F-4FB9-9AD4-3421B3A60493}"/>
                </a:ext>
              </a:extLst>
            </p:cNvPr>
            <p:cNvSpPr txBox="1"/>
            <p:nvPr/>
          </p:nvSpPr>
          <p:spPr>
            <a:xfrm>
              <a:off x="396921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76B828-CD7E-4E06-B3CE-F1EE613627A2}"/>
                </a:ext>
              </a:extLst>
            </p:cNvPr>
            <p:cNvSpPr txBox="1"/>
            <p:nvPr/>
          </p:nvSpPr>
          <p:spPr>
            <a:xfrm>
              <a:off x="481503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623D68-0F99-4B94-878B-AEDBBDCAB368}"/>
                </a:ext>
              </a:extLst>
            </p:cNvPr>
            <p:cNvSpPr txBox="1"/>
            <p:nvPr/>
          </p:nvSpPr>
          <p:spPr>
            <a:xfrm>
              <a:off x="5668472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2C092E-B795-4CE5-95B3-656396590A97}"/>
                </a:ext>
              </a:extLst>
            </p:cNvPr>
            <p:cNvSpPr txBox="1"/>
            <p:nvPr/>
          </p:nvSpPr>
          <p:spPr>
            <a:xfrm>
              <a:off x="6550361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2FDD35-211E-4D4F-AA68-74B4D60A8F99}"/>
                </a:ext>
              </a:extLst>
            </p:cNvPr>
            <p:cNvSpPr txBox="1"/>
            <p:nvPr/>
          </p:nvSpPr>
          <p:spPr>
            <a:xfrm>
              <a:off x="736773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B8FFF5-C5FA-478B-B04F-9773CF557BA7}"/>
                </a:ext>
              </a:extLst>
            </p:cNvPr>
            <p:cNvSpPr txBox="1"/>
            <p:nvPr/>
          </p:nvSpPr>
          <p:spPr>
            <a:xfrm>
              <a:off x="822117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0A1817F-95A9-4F4B-9B6E-284670815E37}"/>
                </a:ext>
              </a:extLst>
            </p:cNvPr>
            <p:cNvSpPr txBox="1"/>
            <p:nvPr/>
          </p:nvSpPr>
          <p:spPr>
            <a:xfrm>
              <a:off x="1867514" y="6159831"/>
              <a:ext cx="12843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Week Sunday 2019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42CA979-D9CA-4552-9336-7CC50C5175D9}"/>
                </a:ext>
              </a:extLst>
            </p:cNvPr>
            <p:cNvSpPr txBox="1"/>
            <p:nvPr/>
          </p:nvSpPr>
          <p:spPr>
            <a:xfrm>
              <a:off x="9066994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76840E-C0FE-4762-A6F6-82AAD3E5B325}"/>
                </a:ext>
              </a:extLst>
            </p:cNvPr>
            <p:cNvSpPr txBox="1"/>
            <p:nvPr/>
          </p:nvSpPr>
          <p:spPr>
            <a:xfrm>
              <a:off x="9956499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1EAA6A-9FF3-4255-9BAD-91738D52BFBF}"/>
                </a:ext>
              </a:extLst>
            </p:cNvPr>
            <p:cNvSpPr txBox="1"/>
            <p:nvPr/>
          </p:nvSpPr>
          <p:spPr>
            <a:xfrm>
              <a:off x="10802322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AB46DF-FB28-40E1-8226-710784D9E354}"/>
                </a:ext>
              </a:extLst>
            </p:cNvPr>
            <p:cNvSpPr txBox="1"/>
            <p:nvPr/>
          </p:nvSpPr>
          <p:spPr>
            <a:xfrm>
              <a:off x="4305365" y="6428471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APRIL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301991-8FD8-4760-A3CA-2C3B0B680C2A}"/>
                </a:ext>
              </a:extLst>
            </p:cNvPr>
            <p:cNvSpPr txBox="1"/>
            <p:nvPr/>
          </p:nvSpPr>
          <p:spPr>
            <a:xfrm>
              <a:off x="7301230" y="6428471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MAY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BB2455-EF81-4807-B4E8-9BB858581657}"/>
                </a:ext>
              </a:extLst>
            </p:cNvPr>
            <p:cNvSpPr txBox="1"/>
            <p:nvPr/>
          </p:nvSpPr>
          <p:spPr>
            <a:xfrm>
              <a:off x="10690791" y="642847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JUNE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325A2AC-3E80-4E2B-9C33-1C766A325E3D}"/>
                </a:ext>
              </a:extLst>
            </p:cNvPr>
            <p:cNvGrpSpPr/>
            <p:nvPr/>
          </p:nvGrpSpPr>
          <p:grpSpPr>
            <a:xfrm>
              <a:off x="3287968" y="3866281"/>
              <a:ext cx="8493019" cy="1487907"/>
              <a:chOff x="725858" y="3866281"/>
              <a:chExt cx="11055129" cy="1487907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F4B549F-35FC-4BB5-A26A-8A80F863C3A6}"/>
                  </a:ext>
                </a:extLst>
              </p:cNvPr>
              <p:cNvCxnSpPr/>
              <p:nvPr/>
            </p:nvCxnSpPr>
            <p:spPr>
              <a:xfrm>
                <a:off x="725858" y="3866281"/>
                <a:ext cx="1105512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7C68C56-09CF-4CA9-888A-97E193DF4220}"/>
                  </a:ext>
                </a:extLst>
              </p:cNvPr>
              <p:cNvCxnSpPr/>
              <p:nvPr/>
            </p:nvCxnSpPr>
            <p:spPr>
              <a:xfrm>
                <a:off x="725858" y="4610234"/>
                <a:ext cx="1105512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0361E29-14BC-4CC6-B1AC-2F69A8E3F28D}"/>
                  </a:ext>
                </a:extLst>
              </p:cNvPr>
              <p:cNvCxnSpPr/>
              <p:nvPr/>
            </p:nvCxnSpPr>
            <p:spPr>
              <a:xfrm>
                <a:off x="725858" y="5354188"/>
                <a:ext cx="1105512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C65ED8-5A00-4AB6-AAF2-72518E937C70}"/>
                </a:ext>
              </a:extLst>
            </p:cNvPr>
            <p:cNvGrpSpPr/>
            <p:nvPr/>
          </p:nvGrpSpPr>
          <p:grpSpPr>
            <a:xfrm>
              <a:off x="3287331" y="6105360"/>
              <a:ext cx="840107" cy="115965"/>
              <a:chOff x="7756804" y="1059180"/>
              <a:chExt cx="560070" cy="32004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DD61CBA-62CB-45B3-8728-4BEE0B02ECDE}"/>
                  </a:ext>
                </a:extLst>
              </p:cNvPr>
              <p:cNvCxnSpPr/>
              <p:nvPr/>
            </p:nvCxnSpPr>
            <p:spPr>
              <a:xfrm>
                <a:off x="775680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2EF9B1-B4FC-472C-8D98-EF6166FBAF7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DF8ABDB-211E-4FC9-92A9-6D8BA3B7552B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9F9846C-D025-4315-8912-8AFDF7A4369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67D41B-8024-454C-8779-6810FEB3CFC4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C7909B-1B62-4FFD-B27A-3164D10A509D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A101DB6-CE13-47BF-8D49-2E72E1D9DABB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5A9CD7A-C027-4394-98CB-033D1203672F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B04A079-FEC1-4D82-B53B-5D7CC0185FB1}"/>
                </a:ext>
              </a:extLst>
            </p:cNvPr>
            <p:cNvGrpSpPr/>
            <p:nvPr/>
          </p:nvGrpSpPr>
          <p:grpSpPr>
            <a:xfrm>
              <a:off x="4244445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9A119C8-964A-4C86-94EE-F0B8AA9D151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B037C3D-D975-4811-8FAB-4D958282449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9B6E216-D800-4AF9-86B2-3D0958EF078F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A538F2F-123B-4044-B6B9-7AD0874BDF6D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48F475C-0CE9-4DF4-99E7-0F677A99CB3C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8A9D2C4-7926-4D74-9C4C-630BE6C0562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AB42B77-1F24-4678-A65F-E53A06680F36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98988DC-9160-478D-8687-49AFA85E1389}"/>
                </a:ext>
              </a:extLst>
            </p:cNvPr>
            <p:cNvGrpSpPr/>
            <p:nvPr/>
          </p:nvGrpSpPr>
          <p:grpSpPr>
            <a:xfrm>
              <a:off x="5104399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B1428A4-B45D-4B4C-8B36-3A28B5B78A9F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8F5D8BA-DBC2-4049-86B5-D74010C3E5F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9E10C95-6BCB-4382-B0FF-8EE4125AA902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CB5F8E6-DF5C-45EF-B7D9-0D6198F4476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C7A6C88-3079-49E0-B074-0A008448F25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968CF53-F54E-4AB7-91C9-8FA185108689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9AA9CDF-61CE-43D1-BE4D-0E30A8D6A6B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AE1E32F-01A3-49C3-A437-B7451E7284C2}"/>
                </a:ext>
              </a:extLst>
            </p:cNvPr>
            <p:cNvGrpSpPr/>
            <p:nvPr/>
          </p:nvGrpSpPr>
          <p:grpSpPr>
            <a:xfrm>
              <a:off x="5960543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1ED666-E1C6-45AD-97C7-1447260F00B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F3333B2-FB5B-4917-83EF-3F3B1378301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1A07E0D-FEA0-4348-9075-402A9CD8AF83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4FB1DFF-1F7A-4601-912D-FAAAB1DB837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CEA2079-7513-4890-B9C3-DBC20E64B0B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B6CC4C9-BDD2-45C7-81B3-40DFA741EFD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2249851-6C91-4D6B-8389-2DBD3095DEBE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0EEE24D-1876-4A1A-BF79-5EAF184B0634}"/>
                </a:ext>
              </a:extLst>
            </p:cNvPr>
            <p:cNvGrpSpPr/>
            <p:nvPr/>
          </p:nvGrpSpPr>
          <p:grpSpPr>
            <a:xfrm>
              <a:off x="6809067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DC7A84-717E-4263-974D-34BC844EF0A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A8401DC-6F40-4297-81C8-5C514CBA41DE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D928D52-A32B-4889-A243-31126B2FBDFD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0C23BC4-FB75-46DE-92D7-A8D8C6033A4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180BD98-CB99-4E69-A0EF-FF85C0798EC9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01300826-F7DB-4381-BDC4-6AADEE5D1D15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6FDDB70-C87C-4007-9E9F-091DDA9FAA3A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97974A3-8A37-482F-8588-61889059B3C4}"/>
                </a:ext>
              </a:extLst>
            </p:cNvPr>
            <p:cNvGrpSpPr/>
            <p:nvPr/>
          </p:nvGrpSpPr>
          <p:grpSpPr>
            <a:xfrm>
              <a:off x="7657591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2134A29-B566-4D11-8433-576AF26290A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F9E7C5D-D542-4170-AF36-3A5AD94265E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6ED8A68-826E-4D37-8CA3-CFBABE4F60C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6C35CFE-2FCA-4DFD-B6CA-32933EA3AB32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4B53D0F-6171-47DF-8201-D640F1FF4DB1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BF78D93-7554-45C6-A270-ABAE6213AE8A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B2CFA8-A158-4661-BF96-6262B8723893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E22989D-4D7D-4243-A8E0-BC14780FFF27}"/>
                </a:ext>
              </a:extLst>
            </p:cNvPr>
            <p:cNvGrpSpPr/>
            <p:nvPr/>
          </p:nvGrpSpPr>
          <p:grpSpPr>
            <a:xfrm>
              <a:off x="8506115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F14BEF0-E873-43CD-906E-6D2B516BAA8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CA0E46F-24F0-46EB-9B05-330B50C15E24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C4DCBDB-DDC7-497F-901A-5611EF55A786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3B282D-1074-432A-B422-39007D468B16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E6F13E3-1146-426F-8818-48BEBF411408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DA3D5B2-E6D8-4A62-9132-460441CE3BFE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8F94E5F-A02E-4C18-B625-731DC4BBDA8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18F0FE-F6D8-4216-806E-9CE49B4D889B}"/>
                </a:ext>
              </a:extLst>
            </p:cNvPr>
            <p:cNvGrpSpPr/>
            <p:nvPr/>
          </p:nvGrpSpPr>
          <p:grpSpPr>
            <a:xfrm>
              <a:off x="9354639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794AD61-08D3-4AAE-9483-68E351EA7E51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EF3FB4B-0ECD-4900-A0D3-772508EFD98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1026D37-B189-479B-8DE2-55BC60EAF54B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769B593-C0B3-4DC5-AFB8-10B0AC01BC7A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218F558-2BE9-4063-BD62-BFB66FA435A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098912F-CAB8-46A8-945A-28F3CEC4347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D5E8B8A-50EA-4FEE-8D88-FDE83CE737DD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D8B674E-1C34-46CA-9836-E7AE06FF50BA}"/>
                </a:ext>
              </a:extLst>
            </p:cNvPr>
            <p:cNvGrpSpPr/>
            <p:nvPr/>
          </p:nvGrpSpPr>
          <p:grpSpPr>
            <a:xfrm>
              <a:off x="10206973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AA4913-78AA-4F1A-8325-20FE5F9C898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5857DD-2113-4E52-AEDB-14F7FA22A0A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B84C518-B70A-4601-87E5-EBAEAD1B41BC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5C1CB06-84DF-44B7-AAA5-877AE8138757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B05EC48-DEDA-494A-A7AB-568F101FCD3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C2CE774-EF4F-4271-A60E-62FD4668AC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AEB0C11-583D-46FD-8CE4-DF12E95D9602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0D257E6-19A6-44A2-BEBF-0668D2BBD1E9}"/>
                </a:ext>
              </a:extLst>
            </p:cNvPr>
            <p:cNvGrpSpPr/>
            <p:nvPr/>
          </p:nvGrpSpPr>
          <p:grpSpPr>
            <a:xfrm>
              <a:off x="11059307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DDB1BED-FD25-40A6-BC39-6B164F780DC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F4B59C5-BBD1-437D-8E0D-6F2785B2C7F1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A909BFD-DF7A-4AEC-9C3C-4891FF74CD09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7E6A258-E3A2-456F-8684-03EA9AA50050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EF804F4-6464-4957-A31C-9B8FCC802BA0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A4E91EE-C315-4A52-A601-9457C9D9AF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9CB7E9B-04CC-4744-BE57-3BA9C690A944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FF451B-A7EE-486E-AD15-70EA684E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866" y="3115312"/>
              <a:ext cx="7420385" cy="2988695"/>
            </a:xfrm>
            <a:custGeom>
              <a:avLst/>
              <a:gdLst>
                <a:gd name="T0" fmla="*/ 0 w 7012"/>
                <a:gd name="T1" fmla="*/ 1322 h 1391"/>
                <a:gd name="T2" fmla="*/ 342 w 7012"/>
                <a:gd name="T3" fmla="*/ 1353 h 1391"/>
                <a:gd name="T4" fmla="*/ 691 w 7012"/>
                <a:gd name="T5" fmla="*/ 1391 h 1391"/>
                <a:gd name="T6" fmla="*/ 919 w 7012"/>
                <a:gd name="T7" fmla="*/ 1262 h 1391"/>
                <a:gd name="T8" fmla="*/ 1146 w 7012"/>
                <a:gd name="T9" fmla="*/ 1391 h 1391"/>
                <a:gd name="T10" fmla="*/ 1609 w 7012"/>
                <a:gd name="T11" fmla="*/ 1262 h 1391"/>
                <a:gd name="T12" fmla="*/ 1837 w 7012"/>
                <a:gd name="T13" fmla="*/ 1284 h 1391"/>
                <a:gd name="T14" fmla="*/ 2186 w 7012"/>
                <a:gd name="T15" fmla="*/ 1330 h 1391"/>
                <a:gd name="T16" fmla="*/ 2527 w 7012"/>
                <a:gd name="T17" fmla="*/ 1345 h 1391"/>
                <a:gd name="T18" fmla="*/ 2755 w 7012"/>
                <a:gd name="T19" fmla="*/ 1140 h 1391"/>
                <a:gd name="T20" fmla="*/ 2990 w 7012"/>
                <a:gd name="T21" fmla="*/ 1277 h 1391"/>
                <a:gd name="T22" fmla="*/ 3332 w 7012"/>
                <a:gd name="T23" fmla="*/ 1026 h 1391"/>
                <a:gd name="T24" fmla="*/ 3681 w 7012"/>
                <a:gd name="T25" fmla="*/ 1224 h 1391"/>
                <a:gd name="T26" fmla="*/ 3909 w 7012"/>
                <a:gd name="T27" fmla="*/ 1300 h 1391"/>
                <a:gd name="T28" fmla="*/ 4136 w 7012"/>
                <a:gd name="T29" fmla="*/ 1186 h 1391"/>
                <a:gd name="T30" fmla="*/ 4372 w 7012"/>
                <a:gd name="T31" fmla="*/ 1094 h 1391"/>
                <a:gd name="T32" fmla="*/ 4599 w 7012"/>
                <a:gd name="T33" fmla="*/ 980 h 1391"/>
                <a:gd name="T34" fmla="*/ 4827 w 7012"/>
                <a:gd name="T35" fmla="*/ 760 h 1391"/>
                <a:gd name="T36" fmla="*/ 5404 w 7012"/>
                <a:gd name="T37" fmla="*/ 730 h 1391"/>
                <a:gd name="T38" fmla="*/ 5745 w 7012"/>
                <a:gd name="T39" fmla="*/ 578 h 1391"/>
                <a:gd name="T40" fmla="*/ 6094 w 7012"/>
                <a:gd name="T41" fmla="*/ 661 h 1391"/>
                <a:gd name="T42" fmla="*/ 6322 w 7012"/>
                <a:gd name="T43" fmla="*/ 486 h 1391"/>
                <a:gd name="T44" fmla="*/ 6671 w 7012"/>
                <a:gd name="T45" fmla="*/ 380 h 1391"/>
                <a:gd name="T46" fmla="*/ 7012 w 7012"/>
                <a:gd name="T47" fmla="*/ 0 h 1391"/>
                <a:gd name="connsiteX0" fmla="*/ 0 w 10000"/>
                <a:gd name="connsiteY0" fmla="*/ 9504 h 10000"/>
                <a:gd name="connsiteX1" fmla="*/ 253 w 10000"/>
                <a:gd name="connsiteY1" fmla="*/ 9682 h 10000"/>
                <a:gd name="connsiteX2" fmla="*/ 488 w 10000"/>
                <a:gd name="connsiteY2" fmla="*/ 9727 h 10000"/>
                <a:gd name="connsiteX3" fmla="*/ 985 w 10000"/>
                <a:gd name="connsiteY3" fmla="*/ 10000 h 10000"/>
                <a:gd name="connsiteX4" fmla="*/ 1311 w 10000"/>
                <a:gd name="connsiteY4" fmla="*/ 9073 h 10000"/>
                <a:gd name="connsiteX5" fmla="*/ 1634 w 10000"/>
                <a:gd name="connsiteY5" fmla="*/ 10000 h 10000"/>
                <a:gd name="connsiteX6" fmla="*/ 2295 w 10000"/>
                <a:gd name="connsiteY6" fmla="*/ 9073 h 10000"/>
                <a:gd name="connsiteX7" fmla="*/ 2620 w 10000"/>
                <a:gd name="connsiteY7" fmla="*/ 9231 h 10000"/>
                <a:gd name="connsiteX8" fmla="*/ 3118 w 10000"/>
                <a:gd name="connsiteY8" fmla="*/ 9561 h 10000"/>
                <a:gd name="connsiteX9" fmla="*/ 3604 w 10000"/>
                <a:gd name="connsiteY9" fmla="*/ 9669 h 10000"/>
                <a:gd name="connsiteX10" fmla="*/ 3929 w 10000"/>
                <a:gd name="connsiteY10" fmla="*/ 8196 h 10000"/>
                <a:gd name="connsiteX11" fmla="*/ 4264 w 10000"/>
                <a:gd name="connsiteY11" fmla="*/ 9180 h 10000"/>
                <a:gd name="connsiteX12" fmla="*/ 4752 w 10000"/>
                <a:gd name="connsiteY12" fmla="*/ 7376 h 10000"/>
                <a:gd name="connsiteX13" fmla="*/ 5250 w 10000"/>
                <a:gd name="connsiteY13" fmla="*/ 8799 h 10000"/>
                <a:gd name="connsiteX14" fmla="*/ 5575 w 10000"/>
                <a:gd name="connsiteY14" fmla="*/ 9346 h 10000"/>
                <a:gd name="connsiteX15" fmla="*/ 5898 w 10000"/>
                <a:gd name="connsiteY15" fmla="*/ 8526 h 10000"/>
                <a:gd name="connsiteX16" fmla="*/ 6235 w 10000"/>
                <a:gd name="connsiteY16" fmla="*/ 7865 h 10000"/>
                <a:gd name="connsiteX17" fmla="*/ 6559 w 10000"/>
                <a:gd name="connsiteY17" fmla="*/ 7045 h 10000"/>
                <a:gd name="connsiteX18" fmla="*/ 6884 w 10000"/>
                <a:gd name="connsiteY18" fmla="*/ 5464 h 10000"/>
                <a:gd name="connsiteX19" fmla="*/ 7707 w 10000"/>
                <a:gd name="connsiteY19" fmla="*/ 5248 h 10000"/>
                <a:gd name="connsiteX20" fmla="*/ 8193 w 10000"/>
                <a:gd name="connsiteY20" fmla="*/ 4155 h 10000"/>
                <a:gd name="connsiteX21" fmla="*/ 8691 w 10000"/>
                <a:gd name="connsiteY21" fmla="*/ 4752 h 10000"/>
                <a:gd name="connsiteX22" fmla="*/ 9016 w 10000"/>
                <a:gd name="connsiteY22" fmla="*/ 3494 h 10000"/>
                <a:gd name="connsiteX23" fmla="*/ 9514 w 10000"/>
                <a:gd name="connsiteY23" fmla="*/ 2732 h 10000"/>
                <a:gd name="connsiteX24" fmla="*/ 10000 w 10000"/>
                <a:gd name="connsiteY24" fmla="*/ 0 h 10000"/>
                <a:gd name="connsiteX0" fmla="*/ 0 w 9997"/>
                <a:gd name="connsiteY0" fmla="*/ 11339 h 11339"/>
                <a:gd name="connsiteX1" fmla="*/ 250 w 9997"/>
                <a:gd name="connsiteY1" fmla="*/ 9682 h 11339"/>
                <a:gd name="connsiteX2" fmla="*/ 485 w 9997"/>
                <a:gd name="connsiteY2" fmla="*/ 9727 h 11339"/>
                <a:gd name="connsiteX3" fmla="*/ 982 w 9997"/>
                <a:gd name="connsiteY3" fmla="*/ 10000 h 11339"/>
                <a:gd name="connsiteX4" fmla="*/ 1308 w 9997"/>
                <a:gd name="connsiteY4" fmla="*/ 9073 h 11339"/>
                <a:gd name="connsiteX5" fmla="*/ 1631 w 9997"/>
                <a:gd name="connsiteY5" fmla="*/ 10000 h 11339"/>
                <a:gd name="connsiteX6" fmla="*/ 2292 w 9997"/>
                <a:gd name="connsiteY6" fmla="*/ 9073 h 11339"/>
                <a:gd name="connsiteX7" fmla="*/ 2617 w 9997"/>
                <a:gd name="connsiteY7" fmla="*/ 9231 h 11339"/>
                <a:gd name="connsiteX8" fmla="*/ 3115 w 9997"/>
                <a:gd name="connsiteY8" fmla="*/ 9561 h 11339"/>
                <a:gd name="connsiteX9" fmla="*/ 3601 w 9997"/>
                <a:gd name="connsiteY9" fmla="*/ 9669 h 11339"/>
                <a:gd name="connsiteX10" fmla="*/ 3926 w 9997"/>
                <a:gd name="connsiteY10" fmla="*/ 8196 h 11339"/>
                <a:gd name="connsiteX11" fmla="*/ 4261 w 9997"/>
                <a:gd name="connsiteY11" fmla="*/ 9180 h 11339"/>
                <a:gd name="connsiteX12" fmla="*/ 4749 w 9997"/>
                <a:gd name="connsiteY12" fmla="*/ 7376 h 11339"/>
                <a:gd name="connsiteX13" fmla="*/ 5247 w 9997"/>
                <a:gd name="connsiteY13" fmla="*/ 8799 h 11339"/>
                <a:gd name="connsiteX14" fmla="*/ 5572 w 9997"/>
                <a:gd name="connsiteY14" fmla="*/ 9346 h 11339"/>
                <a:gd name="connsiteX15" fmla="*/ 5895 w 9997"/>
                <a:gd name="connsiteY15" fmla="*/ 8526 h 11339"/>
                <a:gd name="connsiteX16" fmla="*/ 6232 w 9997"/>
                <a:gd name="connsiteY16" fmla="*/ 7865 h 11339"/>
                <a:gd name="connsiteX17" fmla="*/ 6556 w 9997"/>
                <a:gd name="connsiteY17" fmla="*/ 7045 h 11339"/>
                <a:gd name="connsiteX18" fmla="*/ 6881 w 9997"/>
                <a:gd name="connsiteY18" fmla="*/ 5464 h 11339"/>
                <a:gd name="connsiteX19" fmla="*/ 7704 w 9997"/>
                <a:gd name="connsiteY19" fmla="*/ 5248 h 11339"/>
                <a:gd name="connsiteX20" fmla="*/ 8190 w 9997"/>
                <a:gd name="connsiteY20" fmla="*/ 4155 h 11339"/>
                <a:gd name="connsiteX21" fmla="*/ 8688 w 9997"/>
                <a:gd name="connsiteY21" fmla="*/ 4752 h 11339"/>
                <a:gd name="connsiteX22" fmla="*/ 9013 w 9997"/>
                <a:gd name="connsiteY22" fmla="*/ 3494 h 11339"/>
                <a:gd name="connsiteX23" fmla="*/ 9511 w 9997"/>
                <a:gd name="connsiteY23" fmla="*/ 2732 h 11339"/>
                <a:gd name="connsiteX24" fmla="*/ 9997 w 9997"/>
                <a:gd name="connsiteY24" fmla="*/ 0 h 11339"/>
                <a:gd name="connsiteX0" fmla="*/ 32 w 10032"/>
                <a:gd name="connsiteY0" fmla="*/ 10000 h 10000"/>
                <a:gd name="connsiteX1" fmla="*/ 25 w 10032"/>
                <a:gd name="connsiteY1" fmla="*/ 8379 h 10000"/>
                <a:gd name="connsiteX2" fmla="*/ 517 w 10032"/>
                <a:gd name="connsiteY2" fmla="*/ 8578 h 10000"/>
                <a:gd name="connsiteX3" fmla="*/ 1014 w 10032"/>
                <a:gd name="connsiteY3" fmla="*/ 8819 h 10000"/>
                <a:gd name="connsiteX4" fmla="*/ 1340 w 10032"/>
                <a:gd name="connsiteY4" fmla="*/ 8002 h 10000"/>
                <a:gd name="connsiteX5" fmla="*/ 1663 w 10032"/>
                <a:gd name="connsiteY5" fmla="*/ 8819 h 10000"/>
                <a:gd name="connsiteX6" fmla="*/ 2325 w 10032"/>
                <a:gd name="connsiteY6" fmla="*/ 8002 h 10000"/>
                <a:gd name="connsiteX7" fmla="*/ 2650 w 10032"/>
                <a:gd name="connsiteY7" fmla="*/ 8141 h 10000"/>
                <a:gd name="connsiteX8" fmla="*/ 3148 w 10032"/>
                <a:gd name="connsiteY8" fmla="*/ 8432 h 10000"/>
                <a:gd name="connsiteX9" fmla="*/ 3634 w 10032"/>
                <a:gd name="connsiteY9" fmla="*/ 8527 h 10000"/>
                <a:gd name="connsiteX10" fmla="*/ 3959 w 10032"/>
                <a:gd name="connsiteY10" fmla="*/ 7228 h 10000"/>
                <a:gd name="connsiteX11" fmla="*/ 4294 w 10032"/>
                <a:gd name="connsiteY11" fmla="*/ 8096 h 10000"/>
                <a:gd name="connsiteX12" fmla="*/ 4782 w 10032"/>
                <a:gd name="connsiteY12" fmla="*/ 6505 h 10000"/>
                <a:gd name="connsiteX13" fmla="*/ 5281 w 10032"/>
                <a:gd name="connsiteY13" fmla="*/ 7760 h 10000"/>
                <a:gd name="connsiteX14" fmla="*/ 5606 w 10032"/>
                <a:gd name="connsiteY14" fmla="*/ 8242 h 10000"/>
                <a:gd name="connsiteX15" fmla="*/ 5929 w 10032"/>
                <a:gd name="connsiteY15" fmla="*/ 7519 h 10000"/>
                <a:gd name="connsiteX16" fmla="*/ 6266 w 10032"/>
                <a:gd name="connsiteY16" fmla="*/ 6936 h 10000"/>
                <a:gd name="connsiteX17" fmla="*/ 6590 w 10032"/>
                <a:gd name="connsiteY17" fmla="*/ 6213 h 10000"/>
                <a:gd name="connsiteX18" fmla="*/ 6915 w 10032"/>
                <a:gd name="connsiteY18" fmla="*/ 4819 h 10000"/>
                <a:gd name="connsiteX19" fmla="*/ 7738 w 10032"/>
                <a:gd name="connsiteY19" fmla="*/ 4628 h 10000"/>
                <a:gd name="connsiteX20" fmla="*/ 8224 w 10032"/>
                <a:gd name="connsiteY20" fmla="*/ 3664 h 10000"/>
                <a:gd name="connsiteX21" fmla="*/ 8723 w 10032"/>
                <a:gd name="connsiteY21" fmla="*/ 4191 h 10000"/>
                <a:gd name="connsiteX22" fmla="*/ 9048 w 10032"/>
                <a:gd name="connsiteY22" fmla="*/ 3081 h 10000"/>
                <a:gd name="connsiteX23" fmla="*/ 9546 w 10032"/>
                <a:gd name="connsiteY23" fmla="*/ 2409 h 10000"/>
                <a:gd name="connsiteX24" fmla="*/ 10032 w 10032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44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83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017"/>
                <a:gd name="connsiteX1" fmla="*/ 42 w 10038"/>
                <a:gd name="connsiteY1" fmla="*/ 10017 h 10017"/>
                <a:gd name="connsiteX2" fmla="*/ 31 w 10038"/>
                <a:gd name="connsiteY2" fmla="*/ 8379 h 10017"/>
                <a:gd name="connsiteX3" fmla="*/ 523 w 10038"/>
                <a:gd name="connsiteY3" fmla="*/ 8578 h 10017"/>
                <a:gd name="connsiteX4" fmla="*/ 1020 w 10038"/>
                <a:gd name="connsiteY4" fmla="*/ 8819 h 10017"/>
                <a:gd name="connsiteX5" fmla="*/ 1346 w 10038"/>
                <a:gd name="connsiteY5" fmla="*/ 8002 h 10017"/>
                <a:gd name="connsiteX6" fmla="*/ 1669 w 10038"/>
                <a:gd name="connsiteY6" fmla="*/ 8819 h 10017"/>
                <a:gd name="connsiteX7" fmla="*/ 2331 w 10038"/>
                <a:gd name="connsiteY7" fmla="*/ 8002 h 10017"/>
                <a:gd name="connsiteX8" fmla="*/ 2656 w 10038"/>
                <a:gd name="connsiteY8" fmla="*/ 8141 h 10017"/>
                <a:gd name="connsiteX9" fmla="*/ 3154 w 10038"/>
                <a:gd name="connsiteY9" fmla="*/ 8432 h 10017"/>
                <a:gd name="connsiteX10" fmla="*/ 3640 w 10038"/>
                <a:gd name="connsiteY10" fmla="*/ 8527 h 10017"/>
                <a:gd name="connsiteX11" fmla="*/ 3965 w 10038"/>
                <a:gd name="connsiteY11" fmla="*/ 7228 h 10017"/>
                <a:gd name="connsiteX12" fmla="*/ 4300 w 10038"/>
                <a:gd name="connsiteY12" fmla="*/ 8096 h 10017"/>
                <a:gd name="connsiteX13" fmla="*/ 4788 w 10038"/>
                <a:gd name="connsiteY13" fmla="*/ 6505 h 10017"/>
                <a:gd name="connsiteX14" fmla="*/ 5287 w 10038"/>
                <a:gd name="connsiteY14" fmla="*/ 7760 h 10017"/>
                <a:gd name="connsiteX15" fmla="*/ 5612 w 10038"/>
                <a:gd name="connsiteY15" fmla="*/ 8242 h 10017"/>
                <a:gd name="connsiteX16" fmla="*/ 5935 w 10038"/>
                <a:gd name="connsiteY16" fmla="*/ 7519 h 10017"/>
                <a:gd name="connsiteX17" fmla="*/ 6272 w 10038"/>
                <a:gd name="connsiteY17" fmla="*/ 6936 h 10017"/>
                <a:gd name="connsiteX18" fmla="*/ 6596 w 10038"/>
                <a:gd name="connsiteY18" fmla="*/ 6213 h 10017"/>
                <a:gd name="connsiteX19" fmla="*/ 6921 w 10038"/>
                <a:gd name="connsiteY19" fmla="*/ 4819 h 10017"/>
                <a:gd name="connsiteX20" fmla="*/ 7744 w 10038"/>
                <a:gd name="connsiteY20" fmla="*/ 4628 h 10017"/>
                <a:gd name="connsiteX21" fmla="*/ 8230 w 10038"/>
                <a:gd name="connsiteY21" fmla="*/ 3664 h 10017"/>
                <a:gd name="connsiteX22" fmla="*/ 8729 w 10038"/>
                <a:gd name="connsiteY22" fmla="*/ 4191 h 10017"/>
                <a:gd name="connsiteX23" fmla="*/ 9054 w 10038"/>
                <a:gd name="connsiteY23" fmla="*/ 3081 h 10017"/>
                <a:gd name="connsiteX24" fmla="*/ 9552 w 10038"/>
                <a:gd name="connsiteY24" fmla="*/ 2409 h 10017"/>
                <a:gd name="connsiteX25" fmla="*/ 10038 w 10038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1320 w 10007"/>
                <a:gd name="connsiteY0" fmla="*/ 10026 h 10026"/>
                <a:gd name="connsiteX1" fmla="*/ 11 w 10007"/>
                <a:gd name="connsiteY1" fmla="*/ 10017 h 10026"/>
                <a:gd name="connsiteX2" fmla="*/ 0 w 10007"/>
                <a:gd name="connsiteY2" fmla="*/ 8379 h 10026"/>
                <a:gd name="connsiteX3" fmla="*/ 492 w 10007"/>
                <a:gd name="connsiteY3" fmla="*/ 8578 h 10026"/>
                <a:gd name="connsiteX4" fmla="*/ 989 w 10007"/>
                <a:gd name="connsiteY4" fmla="*/ 8819 h 10026"/>
                <a:gd name="connsiteX5" fmla="*/ 1315 w 10007"/>
                <a:gd name="connsiteY5" fmla="*/ 8002 h 10026"/>
                <a:gd name="connsiteX6" fmla="*/ 1638 w 10007"/>
                <a:gd name="connsiteY6" fmla="*/ 8819 h 10026"/>
                <a:gd name="connsiteX7" fmla="*/ 2300 w 10007"/>
                <a:gd name="connsiteY7" fmla="*/ 8002 h 10026"/>
                <a:gd name="connsiteX8" fmla="*/ 2625 w 10007"/>
                <a:gd name="connsiteY8" fmla="*/ 8141 h 10026"/>
                <a:gd name="connsiteX9" fmla="*/ 3123 w 10007"/>
                <a:gd name="connsiteY9" fmla="*/ 8432 h 10026"/>
                <a:gd name="connsiteX10" fmla="*/ 3609 w 10007"/>
                <a:gd name="connsiteY10" fmla="*/ 8527 h 10026"/>
                <a:gd name="connsiteX11" fmla="*/ 3934 w 10007"/>
                <a:gd name="connsiteY11" fmla="*/ 7228 h 10026"/>
                <a:gd name="connsiteX12" fmla="*/ 4269 w 10007"/>
                <a:gd name="connsiteY12" fmla="*/ 8096 h 10026"/>
                <a:gd name="connsiteX13" fmla="*/ 4757 w 10007"/>
                <a:gd name="connsiteY13" fmla="*/ 6505 h 10026"/>
                <a:gd name="connsiteX14" fmla="*/ 5256 w 10007"/>
                <a:gd name="connsiteY14" fmla="*/ 7760 h 10026"/>
                <a:gd name="connsiteX15" fmla="*/ 5581 w 10007"/>
                <a:gd name="connsiteY15" fmla="*/ 8242 h 10026"/>
                <a:gd name="connsiteX16" fmla="*/ 5904 w 10007"/>
                <a:gd name="connsiteY16" fmla="*/ 7519 h 10026"/>
                <a:gd name="connsiteX17" fmla="*/ 6241 w 10007"/>
                <a:gd name="connsiteY17" fmla="*/ 6936 h 10026"/>
                <a:gd name="connsiteX18" fmla="*/ 6565 w 10007"/>
                <a:gd name="connsiteY18" fmla="*/ 6213 h 10026"/>
                <a:gd name="connsiteX19" fmla="*/ 6890 w 10007"/>
                <a:gd name="connsiteY19" fmla="*/ 4819 h 10026"/>
                <a:gd name="connsiteX20" fmla="*/ 7713 w 10007"/>
                <a:gd name="connsiteY20" fmla="*/ 4628 h 10026"/>
                <a:gd name="connsiteX21" fmla="*/ 8199 w 10007"/>
                <a:gd name="connsiteY21" fmla="*/ 3664 h 10026"/>
                <a:gd name="connsiteX22" fmla="*/ 8698 w 10007"/>
                <a:gd name="connsiteY22" fmla="*/ 4191 h 10026"/>
                <a:gd name="connsiteX23" fmla="*/ 9023 w 10007"/>
                <a:gd name="connsiteY23" fmla="*/ 3081 h 10026"/>
                <a:gd name="connsiteX24" fmla="*/ 9521 w 10007"/>
                <a:gd name="connsiteY24" fmla="*/ 2409 h 10026"/>
                <a:gd name="connsiteX25" fmla="*/ 10007 w 10007"/>
                <a:gd name="connsiteY25" fmla="*/ 0 h 10026"/>
                <a:gd name="connsiteX0" fmla="*/ 1320 w 10007"/>
                <a:gd name="connsiteY0" fmla="*/ 10026 h 10030"/>
                <a:gd name="connsiteX1" fmla="*/ 8 w 10007"/>
                <a:gd name="connsiteY1" fmla="*/ 10030 h 10030"/>
                <a:gd name="connsiteX2" fmla="*/ 0 w 10007"/>
                <a:gd name="connsiteY2" fmla="*/ 8379 h 10030"/>
                <a:gd name="connsiteX3" fmla="*/ 492 w 10007"/>
                <a:gd name="connsiteY3" fmla="*/ 8578 h 10030"/>
                <a:gd name="connsiteX4" fmla="*/ 989 w 10007"/>
                <a:gd name="connsiteY4" fmla="*/ 8819 h 10030"/>
                <a:gd name="connsiteX5" fmla="*/ 1315 w 10007"/>
                <a:gd name="connsiteY5" fmla="*/ 8002 h 10030"/>
                <a:gd name="connsiteX6" fmla="*/ 1638 w 10007"/>
                <a:gd name="connsiteY6" fmla="*/ 8819 h 10030"/>
                <a:gd name="connsiteX7" fmla="*/ 2300 w 10007"/>
                <a:gd name="connsiteY7" fmla="*/ 8002 h 10030"/>
                <a:gd name="connsiteX8" fmla="*/ 2625 w 10007"/>
                <a:gd name="connsiteY8" fmla="*/ 8141 h 10030"/>
                <a:gd name="connsiteX9" fmla="*/ 3123 w 10007"/>
                <a:gd name="connsiteY9" fmla="*/ 8432 h 10030"/>
                <a:gd name="connsiteX10" fmla="*/ 3609 w 10007"/>
                <a:gd name="connsiteY10" fmla="*/ 8527 h 10030"/>
                <a:gd name="connsiteX11" fmla="*/ 3934 w 10007"/>
                <a:gd name="connsiteY11" fmla="*/ 7228 h 10030"/>
                <a:gd name="connsiteX12" fmla="*/ 4269 w 10007"/>
                <a:gd name="connsiteY12" fmla="*/ 8096 h 10030"/>
                <a:gd name="connsiteX13" fmla="*/ 4757 w 10007"/>
                <a:gd name="connsiteY13" fmla="*/ 6505 h 10030"/>
                <a:gd name="connsiteX14" fmla="*/ 5256 w 10007"/>
                <a:gd name="connsiteY14" fmla="*/ 7760 h 10030"/>
                <a:gd name="connsiteX15" fmla="*/ 5581 w 10007"/>
                <a:gd name="connsiteY15" fmla="*/ 8242 h 10030"/>
                <a:gd name="connsiteX16" fmla="*/ 5904 w 10007"/>
                <a:gd name="connsiteY16" fmla="*/ 7519 h 10030"/>
                <a:gd name="connsiteX17" fmla="*/ 6241 w 10007"/>
                <a:gd name="connsiteY17" fmla="*/ 6936 h 10030"/>
                <a:gd name="connsiteX18" fmla="*/ 6565 w 10007"/>
                <a:gd name="connsiteY18" fmla="*/ 6213 h 10030"/>
                <a:gd name="connsiteX19" fmla="*/ 6890 w 10007"/>
                <a:gd name="connsiteY19" fmla="*/ 4819 h 10030"/>
                <a:gd name="connsiteX20" fmla="*/ 7713 w 10007"/>
                <a:gd name="connsiteY20" fmla="*/ 4628 h 10030"/>
                <a:gd name="connsiteX21" fmla="*/ 8199 w 10007"/>
                <a:gd name="connsiteY21" fmla="*/ 3664 h 10030"/>
                <a:gd name="connsiteX22" fmla="*/ 8698 w 10007"/>
                <a:gd name="connsiteY22" fmla="*/ 4191 h 10030"/>
                <a:gd name="connsiteX23" fmla="*/ 9023 w 10007"/>
                <a:gd name="connsiteY23" fmla="*/ 3081 h 10030"/>
                <a:gd name="connsiteX24" fmla="*/ 9521 w 10007"/>
                <a:gd name="connsiteY24" fmla="*/ 2409 h 10030"/>
                <a:gd name="connsiteX25" fmla="*/ 10007 w 10007"/>
                <a:gd name="connsiteY25" fmla="*/ 0 h 10030"/>
                <a:gd name="connsiteX0" fmla="*/ 1317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8333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10188 w 10188"/>
                <a:gd name="connsiteY0" fmla="*/ 10039 h 10039"/>
                <a:gd name="connsiteX1" fmla="*/ 5 w 10188"/>
                <a:gd name="connsiteY1" fmla="*/ 10030 h 10039"/>
                <a:gd name="connsiteX2" fmla="*/ 0 w 10188"/>
                <a:gd name="connsiteY2" fmla="*/ 8379 h 10039"/>
                <a:gd name="connsiteX3" fmla="*/ 489 w 10188"/>
                <a:gd name="connsiteY3" fmla="*/ 8578 h 10039"/>
                <a:gd name="connsiteX4" fmla="*/ 986 w 10188"/>
                <a:gd name="connsiteY4" fmla="*/ 8819 h 10039"/>
                <a:gd name="connsiteX5" fmla="*/ 1312 w 10188"/>
                <a:gd name="connsiteY5" fmla="*/ 8002 h 10039"/>
                <a:gd name="connsiteX6" fmla="*/ 1635 w 10188"/>
                <a:gd name="connsiteY6" fmla="*/ 8819 h 10039"/>
                <a:gd name="connsiteX7" fmla="*/ 2297 w 10188"/>
                <a:gd name="connsiteY7" fmla="*/ 8002 h 10039"/>
                <a:gd name="connsiteX8" fmla="*/ 2622 w 10188"/>
                <a:gd name="connsiteY8" fmla="*/ 8141 h 10039"/>
                <a:gd name="connsiteX9" fmla="*/ 3120 w 10188"/>
                <a:gd name="connsiteY9" fmla="*/ 8432 h 10039"/>
                <a:gd name="connsiteX10" fmla="*/ 3606 w 10188"/>
                <a:gd name="connsiteY10" fmla="*/ 8527 h 10039"/>
                <a:gd name="connsiteX11" fmla="*/ 3931 w 10188"/>
                <a:gd name="connsiteY11" fmla="*/ 7228 h 10039"/>
                <a:gd name="connsiteX12" fmla="*/ 4266 w 10188"/>
                <a:gd name="connsiteY12" fmla="*/ 8096 h 10039"/>
                <a:gd name="connsiteX13" fmla="*/ 4754 w 10188"/>
                <a:gd name="connsiteY13" fmla="*/ 6505 h 10039"/>
                <a:gd name="connsiteX14" fmla="*/ 5253 w 10188"/>
                <a:gd name="connsiteY14" fmla="*/ 7760 h 10039"/>
                <a:gd name="connsiteX15" fmla="*/ 5578 w 10188"/>
                <a:gd name="connsiteY15" fmla="*/ 8242 h 10039"/>
                <a:gd name="connsiteX16" fmla="*/ 5901 w 10188"/>
                <a:gd name="connsiteY16" fmla="*/ 7519 h 10039"/>
                <a:gd name="connsiteX17" fmla="*/ 6238 w 10188"/>
                <a:gd name="connsiteY17" fmla="*/ 6936 h 10039"/>
                <a:gd name="connsiteX18" fmla="*/ 6562 w 10188"/>
                <a:gd name="connsiteY18" fmla="*/ 6213 h 10039"/>
                <a:gd name="connsiteX19" fmla="*/ 6887 w 10188"/>
                <a:gd name="connsiteY19" fmla="*/ 4819 h 10039"/>
                <a:gd name="connsiteX20" fmla="*/ 7710 w 10188"/>
                <a:gd name="connsiteY20" fmla="*/ 4628 h 10039"/>
                <a:gd name="connsiteX21" fmla="*/ 8196 w 10188"/>
                <a:gd name="connsiteY21" fmla="*/ 3664 h 10039"/>
                <a:gd name="connsiteX22" fmla="*/ 8695 w 10188"/>
                <a:gd name="connsiteY22" fmla="*/ 4191 h 10039"/>
                <a:gd name="connsiteX23" fmla="*/ 9020 w 10188"/>
                <a:gd name="connsiteY23" fmla="*/ 3081 h 10039"/>
                <a:gd name="connsiteX24" fmla="*/ 9518 w 10188"/>
                <a:gd name="connsiteY24" fmla="*/ 2409 h 10039"/>
                <a:gd name="connsiteX25" fmla="*/ 10004 w 10188"/>
                <a:gd name="connsiteY25" fmla="*/ 0 h 10039"/>
                <a:gd name="connsiteX0" fmla="*/ 10188 w 10804"/>
                <a:gd name="connsiteY0" fmla="*/ 10039 h 10154"/>
                <a:gd name="connsiteX1" fmla="*/ 10007 w 10804"/>
                <a:gd name="connsiteY1" fmla="*/ 10036 h 10154"/>
                <a:gd name="connsiteX2" fmla="*/ 5 w 10804"/>
                <a:gd name="connsiteY2" fmla="*/ 10030 h 10154"/>
                <a:gd name="connsiteX3" fmla="*/ 0 w 10804"/>
                <a:gd name="connsiteY3" fmla="*/ 8379 h 10154"/>
                <a:gd name="connsiteX4" fmla="*/ 489 w 10804"/>
                <a:gd name="connsiteY4" fmla="*/ 8578 h 10154"/>
                <a:gd name="connsiteX5" fmla="*/ 986 w 10804"/>
                <a:gd name="connsiteY5" fmla="*/ 8819 h 10154"/>
                <a:gd name="connsiteX6" fmla="*/ 1312 w 10804"/>
                <a:gd name="connsiteY6" fmla="*/ 8002 h 10154"/>
                <a:gd name="connsiteX7" fmla="*/ 1635 w 10804"/>
                <a:gd name="connsiteY7" fmla="*/ 8819 h 10154"/>
                <a:gd name="connsiteX8" fmla="*/ 2297 w 10804"/>
                <a:gd name="connsiteY8" fmla="*/ 8002 h 10154"/>
                <a:gd name="connsiteX9" fmla="*/ 2622 w 10804"/>
                <a:gd name="connsiteY9" fmla="*/ 8141 h 10154"/>
                <a:gd name="connsiteX10" fmla="*/ 3120 w 10804"/>
                <a:gd name="connsiteY10" fmla="*/ 8432 h 10154"/>
                <a:gd name="connsiteX11" fmla="*/ 3606 w 10804"/>
                <a:gd name="connsiteY11" fmla="*/ 8527 h 10154"/>
                <a:gd name="connsiteX12" fmla="*/ 3931 w 10804"/>
                <a:gd name="connsiteY12" fmla="*/ 7228 h 10154"/>
                <a:gd name="connsiteX13" fmla="*/ 4266 w 10804"/>
                <a:gd name="connsiteY13" fmla="*/ 8096 h 10154"/>
                <a:gd name="connsiteX14" fmla="*/ 4754 w 10804"/>
                <a:gd name="connsiteY14" fmla="*/ 6505 h 10154"/>
                <a:gd name="connsiteX15" fmla="*/ 5253 w 10804"/>
                <a:gd name="connsiteY15" fmla="*/ 7760 h 10154"/>
                <a:gd name="connsiteX16" fmla="*/ 5578 w 10804"/>
                <a:gd name="connsiteY16" fmla="*/ 8242 h 10154"/>
                <a:gd name="connsiteX17" fmla="*/ 5901 w 10804"/>
                <a:gd name="connsiteY17" fmla="*/ 7519 h 10154"/>
                <a:gd name="connsiteX18" fmla="*/ 6238 w 10804"/>
                <a:gd name="connsiteY18" fmla="*/ 6936 h 10154"/>
                <a:gd name="connsiteX19" fmla="*/ 6562 w 10804"/>
                <a:gd name="connsiteY19" fmla="*/ 6213 h 10154"/>
                <a:gd name="connsiteX20" fmla="*/ 6887 w 10804"/>
                <a:gd name="connsiteY20" fmla="*/ 4819 h 10154"/>
                <a:gd name="connsiteX21" fmla="*/ 7710 w 10804"/>
                <a:gd name="connsiteY21" fmla="*/ 4628 h 10154"/>
                <a:gd name="connsiteX22" fmla="*/ 8196 w 10804"/>
                <a:gd name="connsiteY22" fmla="*/ 3664 h 10154"/>
                <a:gd name="connsiteX23" fmla="*/ 8695 w 10804"/>
                <a:gd name="connsiteY23" fmla="*/ 4191 h 10154"/>
                <a:gd name="connsiteX24" fmla="*/ 9020 w 10804"/>
                <a:gd name="connsiteY24" fmla="*/ 3081 h 10154"/>
                <a:gd name="connsiteX25" fmla="*/ 9518 w 10804"/>
                <a:gd name="connsiteY25" fmla="*/ 2409 h 10154"/>
                <a:gd name="connsiteX26" fmla="*/ 10004 w 10804"/>
                <a:gd name="connsiteY26" fmla="*/ 0 h 10154"/>
                <a:gd name="connsiteX0" fmla="*/ 10188 w 10804"/>
                <a:gd name="connsiteY0" fmla="*/ 10039 h 10157"/>
                <a:gd name="connsiteX1" fmla="*/ 10007 w 10804"/>
                <a:gd name="connsiteY1" fmla="*/ 10036 h 10157"/>
                <a:gd name="connsiteX2" fmla="*/ 5 w 10804"/>
                <a:gd name="connsiteY2" fmla="*/ 10030 h 10157"/>
                <a:gd name="connsiteX3" fmla="*/ 0 w 10804"/>
                <a:gd name="connsiteY3" fmla="*/ 8379 h 10157"/>
                <a:gd name="connsiteX4" fmla="*/ 489 w 10804"/>
                <a:gd name="connsiteY4" fmla="*/ 8578 h 10157"/>
                <a:gd name="connsiteX5" fmla="*/ 986 w 10804"/>
                <a:gd name="connsiteY5" fmla="*/ 8819 h 10157"/>
                <a:gd name="connsiteX6" fmla="*/ 1312 w 10804"/>
                <a:gd name="connsiteY6" fmla="*/ 8002 h 10157"/>
                <a:gd name="connsiteX7" fmla="*/ 1635 w 10804"/>
                <a:gd name="connsiteY7" fmla="*/ 8819 h 10157"/>
                <a:gd name="connsiteX8" fmla="*/ 2297 w 10804"/>
                <a:gd name="connsiteY8" fmla="*/ 8002 h 10157"/>
                <a:gd name="connsiteX9" fmla="*/ 2622 w 10804"/>
                <a:gd name="connsiteY9" fmla="*/ 8141 h 10157"/>
                <a:gd name="connsiteX10" fmla="*/ 3120 w 10804"/>
                <a:gd name="connsiteY10" fmla="*/ 8432 h 10157"/>
                <a:gd name="connsiteX11" fmla="*/ 3606 w 10804"/>
                <a:gd name="connsiteY11" fmla="*/ 8527 h 10157"/>
                <a:gd name="connsiteX12" fmla="*/ 3931 w 10804"/>
                <a:gd name="connsiteY12" fmla="*/ 7228 h 10157"/>
                <a:gd name="connsiteX13" fmla="*/ 4266 w 10804"/>
                <a:gd name="connsiteY13" fmla="*/ 8096 h 10157"/>
                <a:gd name="connsiteX14" fmla="*/ 4754 w 10804"/>
                <a:gd name="connsiteY14" fmla="*/ 6505 h 10157"/>
                <a:gd name="connsiteX15" fmla="*/ 5253 w 10804"/>
                <a:gd name="connsiteY15" fmla="*/ 7760 h 10157"/>
                <a:gd name="connsiteX16" fmla="*/ 5578 w 10804"/>
                <a:gd name="connsiteY16" fmla="*/ 8242 h 10157"/>
                <a:gd name="connsiteX17" fmla="*/ 5901 w 10804"/>
                <a:gd name="connsiteY17" fmla="*/ 7519 h 10157"/>
                <a:gd name="connsiteX18" fmla="*/ 6238 w 10804"/>
                <a:gd name="connsiteY18" fmla="*/ 6936 h 10157"/>
                <a:gd name="connsiteX19" fmla="*/ 6562 w 10804"/>
                <a:gd name="connsiteY19" fmla="*/ 6213 h 10157"/>
                <a:gd name="connsiteX20" fmla="*/ 6887 w 10804"/>
                <a:gd name="connsiteY20" fmla="*/ 4819 h 10157"/>
                <a:gd name="connsiteX21" fmla="*/ 7710 w 10804"/>
                <a:gd name="connsiteY21" fmla="*/ 4628 h 10157"/>
                <a:gd name="connsiteX22" fmla="*/ 8196 w 10804"/>
                <a:gd name="connsiteY22" fmla="*/ 3664 h 10157"/>
                <a:gd name="connsiteX23" fmla="*/ 8695 w 10804"/>
                <a:gd name="connsiteY23" fmla="*/ 4191 h 10157"/>
                <a:gd name="connsiteX24" fmla="*/ 9020 w 10804"/>
                <a:gd name="connsiteY24" fmla="*/ 3081 h 10157"/>
                <a:gd name="connsiteX25" fmla="*/ 9518 w 10804"/>
                <a:gd name="connsiteY25" fmla="*/ 2409 h 10157"/>
                <a:gd name="connsiteX26" fmla="*/ 10004 w 10804"/>
                <a:gd name="connsiteY26" fmla="*/ 0 h 10157"/>
                <a:gd name="connsiteX0" fmla="*/ 10188 w 10188"/>
                <a:gd name="connsiteY0" fmla="*/ 10039 h 10157"/>
                <a:gd name="connsiteX1" fmla="*/ 10007 w 10188"/>
                <a:gd name="connsiteY1" fmla="*/ 10036 h 10157"/>
                <a:gd name="connsiteX2" fmla="*/ 5 w 10188"/>
                <a:gd name="connsiteY2" fmla="*/ 10030 h 10157"/>
                <a:gd name="connsiteX3" fmla="*/ 0 w 10188"/>
                <a:gd name="connsiteY3" fmla="*/ 8379 h 10157"/>
                <a:gd name="connsiteX4" fmla="*/ 489 w 10188"/>
                <a:gd name="connsiteY4" fmla="*/ 8578 h 10157"/>
                <a:gd name="connsiteX5" fmla="*/ 986 w 10188"/>
                <a:gd name="connsiteY5" fmla="*/ 8819 h 10157"/>
                <a:gd name="connsiteX6" fmla="*/ 1312 w 10188"/>
                <a:gd name="connsiteY6" fmla="*/ 8002 h 10157"/>
                <a:gd name="connsiteX7" fmla="*/ 1635 w 10188"/>
                <a:gd name="connsiteY7" fmla="*/ 8819 h 10157"/>
                <a:gd name="connsiteX8" fmla="*/ 2297 w 10188"/>
                <a:gd name="connsiteY8" fmla="*/ 8002 h 10157"/>
                <a:gd name="connsiteX9" fmla="*/ 2622 w 10188"/>
                <a:gd name="connsiteY9" fmla="*/ 8141 h 10157"/>
                <a:gd name="connsiteX10" fmla="*/ 3120 w 10188"/>
                <a:gd name="connsiteY10" fmla="*/ 8432 h 10157"/>
                <a:gd name="connsiteX11" fmla="*/ 3606 w 10188"/>
                <a:gd name="connsiteY11" fmla="*/ 8527 h 10157"/>
                <a:gd name="connsiteX12" fmla="*/ 3931 w 10188"/>
                <a:gd name="connsiteY12" fmla="*/ 7228 h 10157"/>
                <a:gd name="connsiteX13" fmla="*/ 4266 w 10188"/>
                <a:gd name="connsiteY13" fmla="*/ 8096 h 10157"/>
                <a:gd name="connsiteX14" fmla="*/ 4754 w 10188"/>
                <a:gd name="connsiteY14" fmla="*/ 6505 h 10157"/>
                <a:gd name="connsiteX15" fmla="*/ 5253 w 10188"/>
                <a:gd name="connsiteY15" fmla="*/ 7760 h 10157"/>
                <a:gd name="connsiteX16" fmla="*/ 5578 w 10188"/>
                <a:gd name="connsiteY16" fmla="*/ 8242 h 10157"/>
                <a:gd name="connsiteX17" fmla="*/ 5901 w 10188"/>
                <a:gd name="connsiteY17" fmla="*/ 7519 h 10157"/>
                <a:gd name="connsiteX18" fmla="*/ 6238 w 10188"/>
                <a:gd name="connsiteY18" fmla="*/ 6936 h 10157"/>
                <a:gd name="connsiteX19" fmla="*/ 6562 w 10188"/>
                <a:gd name="connsiteY19" fmla="*/ 6213 h 10157"/>
                <a:gd name="connsiteX20" fmla="*/ 6887 w 10188"/>
                <a:gd name="connsiteY20" fmla="*/ 4819 h 10157"/>
                <a:gd name="connsiteX21" fmla="*/ 7710 w 10188"/>
                <a:gd name="connsiteY21" fmla="*/ 4628 h 10157"/>
                <a:gd name="connsiteX22" fmla="*/ 8196 w 10188"/>
                <a:gd name="connsiteY22" fmla="*/ 3664 h 10157"/>
                <a:gd name="connsiteX23" fmla="*/ 8695 w 10188"/>
                <a:gd name="connsiteY23" fmla="*/ 4191 h 10157"/>
                <a:gd name="connsiteX24" fmla="*/ 9020 w 10188"/>
                <a:gd name="connsiteY24" fmla="*/ 3081 h 10157"/>
                <a:gd name="connsiteX25" fmla="*/ 9518 w 10188"/>
                <a:gd name="connsiteY25" fmla="*/ 2409 h 10157"/>
                <a:gd name="connsiteX26" fmla="*/ 10004 w 10188"/>
                <a:gd name="connsiteY26" fmla="*/ 0 h 10157"/>
                <a:gd name="connsiteX0" fmla="*/ 10013 w 10013"/>
                <a:gd name="connsiteY0" fmla="*/ 8 h 10157"/>
                <a:gd name="connsiteX1" fmla="*/ 10007 w 10013"/>
                <a:gd name="connsiteY1" fmla="*/ 10036 h 10157"/>
                <a:gd name="connsiteX2" fmla="*/ 5 w 10013"/>
                <a:gd name="connsiteY2" fmla="*/ 10030 h 10157"/>
                <a:gd name="connsiteX3" fmla="*/ 0 w 10013"/>
                <a:gd name="connsiteY3" fmla="*/ 8379 h 10157"/>
                <a:gd name="connsiteX4" fmla="*/ 489 w 10013"/>
                <a:gd name="connsiteY4" fmla="*/ 8578 h 10157"/>
                <a:gd name="connsiteX5" fmla="*/ 986 w 10013"/>
                <a:gd name="connsiteY5" fmla="*/ 8819 h 10157"/>
                <a:gd name="connsiteX6" fmla="*/ 1312 w 10013"/>
                <a:gd name="connsiteY6" fmla="*/ 8002 h 10157"/>
                <a:gd name="connsiteX7" fmla="*/ 1635 w 10013"/>
                <a:gd name="connsiteY7" fmla="*/ 8819 h 10157"/>
                <a:gd name="connsiteX8" fmla="*/ 2297 w 10013"/>
                <a:gd name="connsiteY8" fmla="*/ 8002 h 10157"/>
                <a:gd name="connsiteX9" fmla="*/ 2622 w 10013"/>
                <a:gd name="connsiteY9" fmla="*/ 8141 h 10157"/>
                <a:gd name="connsiteX10" fmla="*/ 3120 w 10013"/>
                <a:gd name="connsiteY10" fmla="*/ 8432 h 10157"/>
                <a:gd name="connsiteX11" fmla="*/ 3606 w 10013"/>
                <a:gd name="connsiteY11" fmla="*/ 8527 h 10157"/>
                <a:gd name="connsiteX12" fmla="*/ 3931 w 10013"/>
                <a:gd name="connsiteY12" fmla="*/ 7228 h 10157"/>
                <a:gd name="connsiteX13" fmla="*/ 4266 w 10013"/>
                <a:gd name="connsiteY13" fmla="*/ 8096 h 10157"/>
                <a:gd name="connsiteX14" fmla="*/ 4754 w 10013"/>
                <a:gd name="connsiteY14" fmla="*/ 6505 h 10157"/>
                <a:gd name="connsiteX15" fmla="*/ 5253 w 10013"/>
                <a:gd name="connsiteY15" fmla="*/ 7760 h 10157"/>
                <a:gd name="connsiteX16" fmla="*/ 5578 w 10013"/>
                <a:gd name="connsiteY16" fmla="*/ 8242 h 10157"/>
                <a:gd name="connsiteX17" fmla="*/ 5901 w 10013"/>
                <a:gd name="connsiteY17" fmla="*/ 7519 h 10157"/>
                <a:gd name="connsiteX18" fmla="*/ 6238 w 10013"/>
                <a:gd name="connsiteY18" fmla="*/ 6936 h 10157"/>
                <a:gd name="connsiteX19" fmla="*/ 6562 w 10013"/>
                <a:gd name="connsiteY19" fmla="*/ 6213 h 10157"/>
                <a:gd name="connsiteX20" fmla="*/ 6887 w 10013"/>
                <a:gd name="connsiteY20" fmla="*/ 4819 h 10157"/>
                <a:gd name="connsiteX21" fmla="*/ 7710 w 10013"/>
                <a:gd name="connsiteY21" fmla="*/ 4628 h 10157"/>
                <a:gd name="connsiteX22" fmla="*/ 8196 w 10013"/>
                <a:gd name="connsiteY22" fmla="*/ 3664 h 10157"/>
                <a:gd name="connsiteX23" fmla="*/ 8695 w 10013"/>
                <a:gd name="connsiteY23" fmla="*/ 4191 h 10157"/>
                <a:gd name="connsiteX24" fmla="*/ 9020 w 10013"/>
                <a:gd name="connsiteY24" fmla="*/ 3081 h 10157"/>
                <a:gd name="connsiteX25" fmla="*/ 9518 w 10013"/>
                <a:gd name="connsiteY25" fmla="*/ 2409 h 10157"/>
                <a:gd name="connsiteX26" fmla="*/ 10004 w 10013"/>
                <a:gd name="connsiteY26" fmla="*/ 0 h 1015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5898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634 w 10010"/>
                <a:gd name="connsiteY16" fmla="*/ 8301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10" h="10037">
                  <a:moveTo>
                    <a:pt x="10010" y="8"/>
                  </a:moveTo>
                  <a:cubicBezTo>
                    <a:pt x="9981" y="8"/>
                    <a:pt x="9995" y="10063"/>
                    <a:pt x="10004" y="10036"/>
                  </a:cubicBezTo>
                  <a:cubicBezTo>
                    <a:pt x="9998" y="10048"/>
                    <a:pt x="-1" y="9999"/>
                    <a:pt x="2" y="10030"/>
                  </a:cubicBezTo>
                  <a:cubicBezTo>
                    <a:pt x="4" y="10016"/>
                    <a:pt x="0" y="8383"/>
                    <a:pt x="0" y="8379"/>
                  </a:cubicBezTo>
                  <a:cubicBezTo>
                    <a:pt x="2" y="8387"/>
                    <a:pt x="322" y="8512"/>
                    <a:pt x="486" y="8578"/>
                  </a:cubicBezTo>
                  <a:lnTo>
                    <a:pt x="983" y="8819"/>
                  </a:lnTo>
                  <a:cubicBezTo>
                    <a:pt x="1092" y="8547"/>
                    <a:pt x="1200" y="8274"/>
                    <a:pt x="1309" y="8002"/>
                  </a:cubicBezTo>
                  <a:cubicBezTo>
                    <a:pt x="1417" y="8274"/>
                    <a:pt x="1524" y="8547"/>
                    <a:pt x="1632" y="8819"/>
                  </a:cubicBezTo>
                  <a:lnTo>
                    <a:pt x="2294" y="8002"/>
                  </a:lnTo>
                  <a:lnTo>
                    <a:pt x="2619" y="8141"/>
                  </a:lnTo>
                  <a:lnTo>
                    <a:pt x="3117" y="8432"/>
                  </a:lnTo>
                  <a:lnTo>
                    <a:pt x="3603" y="8527"/>
                  </a:lnTo>
                  <a:cubicBezTo>
                    <a:pt x="3711" y="8094"/>
                    <a:pt x="3820" y="7661"/>
                    <a:pt x="3928" y="7228"/>
                  </a:cubicBezTo>
                  <a:cubicBezTo>
                    <a:pt x="4040" y="7517"/>
                    <a:pt x="4151" y="7807"/>
                    <a:pt x="4263" y="8096"/>
                  </a:cubicBezTo>
                  <a:lnTo>
                    <a:pt x="4751" y="6505"/>
                  </a:lnTo>
                  <a:lnTo>
                    <a:pt x="5250" y="7760"/>
                  </a:lnTo>
                  <a:lnTo>
                    <a:pt x="5634" y="8301"/>
                  </a:lnTo>
                  <a:cubicBezTo>
                    <a:pt x="5742" y="8061"/>
                    <a:pt x="5932" y="7760"/>
                    <a:pt x="6040" y="7519"/>
                  </a:cubicBezTo>
                  <a:lnTo>
                    <a:pt x="6520" y="7025"/>
                  </a:lnTo>
                  <a:cubicBezTo>
                    <a:pt x="6533" y="6754"/>
                    <a:pt x="6926" y="6543"/>
                    <a:pt x="6939" y="6272"/>
                  </a:cubicBezTo>
                  <a:cubicBezTo>
                    <a:pt x="7047" y="5807"/>
                    <a:pt x="7227" y="5432"/>
                    <a:pt x="7335" y="4967"/>
                  </a:cubicBezTo>
                  <a:lnTo>
                    <a:pt x="7802" y="4746"/>
                  </a:lnTo>
                  <a:lnTo>
                    <a:pt x="8205" y="3812"/>
                  </a:lnTo>
                  <a:lnTo>
                    <a:pt x="8692" y="4191"/>
                  </a:lnTo>
                  <a:cubicBezTo>
                    <a:pt x="8800" y="3821"/>
                    <a:pt x="8909" y="3451"/>
                    <a:pt x="9017" y="3081"/>
                  </a:cubicBezTo>
                  <a:lnTo>
                    <a:pt x="9515" y="2409"/>
                  </a:lnTo>
                  <a:lnTo>
                    <a:pt x="10001" y="0"/>
                  </a:lnTo>
                </a:path>
              </a:pathLst>
            </a:custGeom>
            <a:solidFill>
              <a:srgbClr val="FFF7DE">
                <a:alpha val="65098"/>
              </a:srgbClr>
            </a:solidFill>
            <a:ln w="12700" cap="rnd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101F80-66EA-4593-AD49-774DE05DC49C}"/>
              </a:ext>
            </a:extLst>
          </p:cNvPr>
          <p:cNvSpPr txBox="1"/>
          <p:nvPr/>
        </p:nvSpPr>
        <p:spPr>
          <a:xfrm>
            <a:off x="303635" y="4005108"/>
            <a:ext cx="56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AMA</a:t>
            </a:r>
          </a:p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(000)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8CF60A-F07E-4028-983A-A2B76674328F}"/>
              </a:ext>
            </a:extLst>
          </p:cNvPr>
          <p:cNvGrpSpPr/>
          <p:nvPr/>
        </p:nvGrpSpPr>
        <p:grpSpPr>
          <a:xfrm>
            <a:off x="3055458" y="4904233"/>
            <a:ext cx="1331440" cy="883772"/>
            <a:chOff x="3055458" y="4904233"/>
            <a:chExt cx="1331440" cy="883772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62C42ED-574E-43BB-8D10-0B71B030B147}"/>
                </a:ext>
              </a:extLst>
            </p:cNvPr>
            <p:cNvSpPr/>
            <p:nvPr/>
          </p:nvSpPr>
          <p:spPr>
            <a:xfrm>
              <a:off x="3055458" y="5538469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8473714-3F55-4E31-8967-E2E0A9312758}"/>
                </a:ext>
              </a:extLst>
            </p:cNvPr>
            <p:cNvSpPr/>
            <p:nvPr/>
          </p:nvSpPr>
          <p:spPr>
            <a:xfrm>
              <a:off x="3402846" y="5597805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5DE952C-172B-4AFE-979A-704768E88238}"/>
                </a:ext>
              </a:extLst>
            </p:cNvPr>
            <p:cNvSpPr/>
            <p:nvPr/>
          </p:nvSpPr>
          <p:spPr>
            <a:xfrm>
              <a:off x="3780714" y="5669333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3ED38E2-95BD-4CE5-9587-DD714F05E86A}"/>
                </a:ext>
              </a:extLst>
            </p:cNvPr>
            <p:cNvSpPr/>
            <p:nvPr/>
          </p:nvSpPr>
          <p:spPr>
            <a:xfrm>
              <a:off x="4030566" y="5466541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0EAD575C-E624-4B51-9CCB-04F1F196D11A}"/>
                </a:ext>
              </a:extLst>
            </p:cNvPr>
            <p:cNvSpPr/>
            <p:nvPr/>
          </p:nvSpPr>
          <p:spPr>
            <a:xfrm>
              <a:off x="4268226" y="5653893"/>
              <a:ext cx="118672" cy="118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4D72A3B-222F-4CDD-AFD5-3EA11C156276}"/>
                </a:ext>
              </a:extLst>
            </p:cNvPr>
            <p:cNvGrpSpPr/>
            <p:nvPr/>
          </p:nvGrpSpPr>
          <p:grpSpPr>
            <a:xfrm>
              <a:off x="3215511" y="4904233"/>
              <a:ext cx="1077129" cy="402290"/>
              <a:chOff x="2753297" y="1394494"/>
              <a:chExt cx="1077129" cy="40229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F18A8AC-C380-4B2D-B5DA-E3E92F3676C1}"/>
                  </a:ext>
                </a:extLst>
              </p:cNvPr>
              <p:cNvSpPr/>
              <p:nvPr/>
            </p:nvSpPr>
            <p:spPr>
              <a:xfrm>
                <a:off x="2753297" y="1395527"/>
                <a:ext cx="1077129" cy="344073"/>
              </a:xfrm>
              <a:prstGeom prst="rect">
                <a:avLst/>
              </a:prstGeom>
              <a:solidFill>
                <a:srgbClr val="FFFF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3C669F4-C4C5-4049-B2D4-99A9000AE99E}"/>
                  </a:ext>
                </a:extLst>
              </p:cNvPr>
              <p:cNvSpPr txBox="1"/>
              <p:nvPr/>
            </p:nvSpPr>
            <p:spPr>
              <a:xfrm>
                <a:off x="2829235" y="1394494"/>
                <a:ext cx="925253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ORLANDO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Games 1-5</a:t>
                </a:r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D295629-C225-420A-89D5-C3EBFD3A77AB}"/>
              </a:ext>
            </a:extLst>
          </p:cNvPr>
          <p:cNvGrpSpPr/>
          <p:nvPr/>
        </p:nvGrpSpPr>
        <p:grpSpPr>
          <a:xfrm>
            <a:off x="4755906" y="4779602"/>
            <a:ext cx="1941376" cy="932003"/>
            <a:chOff x="4755906" y="4779602"/>
            <a:chExt cx="1941376" cy="932003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3EB22F4-F685-42C3-BD81-226CDA0AF069}"/>
                </a:ext>
              </a:extLst>
            </p:cNvPr>
            <p:cNvSpPr/>
            <p:nvPr/>
          </p:nvSpPr>
          <p:spPr>
            <a:xfrm>
              <a:off x="4755906" y="5452725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8648FD3-2F2C-453F-9F34-E02F93A5B05F}"/>
                </a:ext>
              </a:extLst>
            </p:cNvPr>
            <p:cNvSpPr/>
            <p:nvPr/>
          </p:nvSpPr>
          <p:spPr>
            <a:xfrm>
              <a:off x="5011938" y="5489301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8DFB54C-984A-4DD8-8357-1AED5C476658}"/>
                </a:ext>
              </a:extLst>
            </p:cNvPr>
            <p:cNvSpPr/>
            <p:nvPr/>
          </p:nvSpPr>
          <p:spPr>
            <a:xfrm>
              <a:off x="5365506" y="5568549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5EF31E1-71C6-4469-AAAC-9F130EBB19BF}"/>
                </a:ext>
              </a:extLst>
            </p:cNvPr>
            <p:cNvSpPr/>
            <p:nvPr/>
          </p:nvSpPr>
          <p:spPr>
            <a:xfrm>
              <a:off x="5731266" y="5592933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2EBBF50-78D9-47A7-BCB4-C75601823E3D}"/>
                </a:ext>
              </a:extLst>
            </p:cNvPr>
            <p:cNvSpPr/>
            <p:nvPr/>
          </p:nvSpPr>
          <p:spPr>
            <a:xfrm>
              <a:off x="5975106" y="5239365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ADCB9F3-4CC8-4D18-A6FF-B6D41CDFB237}"/>
                </a:ext>
              </a:extLst>
            </p:cNvPr>
            <p:cNvSpPr/>
            <p:nvPr/>
          </p:nvSpPr>
          <p:spPr>
            <a:xfrm>
              <a:off x="6218946" y="5446629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55D0CEC-4550-467D-885E-05F6C6DC6FC6}"/>
                </a:ext>
              </a:extLst>
            </p:cNvPr>
            <p:cNvSpPr/>
            <p:nvPr/>
          </p:nvSpPr>
          <p:spPr>
            <a:xfrm>
              <a:off x="6578610" y="5001621"/>
              <a:ext cx="118672" cy="1186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DF63A78-8F83-409E-8B70-213CA0B28093}"/>
                </a:ext>
              </a:extLst>
            </p:cNvPr>
            <p:cNvGrpSpPr/>
            <p:nvPr/>
          </p:nvGrpSpPr>
          <p:grpSpPr>
            <a:xfrm>
              <a:off x="5158166" y="4779602"/>
              <a:ext cx="1242648" cy="407353"/>
              <a:chOff x="2664240" y="1395527"/>
              <a:chExt cx="1242648" cy="407353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7E712A26-07D6-4D59-AFAF-79161B90CF34}"/>
                  </a:ext>
                </a:extLst>
              </p:cNvPr>
              <p:cNvSpPr/>
              <p:nvPr/>
            </p:nvSpPr>
            <p:spPr>
              <a:xfrm>
                <a:off x="2753297" y="1395527"/>
                <a:ext cx="1077129" cy="344073"/>
              </a:xfrm>
              <a:prstGeom prst="rect">
                <a:avLst/>
              </a:prstGeom>
              <a:solidFill>
                <a:srgbClr val="FFC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5C28E8C-5357-43D6-A14E-AD0EBC11C56B}"/>
                  </a:ext>
                </a:extLst>
              </p:cNvPr>
              <p:cNvSpPr txBox="1"/>
              <p:nvPr/>
            </p:nvSpPr>
            <p:spPr>
              <a:xfrm>
                <a:off x="2664240" y="1400590"/>
                <a:ext cx="1242648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PHILADELPHIA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Games 1-7</a:t>
                </a:r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555AC30-8515-4D3C-8D3F-FA03DD29DBEF}"/>
              </a:ext>
            </a:extLst>
          </p:cNvPr>
          <p:cNvGrpSpPr/>
          <p:nvPr/>
        </p:nvGrpSpPr>
        <p:grpSpPr>
          <a:xfrm>
            <a:off x="6938274" y="4092474"/>
            <a:ext cx="1656896" cy="1532771"/>
            <a:chOff x="6938274" y="4092474"/>
            <a:chExt cx="1656896" cy="1532771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DE4FBC6-A153-4541-AE3E-82A4DE789857}"/>
                </a:ext>
              </a:extLst>
            </p:cNvPr>
            <p:cNvGrpSpPr/>
            <p:nvPr/>
          </p:nvGrpSpPr>
          <p:grpSpPr>
            <a:xfrm>
              <a:off x="7051347" y="4092474"/>
              <a:ext cx="1077129" cy="402290"/>
              <a:chOff x="7051347" y="4191534"/>
              <a:chExt cx="1077129" cy="40229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887FFC1-7CB6-47F9-85C5-DD51F85581F9}"/>
                  </a:ext>
                </a:extLst>
              </p:cNvPr>
              <p:cNvSpPr/>
              <p:nvPr/>
            </p:nvSpPr>
            <p:spPr>
              <a:xfrm>
                <a:off x="7051347" y="4196259"/>
                <a:ext cx="1077129" cy="344073"/>
              </a:xfrm>
              <a:prstGeom prst="rect">
                <a:avLst/>
              </a:prstGeom>
              <a:solidFill>
                <a:srgbClr val="FF822D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50F73DE5-3706-4C14-9EAE-08E5BA8DF7BB}"/>
                  </a:ext>
                </a:extLst>
              </p:cNvPr>
              <p:cNvSpPr txBox="1"/>
              <p:nvPr/>
            </p:nvSpPr>
            <p:spPr>
              <a:xfrm>
                <a:off x="7065184" y="4191534"/>
                <a:ext cx="1049454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MILWALKEE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Games 1-6</a:t>
                </a:r>
              </a:p>
            </p:txBody>
          </p:sp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CF2F5607-EC3F-4F63-8E92-ACEFD7F517E2}"/>
                </a:ext>
              </a:extLst>
            </p:cNvPr>
            <p:cNvSpPr/>
            <p:nvPr/>
          </p:nvSpPr>
          <p:spPr>
            <a:xfrm>
              <a:off x="6938274" y="5355189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FBBA508-F1BC-46C1-90FD-7AEEC0BA9DE5}"/>
                </a:ext>
              </a:extLst>
            </p:cNvPr>
            <p:cNvSpPr/>
            <p:nvPr/>
          </p:nvSpPr>
          <p:spPr>
            <a:xfrm>
              <a:off x="7212594" y="5506573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BEC3BD8-8EFB-4C98-8DF2-E91FA6D17EBA}"/>
                </a:ext>
              </a:extLst>
            </p:cNvPr>
            <p:cNvSpPr/>
            <p:nvPr/>
          </p:nvSpPr>
          <p:spPr>
            <a:xfrm>
              <a:off x="7497074" y="5304389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D22ECD6-D5F2-4A21-945D-3383029D2212}"/>
                </a:ext>
              </a:extLst>
            </p:cNvPr>
            <p:cNvSpPr/>
            <p:nvPr/>
          </p:nvSpPr>
          <p:spPr>
            <a:xfrm>
              <a:off x="7848610" y="5149957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FE08B5F-4C5D-4406-87C9-1105A301AFF6}"/>
                </a:ext>
              </a:extLst>
            </p:cNvPr>
            <p:cNvSpPr/>
            <p:nvPr/>
          </p:nvSpPr>
          <p:spPr>
            <a:xfrm>
              <a:off x="8147314" y="4965045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38C8F301-8CDA-42C4-9CDF-6F31D1D3E79A}"/>
                </a:ext>
              </a:extLst>
            </p:cNvPr>
            <p:cNvSpPr/>
            <p:nvPr/>
          </p:nvSpPr>
          <p:spPr>
            <a:xfrm>
              <a:off x="8476498" y="4534261"/>
              <a:ext cx="118672" cy="118672"/>
            </a:xfrm>
            <a:prstGeom prst="ellipse">
              <a:avLst/>
            </a:prstGeom>
            <a:solidFill>
              <a:srgbClr val="FF8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CD442CE-0430-4CDF-8CD3-D9782D3BEDBD}"/>
              </a:ext>
            </a:extLst>
          </p:cNvPr>
          <p:cNvGrpSpPr/>
          <p:nvPr/>
        </p:nvGrpSpPr>
        <p:grpSpPr>
          <a:xfrm>
            <a:off x="8801618" y="3049377"/>
            <a:ext cx="1784912" cy="1528372"/>
            <a:chOff x="8801618" y="3049377"/>
            <a:chExt cx="1784912" cy="152837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7A80CE6C-0D74-4A4A-8E50-AF2BF3EDC831}"/>
                </a:ext>
              </a:extLst>
            </p:cNvPr>
            <p:cNvGrpSpPr/>
            <p:nvPr/>
          </p:nvGrpSpPr>
          <p:grpSpPr>
            <a:xfrm>
              <a:off x="8903650" y="3119651"/>
              <a:ext cx="1212896" cy="402290"/>
              <a:chOff x="8133717" y="1733942"/>
              <a:chExt cx="1212896" cy="402290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BE206A0-B865-4EBC-BF4C-A3E73C732350}"/>
                  </a:ext>
                </a:extLst>
              </p:cNvPr>
              <p:cNvSpPr/>
              <p:nvPr/>
            </p:nvSpPr>
            <p:spPr>
              <a:xfrm>
                <a:off x="8201601" y="1740570"/>
                <a:ext cx="1077129" cy="344073"/>
              </a:xfrm>
              <a:prstGeom prst="rect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2759B566-E4EF-4E84-A5EA-E849061B4BD5}"/>
                  </a:ext>
                </a:extLst>
              </p:cNvPr>
              <p:cNvSpPr txBox="1"/>
              <p:nvPr/>
            </p:nvSpPr>
            <p:spPr>
              <a:xfrm>
                <a:off x="8133717" y="1733942"/>
                <a:ext cx="1212896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GS WARRIORS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Games 1-6</a:t>
                </a:r>
              </a:p>
            </p:txBody>
          </p:sp>
        </p:grp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FE136C4-82D3-4E15-ADDB-60E85ABE17A2}"/>
                </a:ext>
              </a:extLst>
            </p:cNvPr>
            <p:cNvSpPr/>
            <p:nvPr/>
          </p:nvSpPr>
          <p:spPr>
            <a:xfrm>
              <a:off x="8801618" y="44590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98D83E1-CABD-44B2-B459-E19D0B00DD39}"/>
                </a:ext>
              </a:extLst>
            </p:cNvPr>
            <p:cNvSpPr/>
            <p:nvPr/>
          </p:nvSpPr>
          <p:spPr>
            <a:xfrm>
              <a:off x="9119118" y="417713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6081FB4-681A-4704-B61F-2D788B9126A2}"/>
                </a:ext>
              </a:extLst>
            </p:cNvPr>
            <p:cNvSpPr/>
            <p:nvPr/>
          </p:nvSpPr>
          <p:spPr>
            <a:xfrm>
              <a:off x="9484878" y="429905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C6BA6D3-CD12-47D3-BE62-599FDCEFA14E}"/>
                </a:ext>
              </a:extLst>
            </p:cNvPr>
            <p:cNvSpPr/>
            <p:nvPr/>
          </p:nvSpPr>
          <p:spPr>
            <a:xfrm>
              <a:off x="9728718" y="398663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5FA3DA37-53D9-4FAE-884E-A2C864FE7B42}"/>
                </a:ext>
              </a:extLst>
            </p:cNvPr>
            <p:cNvSpPr/>
            <p:nvPr/>
          </p:nvSpPr>
          <p:spPr>
            <a:xfrm>
              <a:off x="10102098" y="375803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3BE989A-44DD-4B84-9111-D5D3D4360E48}"/>
                </a:ext>
              </a:extLst>
            </p:cNvPr>
            <p:cNvSpPr/>
            <p:nvPr/>
          </p:nvSpPr>
          <p:spPr>
            <a:xfrm>
              <a:off x="10467858" y="30493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749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40469 -0.07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7344 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452">
            <a:extLst>
              <a:ext uri="{FF2B5EF4-FFF2-40B4-BE49-F238E27FC236}">
                <a16:creationId xmlns:a16="http://schemas.microsoft.com/office/drawing/2014/main" id="{C0585C27-BFA4-44C6-AB2D-312E3C698DF3}"/>
              </a:ext>
            </a:extLst>
          </p:cNvPr>
          <p:cNvSpPr/>
          <p:nvPr/>
        </p:nvSpPr>
        <p:spPr>
          <a:xfrm>
            <a:off x="8122920" y="6459536"/>
            <a:ext cx="3998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MTM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reduced by 25%.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0203" y="1751584"/>
            <a:ext cx="3794308" cy="446042"/>
            <a:chOff x="3350203" y="1751584"/>
            <a:chExt cx="3794308" cy="446042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3350203" y="2197626"/>
              <a:ext cx="3794308" cy="0"/>
            </a:xfrm>
            <a:prstGeom prst="line">
              <a:avLst/>
            </a:prstGeom>
            <a:ln>
              <a:solidFill>
                <a:srgbClr val="B925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771843" y="1751584"/>
              <a:ext cx="3054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Total Adult 18+, Weekly</a:t>
              </a:r>
              <a:endParaRPr lang="en-US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58610" y="1751584"/>
            <a:ext cx="3794308" cy="446042"/>
            <a:chOff x="7558610" y="1751584"/>
            <a:chExt cx="3794308" cy="44604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7558610" y="2197626"/>
              <a:ext cx="3794308" cy="0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709951" y="1751584"/>
              <a:ext cx="3268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Total Adult 18-34, Weekly</a:t>
              </a:r>
              <a:endParaRPr lang="en-US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515156" y="3129566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Online Audio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15155" y="3964559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Streamed Music </a:t>
            </a:r>
            <a:r>
              <a:rPr lang="en-US" sz="1600" baseline="30000" dirty="0">
                <a:solidFill>
                  <a:srgbClr val="B92508"/>
                </a:solidFill>
                <a:latin typeface="Century Gothic" panose="020B0502020202020204" pitchFamily="34" charset="0"/>
              </a:rPr>
              <a:t>3</a:t>
            </a:r>
            <a:endParaRPr lang="en-US" baseline="30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15154" y="5651439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Radio Online </a:t>
            </a:r>
            <a:r>
              <a:rPr lang="en-US" sz="1600" baseline="30000" dirty="0">
                <a:solidFill>
                  <a:srgbClr val="B92508"/>
                </a:solidFill>
                <a:latin typeface="Century Gothic" panose="020B0502020202020204" pitchFamily="34" charset="0"/>
              </a:rPr>
              <a:t>2</a:t>
            </a:r>
            <a:endParaRPr lang="en-US" baseline="30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15153" y="4807999"/>
            <a:ext cx="273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Podcasts </a:t>
            </a:r>
            <a:r>
              <a:rPr lang="en-US" sz="1600" baseline="30000" dirty="0">
                <a:solidFill>
                  <a:srgbClr val="B92508"/>
                </a:solidFill>
                <a:latin typeface="Century Gothic" panose="020B0502020202020204" pitchFamily="34" charset="0"/>
              </a:rPr>
              <a:t>1</a:t>
            </a:r>
            <a:endParaRPr lang="en-US" baseline="30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7823" y="2211586"/>
            <a:ext cx="1896745" cy="837168"/>
            <a:chOff x="3357823" y="2211585"/>
            <a:chExt cx="1896745" cy="963957"/>
          </a:xfrm>
        </p:grpSpPr>
        <p:grpSp>
          <p:nvGrpSpPr>
            <p:cNvPr id="197" name="Group 196"/>
            <p:cNvGrpSpPr/>
            <p:nvPr/>
          </p:nvGrpSpPr>
          <p:grpSpPr>
            <a:xfrm>
              <a:off x="3357823" y="2881212"/>
              <a:ext cx="1896745" cy="294330"/>
              <a:chOff x="2515351" y="3439813"/>
              <a:chExt cx="4327487" cy="625447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 flipV="1">
                <a:off x="4682345" y="3439813"/>
                <a:ext cx="2" cy="602543"/>
              </a:xfrm>
              <a:prstGeom prst="line">
                <a:avLst/>
              </a:prstGeom>
              <a:ln w="57150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39833" y="2211585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5691" y="2211580"/>
            <a:ext cx="1896745" cy="831941"/>
            <a:chOff x="7555691" y="2211580"/>
            <a:chExt cx="1896745" cy="957939"/>
          </a:xfrm>
        </p:grpSpPr>
        <p:grpSp>
          <p:nvGrpSpPr>
            <p:cNvPr id="221" name="Group 220"/>
            <p:cNvGrpSpPr/>
            <p:nvPr/>
          </p:nvGrpSpPr>
          <p:grpSpPr>
            <a:xfrm>
              <a:off x="7555691" y="2833211"/>
              <a:ext cx="1896745" cy="336308"/>
              <a:chOff x="2515351" y="3439813"/>
              <a:chExt cx="4327487" cy="625447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4675986" y="3443720"/>
                <a:ext cx="0" cy="617634"/>
              </a:xfrm>
              <a:prstGeom prst="line">
                <a:avLst/>
              </a:prstGeom>
              <a:ln w="57150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8057552" y="2211580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37610" y="2211585"/>
            <a:ext cx="1928733" cy="797260"/>
            <a:chOff x="5237610" y="2211585"/>
            <a:chExt cx="1928733" cy="918006"/>
          </a:xfrm>
        </p:grpSpPr>
        <p:grpSp>
          <p:nvGrpSpPr>
            <p:cNvPr id="209" name="Group 208"/>
            <p:cNvGrpSpPr/>
            <p:nvPr/>
          </p:nvGrpSpPr>
          <p:grpSpPr>
            <a:xfrm>
              <a:off x="5249027" y="2837590"/>
              <a:ext cx="1844764" cy="292001"/>
              <a:chOff x="2500845" y="3443643"/>
              <a:chExt cx="4208890" cy="621618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6200000">
                <a:off x="2888516" y="3754491"/>
                <a:ext cx="621541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12F432C0-1B8A-44DF-B3D9-227731F32676}"/>
                  </a:ext>
                </a:extLst>
              </p:cNvPr>
              <p:cNvCxnSpPr/>
              <p:nvPr/>
            </p:nvCxnSpPr>
            <p:spPr>
              <a:xfrm rot="16200000">
                <a:off x="2190075" y="3754466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DFC0EFB1-43BB-45C6-B4A2-9CC795AA2761}"/>
                  </a:ext>
                </a:extLst>
              </p:cNvPr>
              <p:cNvCxnSpPr/>
              <p:nvPr/>
            </p:nvCxnSpPr>
            <p:spPr>
              <a:xfrm rot="16200000">
                <a:off x="3593044" y="3754438"/>
                <a:ext cx="621538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8CE9DC58-F881-42E0-A568-7C9C4DC68702}"/>
                  </a:ext>
                </a:extLst>
              </p:cNvPr>
              <p:cNvCxnSpPr/>
              <p:nvPr/>
            </p:nvCxnSpPr>
            <p:spPr>
              <a:xfrm rot="16200000">
                <a:off x="4294525" y="3754425"/>
                <a:ext cx="621539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A7DF1A76-AAD8-4FBA-86C1-B55AE92499E1}"/>
                  </a:ext>
                </a:extLst>
              </p:cNvPr>
              <p:cNvCxnSpPr/>
              <p:nvPr/>
            </p:nvCxnSpPr>
            <p:spPr>
              <a:xfrm rot="16200000">
                <a:off x="4996005" y="3754419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6DF96255-29DA-4EEA-AECB-0B1A907F533A}"/>
                  </a:ext>
                </a:extLst>
              </p:cNvPr>
              <p:cNvCxnSpPr/>
              <p:nvPr/>
            </p:nvCxnSpPr>
            <p:spPr>
              <a:xfrm rot="16200000">
                <a:off x="5697485" y="3754415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315CCBBD-FC3C-468D-A957-B68BED467951}"/>
                  </a:ext>
                </a:extLst>
              </p:cNvPr>
              <p:cNvCxnSpPr/>
              <p:nvPr/>
            </p:nvCxnSpPr>
            <p:spPr>
              <a:xfrm rot="16200000">
                <a:off x="6398965" y="3754413"/>
                <a:ext cx="621539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/>
            <p:cNvSpPr txBox="1"/>
            <p:nvPr/>
          </p:nvSpPr>
          <p:spPr>
            <a:xfrm>
              <a:off x="5237610" y="2211585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442629" y="2211580"/>
            <a:ext cx="1929999" cy="833632"/>
            <a:chOff x="9442629" y="2211580"/>
            <a:chExt cx="1929999" cy="959886"/>
          </a:xfrm>
        </p:grpSpPr>
        <p:grpSp>
          <p:nvGrpSpPr>
            <p:cNvPr id="233" name="Group 232"/>
            <p:cNvGrpSpPr/>
            <p:nvPr/>
          </p:nvGrpSpPr>
          <p:grpSpPr>
            <a:xfrm>
              <a:off x="9453252" y="2837867"/>
              <a:ext cx="1919376" cy="333599"/>
              <a:chOff x="2515351" y="3443720"/>
              <a:chExt cx="4379116" cy="62154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6200000">
                <a:off x="2905902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81516814-D42F-49CB-81F0-635AD9540E20}"/>
                  </a:ext>
                </a:extLst>
              </p:cNvPr>
              <p:cNvCxnSpPr/>
              <p:nvPr/>
            </p:nvCxnSpPr>
            <p:spPr>
              <a:xfrm rot="16200000">
                <a:off x="2219188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92A16282-C61D-4FFA-9AD9-9A77896553D5}"/>
                  </a:ext>
                </a:extLst>
              </p:cNvPr>
              <p:cNvCxnSpPr/>
              <p:nvPr/>
            </p:nvCxnSpPr>
            <p:spPr>
              <a:xfrm rot="16200000">
                <a:off x="3633459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5CB8E866-B4E8-412E-B0A9-022657B8B5DE}"/>
                  </a:ext>
                </a:extLst>
              </p:cNvPr>
              <p:cNvCxnSpPr/>
              <p:nvPr/>
            </p:nvCxnSpPr>
            <p:spPr>
              <a:xfrm rot="16200000">
                <a:off x="4371021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8D5B0785-B2AB-4F66-86F5-245861F17F4C}"/>
                  </a:ext>
                </a:extLst>
              </p:cNvPr>
              <p:cNvCxnSpPr/>
              <p:nvPr/>
            </p:nvCxnSpPr>
            <p:spPr>
              <a:xfrm rot="16200000">
                <a:off x="5108581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634BBFD4-865E-4348-B5F9-6E97F0E02B43}"/>
                  </a:ext>
                </a:extLst>
              </p:cNvPr>
              <p:cNvCxnSpPr/>
              <p:nvPr/>
            </p:nvCxnSpPr>
            <p:spPr>
              <a:xfrm rot="16200000">
                <a:off x="5846141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20E5E426-1358-474D-A983-EE09214A8F72}"/>
                  </a:ext>
                </a:extLst>
              </p:cNvPr>
              <p:cNvCxnSpPr/>
              <p:nvPr/>
            </p:nvCxnSpPr>
            <p:spPr>
              <a:xfrm rot="16200000">
                <a:off x="6583698" y="3754491"/>
                <a:ext cx="621538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9442629" y="221158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7320457" y="3176003"/>
            <a:ext cx="2123246" cy="325164"/>
            <a:chOff x="7320457" y="3176003"/>
            <a:chExt cx="2123246" cy="325164"/>
          </a:xfrm>
        </p:grpSpPr>
        <p:sp>
          <p:nvSpPr>
            <p:cNvPr id="195" name="Rectangle 194"/>
            <p:cNvSpPr/>
            <p:nvPr/>
          </p:nvSpPr>
          <p:spPr>
            <a:xfrm>
              <a:off x="7719274" y="3176003"/>
              <a:ext cx="1724429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7320457" y="320149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92%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9478704" y="3201492"/>
            <a:ext cx="2277070" cy="276999"/>
            <a:chOff x="9478704" y="3201492"/>
            <a:chExt cx="2277070" cy="276999"/>
          </a:xfrm>
        </p:grpSpPr>
        <p:sp>
          <p:nvSpPr>
            <p:cNvPr id="196" name="Rectangle 195"/>
            <p:cNvSpPr/>
            <p:nvPr/>
          </p:nvSpPr>
          <p:spPr>
            <a:xfrm>
              <a:off x="9478704" y="3252788"/>
              <a:ext cx="1892650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1316230" y="3201492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601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444257" y="3176003"/>
            <a:ext cx="1793165" cy="325164"/>
            <a:chOff x="3444257" y="3176003"/>
            <a:chExt cx="1793165" cy="325164"/>
          </a:xfrm>
        </p:grpSpPr>
        <p:sp>
          <p:nvSpPr>
            <p:cNvPr id="161" name="Rectangle 160"/>
            <p:cNvSpPr/>
            <p:nvPr/>
          </p:nvSpPr>
          <p:spPr>
            <a:xfrm>
              <a:off x="3923245" y="3176003"/>
              <a:ext cx="1314177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3444257" y="3200086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425" y="3200086"/>
            <a:ext cx="1553868" cy="276999"/>
            <a:chOff x="5272425" y="3200086"/>
            <a:chExt cx="1553868" cy="276999"/>
          </a:xfrm>
        </p:grpSpPr>
        <p:sp>
          <p:nvSpPr>
            <p:cNvPr id="162" name="Rectangle 161"/>
            <p:cNvSpPr/>
            <p:nvPr/>
          </p:nvSpPr>
          <p:spPr>
            <a:xfrm>
              <a:off x="5272425" y="3252788"/>
              <a:ext cx="116527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386749" y="3200086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389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3558174" y="4016440"/>
            <a:ext cx="1679249" cy="325164"/>
            <a:chOff x="3558174" y="4016440"/>
            <a:chExt cx="1679249" cy="325164"/>
          </a:xfrm>
        </p:grpSpPr>
        <p:sp>
          <p:nvSpPr>
            <p:cNvPr id="258" name="Rectangle 257"/>
            <p:cNvSpPr/>
            <p:nvPr/>
          </p:nvSpPr>
          <p:spPr>
            <a:xfrm>
              <a:off x="4044328" y="4016440"/>
              <a:ext cx="1193095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558174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63%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5272425" y="4040523"/>
            <a:ext cx="1179139" cy="276999"/>
            <a:chOff x="5272425" y="4040523"/>
            <a:chExt cx="1179139" cy="276999"/>
          </a:xfrm>
        </p:grpSpPr>
        <p:sp>
          <p:nvSpPr>
            <p:cNvPr id="259" name="Rectangle 258"/>
            <p:cNvSpPr/>
            <p:nvPr/>
          </p:nvSpPr>
          <p:spPr>
            <a:xfrm>
              <a:off x="5272425" y="4093225"/>
              <a:ext cx="774466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012020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257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7359985" y="4016440"/>
            <a:ext cx="2083718" cy="325164"/>
            <a:chOff x="7359985" y="4016440"/>
            <a:chExt cx="2083718" cy="325164"/>
          </a:xfrm>
        </p:grpSpPr>
        <p:sp>
          <p:nvSpPr>
            <p:cNvPr id="260" name="Rectangle 259"/>
            <p:cNvSpPr/>
            <p:nvPr/>
          </p:nvSpPr>
          <p:spPr>
            <a:xfrm>
              <a:off x="7762555" y="4016440"/>
              <a:ext cx="1681148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7359985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9478704" y="4040523"/>
            <a:ext cx="1818772" cy="276999"/>
            <a:chOff x="9478704" y="4040523"/>
            <a:chExt cx="1818772" cy="276999"/>
          </a:xfrm>
        </p:grpSpPr>
        <p:sp>
          <p:nvSpPr>
            <p:cNvPr id="261" name="Rectangle 260"/>
            <p:cNvSpPr/>
            <p:nvPr/>
          </p:nvSpPr>
          <p:spPr>
            <a:xfrm>
              <a:off x="9478704" y="4093225"/>
              <a:ext cx="1401209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0857932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445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8407161" y="4856877"/>
            <a:ext cx="1036542" cy="325164"/>
            <a:chOff x="8407161" y="4856877"/>
            <a:chExt cx="1036542" cy="325164"/>
          </a:xfrm>
        </p:grpSpPr>
        <p:sp>
          <p:nvSpPr>
            <p:cNvPr id="264" name="Rectangle 263"/>
            <p:cNvSpPr/>
            <p:nvPr/>
          </p:nvSpPr>
          <p:spPr>
            <a:xfrm>
              <a:off x="8848558" y="4856877"/>
              <a:ext cx="595145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8407161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32%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9478703" y="4880960"/>
            <a:ext cx="718458" cy="276999"/>
            <a:chOff x="9478703" y="4880960"/>
            <a:chExt cx="718458" cy="276999"/>
          </a:xfrm>
        </p:grpSpPr>
        <p:sp>
          <p:nvSpPr>
            <p:cNvPr id="265" name="Rectangle 264"/>
            <p:cNvSpPr/>
            <p:nvPr/>
          </p:nvSpPr>
          <p:spPr>
            <a:xfrm>
              <a:off x="9478703" y="4933662"/>
              <a:ext cx="358615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9757617" y="488096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115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8640901" y="5697314"/>
            <a:ext cx="802801" cy="325164"/>
            <a:chOff x="8640901" y="5697314"/>
            <a:chExt cx="802801" cy="325164"/>
          </a:xfrm>
        </p:grpSpPr>
        <p:sp>
          <p:nvSpPr>
            <p:cNvPr id="268" name="Rectangle 267"/>
            <p:cNvSpPr/>
            <p:nvPr/>
          </p:nvSpPr>
          <p:spPr>
            <a:xfrm>
              <a:off x="9110923" y="5697314"/>
              <a:ext cx="332779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8640901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9478704" y="5721397"/>
            <a:ext cx="435020" cy="276999"/>
            <a:chOff x="9478704" y="5721397"/>
            <a:chExt cx="435020" cy="276999"/>
          </a:xfrm>
        </p:grpSpPr>
        <p:sp>
          <p:nvSpPr>
            <p:cNvPr id="269" name="Rectangle 268"/>
            <p:cNvSpPr/>
            <p:nvPr/>
          </p:nvSpPr>
          <p:spPr>
            <a:xfrm>
              <a:off x="9478704" y="5774099"/>
              <a:ext cx="134192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9559140" y="572139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41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4348119" y="4856877"/>
            <a:ext cx="889303" cy="325164"/>
            <a:chOff x="4348119" y="4856877"/>
            <a:chExt cx="889303" cy="325164"/>
          </a:xfrm>
        </p:grpSpPr>
        <p:sp>
          <p:nvSpPr>
            <p:cNvPr id="262" name="Rectangle 261"/>
            <p:cNvSpPr/>
            <p:nvPr/>
          </p:nvSpPr>
          <p:spPr>
            <a:xfrm>
              <a:off x="4917196" y="4856877"/>
              <a:ext cx="320226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348119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17%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397290" y="5697314"/>
            <a:ext cx="840133" cy="325164"/>
            <a:chOff x="4397290" y="5697314"/>
            <a:chExt cx="840133" cy="325164"/>
          </a:xfrm>
        </p:grpSpPr>
        <p:sp>
          <p:nvSpPr>
            <p:cNvPr id="266" name="Rectangle 265"/>
            <p:cNvSpPr/>
            <p:nvPr/>
          </p:nvSpPr>
          <p:spPr>
            <a:xfrm>
              <a:off x="4888919" y="5697314"/>
              <a:ext cx="348504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397290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5272424" y="4880960"/>
            <a:ext cx="496096" cy="276999"/>
            <a:chOff x="5272424" y="4880960"/>
            <a:chExt cx="496096" cy="276999"/>
          </a:xfrm>
        </p:grpSpPr>
        <p:sp>
          <p:nvSpPr>
            <p:cNvPr id="263" name="Rectangle 262"/>
            <p:cNvSpPr/>
            <p:nvPr/>
          </p:nvSpPr>
          <p:spPr>
            <a:xfrm>
              <a:off x="5272424" y="4933662"/>
              <a:ext cx="18944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413936" y="488096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57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5272426" y="5721397"/>
            <a:ext cx="552882" cy="276999"/>
            <a:chOff x="5272426" y="5721397"/>
            <a:chExt cx="552882" cy="276999"/>
          </a:xfrm>
        </p:grpSpPr>
        <p:sp>
          <p:nvSpPr>
            <p:cNvPr id="267" name="Rectangle 266"/>
            <p:cNvSpPr/>
            <p:nvPr/>
          </p:nvSpPr>
          <p:spPr>
            <a:xfrm>
              <a:off x="5272426" y="5774099"/>
              <a:ext cx="241468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470724" y="572139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75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2853" y="2197626"/>
            <a:ext cx="4206801" cy="3958475"/>
            <a:chOff x="5252853" y="2197626"/>
            <a:chExt cx="4206801" cy="3958475"/>
          </a:xfrm>
        </p:grpSpPr>
        <p:grpSp>
          <p:nvGrpSpPr>
            <p:cNvPr id="8" name="Group 7"/>
            <p:cNvGrpSpPr/>
            <p:nvPr/>
          </p:nvGrpSpPr>
          <p:grpSpPr>
            <a:xfrm>
              <a:off x="5254562" y="3529166"/>
              <a:ext cx="824" cy="2116579"/>
              <a:chOff x="5254562" y="3529166"/>
              <a:chExt cx="824" cy="2116579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 rot="16200000">
                <a:off x="5068967" y="3758207"/>
                <a:ext cx="37119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>
                <a:off x="5070128" y="3714424"/>
                <a:ext cx="370516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6200000">
                <a:off x="5068967" y="4583834"/>
                <a:ext cx="37119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>
                <a:off x="5070128" y="4540051"/>
                <a:ext cx="370516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6200000">
                <a:off x="5068967" y="5460150"/>
                <a:ext cx="37119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>
                <a:off x="5070128" y="5416367"/>
                <a:ext cx="370516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9452430" y="3537748"/>
              <a:ext cx="824" cy="2107900"/>
              <a:chOff x="9452430" y="3537748"/>
              <a:chExt cx="824" cy="2107900"/>
            </a:xfrm>
          </p:grpSpPr>
          <p:cxnSp>
            <p:nvCxnSpPr>
              <p:cNvPr id="357" name="Straight Connector 356"/>
              <p:cNvCxnSpPr/>
              <p:nvPr/>
            </p:nvCxnSpPr>
            <p:spPr>
              <a:xfrm rot="16200000">
                <a:off x="9258252" y="3731926"/>
                <a:ext cx="388356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16200000">
                <a:off x="9259429" y="3736243"/>
                <a:ext cx="38765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>
                <a:off x="9258252" y="4571284"/>
                <a:ext cx="388356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6200000">
                <a:off x="9259429" y="4575601"/>
                <a:ext cx="38765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rot="16200000">
                <a:off x="9258252" y="5447506"/>
                <a:ext cx="388356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16200000">
                <a:off x="9259429" y="5451823"/>
                <a:ext cx="38765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5252853" y="2197626"/>
              <a:ext cx="4206801" cy="3958475"/>
              <a:chOff x="7442200" y="1102807"/>
              <a:chExt cx="2692400" cy="5145593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7442200" y="1120532"/>
                <a:ext cx="0" cy="5127868"/>
              </a:xfrm>
              <a:prstGeom prst="line">
                <a:avLst/>
              </a:prstGeom>
              <a:ln>
                <a:solidFill>
                  <a:srgbClr val="B925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8788400" y="1102807"/>
                <a:ext cx="0" cy="51455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134600" y="1102807"/>
                <a:ext cx="0" cy="5145593"/>
              </a:xfrm>
              <a:prstGeom prst="line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4" name="TextBox 443"/>
          <p:cNvSpPr txBox="1"/>
          <p:nvPr/>
        </p:nvSpPr>
        <p:spPr>
          <a:xfrm>
            <a:off x="875689" y="431503"/>
            <a:ext cx="1044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 reach and time growing dramatically.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27BD5FFE-7C00-4273-8D00-9322DE7043DA}"/>
              </a:ext>
            </a:extLst>
          </p:cNvPr>
          <p:cNvSpPr/>
          <p:nvPr/>
        </p:nvSpPr>
        <p:spPr>
          <a:xfrm>
            <a:off x="70156" y="6475955"/>
            <a:ext cx="37388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Canadian Podcast Listener 2019, Audience Insights Inc., Ulster Media (May/June/July 2019)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A6B0243C-4CF2-47C0-947C-856BC7A0616C}"/>
              </a:ext>
            </a:extLst>
          </p:cNvPr>
          <p:cNvSpPr/>
          <p:nvPr/>
        </p:nvSpPr>
        <p:spPr>
          <a:xfrm>
            <a:off x="4063999" y="6446189"/>
            <a:ext cx="3915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Numeris PPM Radio Streaming Report, August 2019, 12+, 6 market average share of total radio tuning = 7% of 878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= 60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Reach </a:t>
            </a:r>
            <a:r>
              <a:rPr lang="en-CA" sz="7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est’d</a:t>
            </a:r>
            <a:r>
              <a:rPr lang="en-CA" sz="7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at 20% based upon the time spent level.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CA6F3-B6EF-415C-96DD-747543CC272A}"/>
              </a:ext>
            </a:extLst>
          </p:cNvPr>
          <p:cNvGrpSpPr/>
          <p:nvPr/>
        </p:nvGrpSpPr>
        <p:grpSpPr>
          <a:xfrm>
            <a:off x="3942103" y="6434669"/>
            <a:ext cx="3977661" cy="282628"/>
            <a:chOff x="9754274" y="6434669"/>
            <a:chExt cx="496167" cy="282628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04880819-5E03-4040-B7A3-CC83600782BF}"/>
                </a:ext>
              </a:extLst>
            </p:cNvPr>
            <p:cNvCxnSpPr/>
            <p:nvPr/>
          </p:nvCxnSpPr>
          <p:spPr>
            <a:xfrm>
              <a:off x="9754274" y="6434669"/>
              <a:ext cx="0" cy="282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139DDC9C-41D7-4B11-87E9-EBD4CA7BDEB4}"/>
                </a:ext>
              </a:extLst>
            </p:cNvPr>
            <p:cNvCxnSpPr/>
            <p:nvPr/>
          </p:nvCxnSpPr>
          <p:spPr>
            <a:xfrm>
              <a:off x="10250441" y="6434669"/>
              <a:ext cx="0" cy="282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6" grpId="0"/>
      <p:bldP spid="157" grpId="0"/>
      <p:bldP spid="15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82328" y="3967783"/>
            <a:ext cx="3746075" cy="1992832"/>
            <a:chOff x="6428485" y="3693172"/>
            <a:chExt cx="3399918" cy="1992832"/>
          </a:xfrm>
        </p:grpSpPr>
        <p:sp>
          <p:nvSpPr>
            <p:cNvPr id="179" name="Rectangle 178"/>
            <p:cNvSpPr/>
            <p:nvPr/>
          </p:nvSpPr>
          <p:spPr>
            <a:xfrm>
              <a:off x="6428485" y="3693172"/>
              <a:ext cx="3399918" cy="19928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142676" y="5294042"/>
              <a:ext cx="19861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</a:t>
              </a:r>
              <a:r>
                <a:rPr lang="en-US" sz="1050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vividata</a:t>
              </a:r>
              <a:r>
                <a:rPr lang="en-US" sz="105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Spring 2019, PHD Estimates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241084" y="5023729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70%     389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164904" y="5023729"/>
            <a:ext cx="1860630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Total Online Audio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729436" y="4073133"/>
            <a:ext cx="2517268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Adults 18+ </a:t>
            </a:r>
          </a:p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ONLINE AUDIO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0" y="3194625"/>
            <a:ext cx="348317" cy="40804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72" y="4987842"/>
            <a:ext cx="348317" cy="408040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2100482" y="3049629"/>
            <a:ext cx="2209329" cy="338554"/>
            <a:chOff x="6098166" y="623454"/>
            <a:chExt cx="2158629" cy="338554"/>
          </a:xfrm>
        </p:grpSpPr>
        <p:sp>
          <p:nvSpPr>
            <p:cNvPr id="185" name="TextBox 184"/>
            <p:cNvSpPr txBox="1"/>
            <p:nvPr/>
          </p:nvSpPr>
          <p:spPr>
            <a:xfrm>
              <a:off x="6784848" y="623454"/>
              <a:ext cx="14719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Acceleration</a:t>
              </a:r>
            </a:p>
          </p:txBody>
        </p:sp>
        <p:cxnSp>
          <p:nvCxnSpPr>
            <p:cNvPr id="186" name="Straight Connector 185"/>
            <p:cNvCxnSpPr>
              <a:cxnSpLocks/>
              <a:stCxn id="185" idx="1"/>
            </p:cNvCxnSpPr>
            <p:nvPr/>
          </p:nvCxnSpPr>
          <p:spPr>
            <a:xfrm flipH="1">
              <a:off x="6098166" y="792731"/>
              <a:ext cx="686682" cy="126694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75F4B8D-CD5C-4903-830E-D4C44D5722B8}"/>
              </a:ext>
            </a:extLst>
          </p:cNvPr>
          <p:cNvGrpSpPr/>
          <p:nvPr/>
        </p:nvGrpSpPr>
        <p:grpSpPr>
          <a:xfrm>
            <a:off x="10151222" y="4185364"/>
            <a:ext cx="1482883" cy="2026240"/>
            <a:chOff x="10151222" y="4185364"/>
            <a:chExt cx="1482883" cy="202624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24B65F5-15C0-4D11-93E2-440D4D710F50}"/>
                </a:ext>
              </a:extLst>
            </p:cNvPr>
            <p:cNvSpPr/>
            <p:nvPr/>
          </p:nvSpPr>
          <p:spPr>
            <a:xfrm>
              <a:off x="10151222" y="4185364"/>
              <a:ext cx="1482880" cy="2026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F3D1C48-EA3A-4851-8FAD-E3FB5E5316F9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86204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OOH</a:t>
              </a: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2183987E-D902-4DBF-9221-809F81DC2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66" t="12493" r="7490" b="24160"/>
            <a:stretch/>
          </p:blipFill>
          <p:spPr>
            <a:xfrm>
              <a:off x="10264463" y="4374381"/>
              <a:ext cx="204536" cy="202758"/>
            </a:xfrm>
            <a:prstGeom prst="ellipse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6D0E7A07-2596-4C18-85B4-0F541F74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07" t="11557" r="10144" b="23871"/>
            <a:stretch/>
          </p:blipFill>
          <p:spPr>
            <a:xfrm>
              <a:off x="10262978" y="4665684"/>
              <a:ext cx="207508" cy="208478"/>
            </a:xfrm>
            <a:prstGeom prst="ellipse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DADFB759-B605-412D-9071-3BBB2C885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68" t="12457" r="4595" b="25073"/>
            <a:stretch/>
          </p:blipFill>
          <p:spPr>
            <a:xfrm>
              <a:off x="10266486" y="5543620"/>
              <a:ext cx="200490" cy="202436"/>
            </a:xfrm>
            <a:prstGeom prst="ellipse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210FF7B-07D4-47AB-889F-183C331F6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610" t="10055" r="12521" b="24771"/>
            <a:stretch/>
          </p:blipFill>
          <p:spPr>
            <a:xfrm>
              <a:off x="10269177" y="5827953"/>
              <a:ext cx="195110" cy="203552"/>
            </a:xfrm>
            <a:prstGeom prst="ellipse">
              <a:avLst/>
            </a:prstGeom>
          </p:spPr>
        </p:pic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4CF967D-A101-4631-B4FE-2A3DCAE42B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6363" y="4960926"/>
              <a:ext cx="200025" cy="200024"/>
              <a:chOff x="6467" y="3125"/>
              <a:chExt cx="126" cy="126"/>
            </a:xfrm>
          </p:grpSpPr>
          <p:sp>
            <p:nvSpPr>
              <p:cNvPr id="155" name="AutoShape 8">
                <a:extLst>
                  <a:ext uri="{FF2B5EF4-FFF2-40B4-BE49-F238E27FC236}">
                    <a16:creationId xmlns:a16="http://schemas.microsoft.com/office/drawing/2014/main" id="{D9E928DF-881C-4DAD-B935-42B9F88EA0B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" name="Freeform 10">
                <a:extLst>
                  <a:ext uri="{FF2B5EF4-FFF2-40B4-BE49-F238E27FC236}">
                    <a16:creationId xmlns:a16="http://schemas.microsoft.com/office/drawing/2014/main" id="{E92A1EDB-EFBE-4947-A30F-191C0C0FE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" name="Rectangle 11">
                <a:extLst>
                  <a:ext uri="{FF2B5EF4-FFF2-40B4-BE49-F238E27FC236}">
                    <a16:creationId xmlns:a16="http://schemas.microsoft.com/office/drawing/2014/main" id="{828EBD71-B3AB-4EFA-9D28-54CA29E63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1" name="Group 14">
              <a:extLst>
                <a:ext uri="{FF2B5EF4-FFF2-40B4-BE49-F238E27FC236}">
                  <a16:creationId xmlns:a16="http://schemas.microsoft.com/office/drawing/2014/main" id="{250E1663-BD24-4ABB-9271-95794EEC86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4775" y="5249863"/>
              <a:ext cx="203200" cy="200025"/>
              <a:chOff x="6466" y="3307"/>
              <a:chExt cx="128" cy="126"/>
            </a:xfrm>
          </p:grpSpPr>
          <p:sp>
            <p:nvSpPr>
              <p:cNvPr id="152" name="AutoShape 13">
                <a:extLst>
                  <a:ext uri="{FF2B5EF4-FFF2-40B4-BE49-F238E27FC236}">
                    <a16:creationId xmlns:a16="http://schemas.microsoft.com/office/drawing/2014/main" id="{D464735A-54A9-4700-9A9C-E82AFA695C8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3C66C746-5C4A-478A-960B-2A6516D70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97AFB1B-65C6-4C80-8EDD-20F4DCA25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8B1753-3E1A-4322-9034-A9ED61B7F931}"/>
              </a:ext>
            </a:extLst>
          </p:cNvPr>
          <p:cNvGrpSpPr/>
          <p:nvPr/>
        </p:nvGrpSpPr>
        <p:grpSpPr>
          <a:xfrm>
            <a:off x="480821" y="283708"/>
            <a:ext cx="5930938" cy="5683284"/>
            <a:chOff x="480821" y="283708"/>
            <a:chExt cx="5930938" cy="5683284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584EBB0A-B34D-4999-9044-2816EC450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68" t="12457" r="4595" b="25073"/>
            <a:stretch/>
          </p:blipFill>
          <p:spPr>
            <a:xfrm>
              <a:off x="5835273" y="283708"/>
              <a:ext cx="200490" cy="202436"/>
            </a:xfrm>
            <a:prstGeom prst="ellipse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17E7480-CE4A-42A3-900E-68FA7F851F81}"/>
                </a:ext>
              </a:extLst>
            </p:cNvPr>
            <p:cNvGrpSpPr/>
            <p:nvPr/>
          </p:nvGrpSpPr>
          <p:grpSpPr>
            <a:xfrm>
              <a:off x="480821" y="828840"/>
              <a:ext cx="5930938" cy="5138152"/>
              <a:chOff x="480821" y="828840"/>
              <a:chExt cx="5930938" cy="5138152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1F63A76-6D81-48AF-93C3-2C05FD3EA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766" t="12493" r="7490" b="24160"/>
              <a:stretch/>
            </p:blipFill>
            <p:spPr>
              <a:xfrm>
                <a:off x="6207223" y="828840"/>
                <a:ext cx="204536" cy="202758"/>
              </a:xfrm>
              <a:prstGeom prst="ellipse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12B8841F-513A-4C7C-848E-B8EA1A2528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1607" t="11557" r="10144" b="23871"/>
              <a:stretch/>
            </p:blipFill>
            <p:spPr>
              <a:xfrm>
                <a:off x="3805093" y="1465830"/>
                <a:ext cx="207508" cy="208478"/>
              </a:xfrm>
              <a:prstGeom prst="ellipse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4D30EC02-494C-4947-A7EC-FBA33A4F04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6610" t="10055" r="12521" b="24771"/>
              <a:stretch/>
            </p:blipFill>
            <p:spPr>
              <a:xfrm>
                <a:off x="676362" y="1693245"/>
                <a:ext cx="195110" cy="203552"/>
              </a:xfrm>
              <a:prstGeom prst="ellipse">
                <a:avLst/>
              </a:prstGeom>
            </p:spPr>
          </p:pic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A73072A6-60DA-460D-8143-FB6C27F36E1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44341" y="5570601"/>
                <a:ext cx="200025" cy="200024"/>
                <a:chOff x="6467" y="3125"/>
                <a:chExt cx="126" cy="126"/>
              </a:xfrm>
            </p:grpSpPr>
            <p:sp>
              <p:nvSpPr>
                <p:cNvPr id="163" name="AutoShape 8">
                  <a:extLst>
                    <a:ext uri="{FF2B5EF4-FFF2-40B4-BE49-F238E27FC236}">
                      <a16:creationId xmlns:a16="http://schemas.microsoft.com/office/drawing/2014/main" id="{AE04B79B-307D-44A2-AC4B-AE0EA7DAB17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7" y="3125"/>
                  <a:ext cx="1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64" name="Freeform 10">
                  <a:extLst>
                    <a:ext uri="{FF2B5EF4-FFF2-40B4-BE49-F238E27FC236}">
                      <a16:creationId xmlns:a16="http://schemas.microsoft.com/office/drawing/2014/main" id="{D8D74368-45CB-4DE3-9299-97034B4F9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1" y="3130"/>
                  <a:ext cx="122" cy="121"/>
                </a:xfrm>
                <a:custGeom>
                  <a:avLst/>
                  <a:gdLst>
                    <a:gd name="T0" fmla="*/ 0 w 122"/>
                    <a:gd name="T1" fmla="*/ 60 h 121"/>
                    <a:gd name="T2" fmla="*/ 4 w 122"/>
                    <a:gd name="T3" fmla="*/ 36 h 121"/>
                    <a:gd name="T4" fmla="*/ 17 w 122"/>
                    <a:gd name="T5" fmla="*/ 16 h 121"/>
                    <a:gd name="T6" fmla="*/ 37 w 122"/>
                    <a:gd name="T7" fmla="*/ 4 h 121"/>
                    <a:gd name="T8" fmla="*/ 61 w 122"/>
                    <a:gd name="T9" fmla="*/ 0 h 121"/>
                    <a:gd name="T10" fmla="*/ 81 w 122"/>
                    <a:gd name="T11" fmla="*/ 4 h 121"/>
                    <a:gd name="T12" fmla="*/ 101 w 122"/>
                    <a:gd name="T13" fmla="*/ 16 h 121"/>
                    <a:gd name="T14" fmla="*/ 114 w 122"/>
                    <a:gd name="T15" fmla="*/ 36 h 121"/>
                    <a:gd name="T16" fmla="*/ 122 w 122"/>
                    <a:gd name="T17" fmla="*/ 60 h 121"/>
                    <a:gd name="T18" fmla="*/ 114 w 122"/>
                    <a:gd name="T19" fmla="*/ 81 h 121"/>
                    <a:gd name="T20" fmla="*/ 101 w 122"/>
                    <a:gd name="T21" fmla="*/ 101 h 121"/>
                    <a:gd name="T22" fmla="*/ 81 w 122"/>
                    <a:gd name="T23" fmla="*/ 113 h 121"/>
                    <a:gd name="T24" fmla="*/ 61 w 122"/>
                    <a:gd name="T25" fmla="*/ 121 h 121"/>
                    <a:gd name="T26" fmla="*/ 37 w 122"/>
                    <a:gd name="T27" fmla="*/ 113 h 121"/>
                    <a:gd name="T28" fmla="*/ 17 w 122"/>
                    <a:gd name="T29" fmla="*/ 101 h 121"/>
                    <a:gd name="T30" fmla="*/ 4 w 122"/>
                    <a:gd name="T31" fmla="*/ 81 h 121"/>
                    <a:gd name="T32" fmla="*/ 0 w 122"/>
                    <a:gd name="T33" fmla="*/ 6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121">
                      <a:moveTo>
                        <a:pt x="0" y="60"/>
                      </a:moveTo>
                      <a:lnTo>
                        <a:pt x="4" y="36"/>
                      </a:lnTo>
                      <a:lnTo>
                        <a:pt x="17" y="16"/>
                      </a:lnTo>
                      <a:lnTo>
                        <a:pt x="37" y="4"/>
                      </a:lnTo>
                      <a:lnTo>
                        <a:pt x="61" y="0"/>
                      </a:lnTo>
                      <a:lnTo>
                        <a:pt x="81" y="4"/>
                      </a:lnTo>
                      <a:lnTo>
                        <a:pt x="101" y="16"/>
                      </a:lnTo>
                      <a:lnTo>
                        <a:pt x="114" y="36"/>
                      </a:lnTo>
                      <a:lnTo>
                        <a:pt x="122" y="60"/>
                      </a:lnTo>
                      <a:lnTo>
                        <a:pt x="114" y="81"/>
                      </a:lnTo>
                      <a:lnTo>
                        <a:pt x="101" y="101"/>
                      </a:lnTo>
                      <a:lnTo>
                        <a:pt x="81" y="113"/>
                      </a:lnTo>
                      <a:lnTo>
                        <a:pt x="61" y="121"/>
                      </a:lnTo>
                      <a:lnTo>
                        <a:pt x="37" y="113"/>
                      </a:lnTo>
                      <a:lnTo>
                        <a:pt x="17" y="101"/>
                      </a:lnTo>
                      <a:lnTo>
                        <a:pt x="4" y="8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713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65" name="Rectangle 11">
                  <a:extLst>
                    <a:ext uri="{FF2B5EF4-FFF2-40B4-BE49-F238E27FC236}">
                      <a16:creationId xmlns:a16="http://schemas.microsoft.com/office/drawing/2014/main" id="{87D5522F-52FA-4438-B177-E02D409A1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2" y="3135"/>
                  <a:ext cx="6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N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9" name="Group 14">
                <a:extLst>
                  <a:ext uri="{FF2B5EF4-FFF2-40B4-BE49-F238E27FC236}">
                    <a16:creationId xmlns:a16="http://schemas.microsoft.com/office/drawing/2014/main" id="{6E931524-751F-4F02-BE8D-33B28B38D0C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821" y="5766967"/>
                <a:ext cx="203200" cy="200025"/>
                <a:chOff x="6466" y="3307"/>
                <a:chExt cx="128" cy="126"/>
              </a:xfrm>
            </p:grpSpPr>
            <p:sp>
              <p:nvSpPr>
                <p:cNvPr id="160" name="AutoShape 13">
                  <a:extLst>
                    <a:ext uri="{FF2B5EF4-FFF2-40B4-BE49-F238E27FC236}">
                      <a16:creationId xmlns:a16="http://schemas.microsoft.com/office/drawing/2014/main" id="{28690FA9-6302-42D6-8087-89DEE99B3A79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6" y="3307"/>
                  <a:ext cx="128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61" name="Freeform 15">
                  <a:extLst>
                    <a:ext uri="{FF2B5EF4-FFF2-40B4-BE49-F238E27FC236}">
                      <a16:creationId xmlns:a16="http://schemas.microsoft.com/office/drawing/2014/main" id="{240A437D-5D1D-437D-AF7C-F4D8766C7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3311"/>
                  <a:ext cx="123" cy="122"/>
                </a:xfrm>
                <a:custGeom>
                  <a:avLst/>
                  <a:gdLst>
                    <a:gd name="T0" fmla="*/ 0 w 123"/>
                    <a:gd name="T1" fmla="*/ 61 h 122"/>
                    <a:gd name="T2" fmla="*/ 5 w 123"/>
                    <a:gd name="T3" fmla="*/ 36 h 122"/>
                    <a:gd name="T4" fmla="*/ 17 w 123"/>
                    <a:gd name="T5" fmla="*/ 16 h 122"/>
                    <a:gd name="T6" fmla="*/ 37 w 123"/>
                    <a:gd name="T7" fmla="*/ 4 h 122"/>
                    <a:gd name="T8" fmla="*/ 62 w 123"/>
                    <a:gd name="T9" fmla="*/ 0 h 122"/>
                    <a:gd name="T10" fmla="*/ 82 w 123"/>
                    <a:gd name="T11" fmla="*/ 4 h 122"/>
                    <a:gd name="T12" fmla="*/ 102 w 123"/>
                    <a:gd name="T13" fmla="*/ 16 h 122"/>
                    <a:gd name="T14" fmla="*/ 114 w 123"/>
                    <a:gd name="T15" fmla="*/ 36 h 122"/>
                    <a:gd name="T16" fmla="*/ 123 w 123"/>
                    <a:gd name="T17" fmla="*/ 61 h 122"/>
                    <a:gd name="T18" fmla="*/ 114 w 123"/>
                    <a:gd name="T19" fmla="*/ 81 h 122"/>
                    <a:gd name="T20" fmla="*/ 102 w 123"/>
                    <a:gd name="T21" fmla="*/ 102 h 122"/>
                    <a:gd name="T22" fmla="*/ 82 w 123"/>
                    <a:gd name="T23" fmla="*/ 114 h 122"/>
                    <a:gd name="T24" fmla="*/ 62 w 123"/>
                    <a:gd name="T25" fmla="*/ 122 h 122"/>
                    <a:gd name="T26" fmla="*/ 37 w 123"/>
                    <a:gd name="T27" fmla="*/ 114 h 122"/>
                    <a:gd name="T28" fmla="*/ 17 w 123"/>
                    <a:gd name="T29" fmla="*/ 102 h 122"/>
                    <a:gd name="T30" fmla="*/ 5 w 123"/>
                    <a:gd name="T31" fmla="*/ 81 h 122"/>
                    <a:gd name="T32" fmla="*/ 0 w 123"/>
                    <a:gd name="T33" fmla="*/ 6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122">
                      <a:moveTo>
                        <a:pt x="0" y="61"/>
                      </a:moveTo>
                      <a:lnTo>
                        <a:pt x="5" y="36"/>
                      </a:lnTo>
                      <a:lnTo>
                        <a:pt x="17" y="16"/>
                      </a:lnTo>
                      <a:lnTo>
                        <a:pt x="37" y="4"/>
                      </a:lnTo>
                      <a:lnTo>
                        <a:pt x="62" y="0"/>
                      </a:lnTo>
                      <a:lnTo>
                        <a:pt x="82" y="4"/>
                      </a:lnTo>
                      <a:lnTo>
                        <a:pt x="102" y="16"/>
                      </a:lnTo>
                      <a:lnTo>
                        <a:pt x="114" y="36"/>
                      </a:lnTo>
                      <a:lnTo>
                        <a:pt x="123" y="61"/>
                      </a:lnTo>
                      <a:lnTo>
                        <a:pt x="114" y="81"/>
                      </a:lnTo>
                      <a:lnTo>
                        <a:pt x="102" y="102"/>
                      </a:lnTo>
                      <a:lnTo>
                        <a:pt x="82" y="114"/>
                      </a:lnTo>
                      <a:lnTo>
                        <a:pt x="62" y="122"/>
                      </a:lnTo>
                      <a:lnTo>
                        <a:pt x="37" y="114"/>
                      </a:lnTo>
                      <a:lnTo>
                        <a:pt x="17" y="102"/>
                      </a:lnTo>
                      <a:lnTo>
                        <a:pt x="5" y="8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F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F5E4268-6FF4-472E-81A3-934832F0F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0" y="3308"/>
                  <a:ext cx="8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M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E19339F5-C83E-42DB-8475-90972F64CC30}"/>
              </a:ext>
            </a:extLst>
          </p:cNvPr>
          <p:cNvSpPr/>
          <p:nvPr/>
        </p:nvSpPr>
        <p:spPr>
          <a:xfrm rot="10800000">
            <a:off x="2103594" y="3270921"/>
            <a:ext cx="382356" cy="214086"/>
          </a:xfrm>
          <a:prstGeom prst="rightArrow">
            <a:avLst/>
          </a:prstGeom>
          <a:solidFill>
            <a:srgbClr val="5482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 animBg="1"/>
        </p:bldLst>
      </p:timing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416968" y="579835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705725"/>
            <a:ext cx="5077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bit of overdeveloped.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tech.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Evolving platforms.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Growth in time.</a:t>
            </a:r>
          </a:p>
        </p:txBody>
      </p:sp>
    </p:spTree>
    <p:extLst>
      <p:ext uri="{BB962C8B-B14F-4D97-AF65-F5344CB8AC3E}">
        <p14:creationId xmlns:p14="http://schemas.microsoft.com/office/powerpoint/2010/main" val="39931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71812" y="2705725"/>
            <a:ext cx="3448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5223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6E44C7-9ED1-46EA-8147-04BA05DF521B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E0FDF8-18B9-46FF-9802-032E7E4AA0F0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C01A38-6415-45F0-832C-A7472567516F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99360A-8A8E-474A-BB61-B12E61E8B08F}"/>
              </a:ext>
            </a:extLst>
          </p:cNvPr>
          <p:cNvGrpSpPr/>
          <p:nvPr/>
        </p:nvGrpSpPr>
        <p:grpSpPr>
          <a:xfrm>
            <a:off x="6101134" y="3456285"/>
            <a:ext cx="4136048" cy="369332"/>
            <a:chOff x="6101134" y="3456285"/>
            <a:chExt cx="4136048" cy="36933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88C7E54-E57F-4134-9636-DF76EA5F4805}"/>
                </a:ext>
              </a:extLst>
            </p:cNvPr>
            <p:cNvGrpSpPr/>
            <p:nvPr/>
          </p:nvGrpSpPr>
          <p:grpSpPr>
            <a:xfrm>
              <a:off x="6101134" y="3456285"/>
              <a:ext cx="4136048" cy="369332"/>
              <a:chOff x="6101134" y="3456285"/>
              <a:chExt cx="4136048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>
                <a:off x="7943685" y="3456285"/>
                <a:ext cx="22934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109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ONLINE VIDEO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50906D-41AA-4788-8755-043F4FAF3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1134" y="3646409"/>
                <a:ext cx="1868105" cy="93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5DE65B-3971-4099-85BB-32503DA4FA3A}"/>
                </a:ext>
              </a:extLst>
            </p:cNvPr>
            <p:cNvSpPr/>
            <p:nvPr/>
          </p:nvSpPr>
          <p:spPr>
            <a:xfrm>
              <a:off x="7875856" y="360535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A18E2-FE08-4014-8DFE-B514D36F0A62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Total Canada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2ACE5-BE43-4A61-9F23-B19400976B18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F93BF-F9EA-4D5D-A505-72EC69424E99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C01B5DB-11F5-4651-85BE-56E816FFDCEB}"/>
              </a:ext>
            </a:extLst>
          </p:cNvPr>
          <p:cNvGrpSpPr/>
          <p:nvPr/>
        </p:nvGrpSpPr>
        <p:grpSpPr>
          <a:xfrm>
            <a:off x="4418966" y="1966729"/>
            <a:ext cx="3477895" cy="3413813"/>
            <a:chOff x="-8695" y="1737011"/>
            <a:chExt cx="3477895" cy="3413813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B0AC42A6-9C47-4708-8CB4-1DFE7A305E04}"/>
                </a:ext>
              </a:extLst>
            </p:cNvPr>
            <p:cNvSpPr/>
            <p:nvPr/>
          </p:nvSpPr>
          <p:spPr>
            <a:xfrm>
              <a:off x="-8695" y="1784547"/>
              <a:ext cx="3378032" cy="3366277"/>
            </a:xfrm>
            <a:prstGeom prst="arc">
              <a:avLst>
                <a:gd name="adj1" fmla="val 20838824"/>
                <a:gd name="adj2" fmla="val 538267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8A8BCDF-80D8-4EE2-B9B7-FD432EDB8891}"/>
                </a:ext>
              </a:extLst>
            </p:cNvPr>
            <p:cNvSpPr/>
            <p:nvPr/>
          </p:nvSpPr>
          <p:spPr>
            <a:xfrm>
              <a:off x="3339359" y="3118339"/>
              <a:ext cx="129841" cy="659757"/>
            </a:xfrm>
            <a:custGeom>
              <a:avLst/>
              <a:gdLst>
                <a:gd name="connsiteX0" fmla="*/ 0 w 335925"/>
                <a:gd name="connsiteY0" fmla="*/ 0 h 659757"/>
                <a:gd name="connsiteX1" fmla="*/ 81022 w 335925"/>
                <a:gd name="connsiteY1" fmla="*/ 196769 h 659757"/>
                <a:gd name="connsiteX2" fmla="*/ 335665 w 335925"/>
                <a:gd name="connsiteY2" fmla="*/ 324091 h 659757"/>
                <a:gd name="connsiteX3" fmla="*/ 127321 w 335925"/>
                <a:gd name="connsiteY3" fmla="*/ 405113 h 659757"/>
                <a:gd name="connsiteX4" fmla="*/ 34724 w 335925"/>
                <a:gd name="connsiteY4" fmla="*/ 497711 h 659757"/>
                <a:gd name="connsiteX5" fmla="*/ 0 w 335925"/>
                <a:gd name="connsiteY5" fmla="*/ 659757 h 659757"/>
                <a:gd name="connsiteX6" fmla="*/ 0 w 335925"/>
                <a:gd name="connsiteY6" fmla="*/ 659757 h 6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5" h="659757">
                  <a:moveTo>
                    <a:pt x="0" y="0"/>
                  </a:moveTo>
                  <a:cubicBezTo>
                    <a:pt x="12539" y="71377"/>
                    <a:pt x="25078" y="142754"/>
                    <a:pt x="81022" y="196769"/>
                  </a:cubicBezTo>
                  <a:cubicBezTo>
                    <a:pt x="136966" y="250784"/>
                    <a:pt x="327949" y="289367"/>
                    <a:pt x="335665" y="324091"/>
                  </a:cubicBezTo>
                  <a:cubicBezTo>
                    <a:pt x="343381" y="358815"/>
                    <a:pt x="177478" y="376176"/>
                    <a:pt x="127321" y="405113"/>
                  </a:cubicBezTo>
                  <a:cubicBezTo>
                    <a:pt x="77164" y="434050"/>
                    <a:pt x="55944" y="455270"/>
                    <a:pt x="34724" y="497711"/>
                  </a:cubicBezTo>
                  <a:cubicBezTo>
                    <a:pt x="13504" y="540152"/>
                    <a:pt x="0" y="659757"/>
                    <a:pt x="0" y="659757"/>
                  </a:cubicBezTo>
                  <a:lnTo>
                    <a:pt x="0" y="659757"/>
                  </a:lnTo>
                </a:path>
              </a:pathLst>
            </a:custGeom>
            <a:solidFill>
              <a:srgbClr val="DCEAF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66C969E7-0A2A-40AB-97ED-A2DCABCEC71C}"/>
                </a:ext>
              </a:extLst>
            </p:cNvPr>
            <p:cNvSpPr/>
            <p:nvPr/>
          </p:nvSpPr>
          <p:spPr>
            <a:xfrm>
              <a:off x="-8695" y="1737011"/>
              <a:ext cx="3383976" cy="3383978"/>
            </a:xfrm>
            <a:prstGeom prst="donut">
              <a:avLst>
                <a:gd name="adj" fmla="val 2280"/>
              </a:avLst>
            </a:prstGeom>
            <a:solidFill>
              <a:schemeClr val="accent1">
                <a:lumMod val="60000"/>
                <a:lumOff val="40000"/>
                <a:alpha val="36078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8C7E54-E57F-4134-9636-DF76EA5F4805}"/>
              </a:ext>
            </a:extLst>
          </p:cNvPr>
          <p:cNvGrpSpPr/>
          <p:nvPr/>
        </p:nvGrpSpPr>
        <p:grpSpPr>
          <a:xfrm>
            <a:off x="6101134" y="3456285"/>
            <a:ext cx="4136048" cy="369332"/>
            <a:chOff x="6101134" y="3456285"/>
            <a:chExt cx="4136048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>
              <a:off x="7943685" y="3456285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109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ONLINE VIDEO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134" y="3646409"/>
              <a:ext cx="1868105" cy="933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65DE65B-3971-4099-85BB-32503DA4FA3A}"/>
              </a:ext>
            </a:extLst>
          </p:cNvPr>
          <p:cNvSpPr/>
          <p:nvPr/>
        </p:nvSpPr>
        <p:spPr>
          <a:xfrm>
            <a:off x="7875856" y="36053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5CF2D6-97B6-4E55-82AF-13379DE565A6}"/>
              </a:ext>
            </a:extLst>
          </p:cNvPr>
          <p:cNvGrpSpPr/>
          <p:nvPr/>
        </p:nvGrpSpPr>
        <p:grpSpPr>
          <a:xfrm>
            <a:off x="8551694" y="3451806"/>
            <a:ext cx="3349869" cy="646331"/>
            <a:chOff x="8343900" y="3404784"/>
            <a:chExt cx="3349869" cy="646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73347C-BA7E-4F50-BD53-F7491B3BC0E4}"/>
                </a:ext>
              </a:extLst>
            </p:cNvPr>
            <p:cNvSpPr/>
            <p:nvPr/>
          </p:nvSpPr>
          <p:spPr>
            <a:xfrm>
              <a:off x="9170177" y="3404784"/>
              <a:ext cx="2523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SLIGHT PROPENSITY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109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35C65-E327-4D21-AE97-142925093D65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F2F7E-2934-4436-A8C3-1180D72A29BA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Total Canada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B25BE-6509-4903-AE29-0EEFEBE7EA82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A08B06-D3BB-4022-B1BB-81EF08969670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529EF2-A967-4507-B9B9-BF711136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23" y="1447689"/>
            <a:ext cx="1906657" cy="175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3D93-2AB7-4BD8-AAFE-C306DB94B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0" y="1313174"/>
            <a:ext cx="1983389" cy="18846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762450" y="666843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531983" y="640474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A40A5-2E01-4706-8BC1-2FCC308D8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472" y="1458377"/>
            <a:ext cx="1739478" cy="1739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BEAC0-B0FA-45CD-ADDC-EC0E36292410}"/>
              </a:ext>
            </a:extLst>
          </p:cNvPr>
          <p:cNvSpPr txBox="1"/>
          <p:nvPr/>
        </p:nvSpPr>
        <p:spPr>
          <a:xfrm>
            <a:off x="6197722" y="64047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A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8D21DD-3B43-4AA1-A502-C18E076151BB}"/>
              </a:ext>
            </a:extLst>
          </p:cNvPr>
          <p:cNvGrpSpPr/>
          <p:nvPr/>
        </p:nvGrpSpPr>
        <p:grpSpPr>
          <a:xfrm>
            <a:off x="8976153" y="640474"/>
            <a:ext cx="1869401" cy="2565260"/>
            <a:chOff x="8976153" y="640474"/>
            <a:chExt cx="1869401" cy="25652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4FAEBC-615E-4E28-970F-F35ABAA20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6153" y="1458377"/>
              <a:ext cx="1835707" cy="174735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ED5DDE-DC4D-4F64-96A1-1CABBD27AAC8}"/>
                </a:ext>
              </a:extLst>
            </p:cNvPr>
            <p:cNvSpPr txBox="1"/>
            <p:nvPr/>
          </p:nvSpPr>
          <p:spPr>
            <a:xfrm>
              <a:off x="9041855" y="640474"/>
              <a:ext cx="1803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Online Video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Slight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B31D34B-DFED-4EA3-AA71-4A67AA675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8966" y="1973231"/>
            <a:ext cx="3559710" cy="33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1276 -0.194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9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40450" y="2967335"/>
            <a:ext cx="1911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33131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3087018" y="431503"/>
            <a:ext cx="601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Video is made up of…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1239" y="1844402"/>
            <a:ext cx="5279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PUREPLAY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On-Demand TV and Movies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NETFLIX 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Crave 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Amazon Prime Video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239" y="4090883"/>
            <a:ext cx="55098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COBRANDED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TV Broadcasters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Websites and apps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TV everywhere apps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		TV content on YouTube</a:t>
            </a:r>
          </a:p>
        </p:txBody>
      </p:sp>
    </p:spTree>
    <p:extLst>
      <p:ext uri="{BB962C8B-B14F-4D97-AF65-F5344CB8AC3E}">
        <p14:creationId xmlns:p14="http://schemas.microsoft.com/office/powerpoint/2010/main" val="1544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uiExpand="1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79095" y="6858000"/>
            <a:ext cx="304419" cy="248575"/>
            <a:chOff x="7151039" y="2521258"/>
            <a:chExt cx="368347" cy="2485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341833" y="2521258"/>
              <a:ext cx="0" cy="24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51039" y="2645546"/>
              <a:ext cx="3683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3244919" y="431503"/>
            <a:ext cx="570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Quantification is a struggle.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167641" y="2122803"/>
            <a:ext cx="0" cy="3455377"/>
          </a:xfrm>
          <a:prstGeom prst="line">
            <a:avLst/>
          </a:prstGeom>
          <a:ln>
            <a:solidFill>
              <a:srgbClr val="B92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27318" y="2422396"/>
            <a:ext cx="535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Time counts have been consistent.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27318" y="4482321"/>
            <a:ext cx="5918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Audience Measurement (VAM).</a:t>
            </a:r>
          </a:p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Ontario/Quebec Panels 2020.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15" y="2283833"/>
            <a:ext cx="1528976" cy="73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640" t="14925" r="4352" b="14840"/>
          <a:stretch/>
        </p:blipFill>
        <p:spPr>
          <a:xfrm>
            <a:off x="1619708" y="4563732"/>
            <a:ext cx="2051591" cy="5274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173324-7A4A-431C-94FE-FF271F72FCED}"/>
              </a:ext>
            </a:extLst>
          </p:cNvPr>
          <p:cNvSpPr txBox="1"/>
          <p:nvPr/>
        </p:nvSpPr>
        <p:spPr>
          <a:xfrm>
            <a:off x="4327318" y="3468759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video reach and time captured.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8557C-8929-4A97-9617-77F5EF291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074" y="3224435"/>
            <a:ext cx="1891227" cy="7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323941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08981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49402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57906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66409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749139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834178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9192183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04257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263819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08119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3927012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4780451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5662340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647971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733315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979493" y="61598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Week Sunday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17897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068478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9914301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B46DF-FB28-40E1-8226-710784D9E354}"/>
              </a:ext>
            </a:extLst>
          </p:cNvPr>
          <p:cNvSpPr txBox="1"/>
          <p:nvPr/>
        </p:nvSpPr>
        <p:spPr>
          <a:xfrm>
            <a:off x="3417344" y="6428471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01991-8FD8-4760-A3CA-2C3B0B680C2A}"/>
              </a:ext>
            </a:extLst>
          </p:cNvPr>
          <p:cNvSpPr txBox="1"/>
          <p:nvPr/>
        </p:nvSpPr>
        <p:spPr>
          <a:xfrm>
            <a:off x="6413209" y="642847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BB2455-EF81-4807-B4E8-9BB858581657}"/>
              </a:ext>
            </a:extLst>
          </p:cNvPr>
          <p:cNvSpPr txBox="1"/>
          <p:nvPr/>
        </p:nvSpPr>
        <p:spPr>
          <a:xfrm>
            <a:off x="9802770" y="642847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C65ED8-5A00-4AB6-AAF2-72518E937C70}"/>
              </a:ext>
            </a:extLst>
          </p:cNvPr>
          <p:cNvGrpSpPr/>
          <p:nvPr/>
        </p:nvGrpSpPr>
        <p:grpSpPr>
          <a:xfrm>
            <a:off x="2399310" y="6105360"/>
            <a:ext cx="840107" cy="115965"/>
            <a:chOff x="7756804" y="1059180"/>
            <a:chExt cx="560070" cy="3200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D61CBA-62CB-45B3-8728-4BEE0B02ECDE}"/>
                </a:ext>
              </a:extLst>
            </p:cNvPr>
            <p:cNvCxnSpPr/>
            <p:nvPr/>
          </p:nvCxnSpPr>
          <p:spPr>
            <a:xfrm>
              <a:off x="775680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2EF9B1-B4FC-472C-8D98-EF6166FBAF7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F8ABDB-211E-4FC9-92A9-6D8BA3B7552B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F9846C-D025-4315-8912-8AFDF7A4369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67D41B-8024-454C-8779-6810FEB3CFC4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C7909B-1B62-4FFD-B27A-3164D10A509D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101DB6-CE13-47BF-8D49-2E72E1D9DABB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5A9CD7A-C027-4394-98CB-033D1203672F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04A079-FEC1-4D82-B53B-5D7CC0185FB1}"/>
              </a:ext>
            </a:extLst>
          </p:cNvPr>
          <p:cNvGrpSpPr/>
          <p:nvPr/>
        </p:nvGrpSpPr>
        <p:grpSpPr>
          <a:xfrm>
            <a:off x="3356424" y="6105360"/>
            <a:ext cx="720092" cy="115965"/>
            <a:chOff x="7836814" y="1059180"/>
            <a:chExt cx="480060" cy="32004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A119C8-964A-4C86-94EE-F0B8AA9D151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037C3D-D975-4811-8FAB-4D958282449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B6E216-D800-4AF9-86B2-3D0958EF078F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38F2F-123B-4044-B6B9-7AD0874BDF6D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48F475C-0CE9-4DF4-99E7-0F677A99CB3C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8A9D2C4-7926-4D74-9C4C-630BE6C0562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AB42B77-1F24-4678-A65F-E53A06680F36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8988DC-9160-478D-8687-49AFA85E1389}"/>
              </a:ext>
            </a:extLst>
          </p:cNvPr>
          <p:cNvGrpSpPr/>
          <p:nvPr/>
        </p:nvGrpSpPr>
        <p:grpSpPr>
          <a:xfrm>
            <a:off x="4216378" y="6105360"/>
            <a:ext cx="720092" cy="115965"/>
            <a:chOff x="7836814" y="1059180"/>
            <a:chExt cx="480060" cy="3200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B1428A4-B45D-4B4C-8B36-3A28B5B78A9F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F5D8BA-DBC2-4049-86B5-D74010C3E5F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E10C95-6BCB-4382-B0FF-8EE4125AA902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B5F8E6-DF5C-45EF-B7D9-0D6198F4476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7A6C88-3079-49E0-B074-0A008448F25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968CF53-F54E-4AB7-91C9-8FA185108689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AA9CDF-61CE-43D1-BE4D-0E30A8D6A6B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E1E32F-01A3-49C3-A437-B7451E7284C2}"/>
              </a:ext>
            </a:extLst>
          </p:cNvPr>
          <p:cNvGrpSpPr/>
          <p:nvPr/>
        </p:nvGrpSpPr>
        <p:grpSpPr>
          <a:xfrm>
            <a:off x="5072522" y="6105360"/>
            <a:ext cx="720092" cy="115965"/>
            <a:chOff x="7836814" y="1059180"/>
            <a:chExt cx="480060" cy="32004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1ED666-E1C6-45AD-97C7-1447260F00B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F3333B2-FB5B-4917-83EF-3F3B1378301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A07E0D-FEA0-4348-9075-402A9CD8AF83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FB1DFF-1F7A-4601-912D-FAAAB1DB837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EA2079-7513-4890-B9C3-DBC20E64B0B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B6CC4C9-BDD2-45C7-81B3-40DFA741EFD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249851-6C91-4D6B-8389-2DBD3095DEBE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0EEE24D-1876-4A1A-BF79-5EAF184B0634}"/>
              </a:ext>
            </a:extLst>
          </p:cNvPr>
          <p:cNvGrpSpPr/>
          <p:nvPr/>
        </p:nvGrpSpPr>
        <p:grpSpPr>
          <a:xfrm>
            <a:off x="5921046" y="6105360"/>
            <a:ext cx="720092" cy="115965"/>
            <a:chOff x="7836814" y="1059180"/>
            <a:chExt cx="480060" cy="32004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DC7A84-717E-4263-974D-34BC844EF0A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8401DC-6F40-4297-81C8-5C514CBA41DE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928D52-A32B-4889-A243-31126B2FBDFD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0C23BC4-FB75-46DE-92D7-A8D8C6033A4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180BD98-CB99-4E69-A0EF-FF85C0798EC9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300826-F7DB-4381-BDC4-6AADEE5D1D15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6FDDB70-C87C-4007-9E9F-091DDA9FAA3A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97974A3-8A37-482F-8588-61889059B3C4}"/>
              </a:ext>
            </a:extLst>
          </p:cNvPr>
          <p:cNvGrpSpPr/>
          <p:nvPr/>
        </p:nvGrpSpPr>
        <p:grpSpPr>
          <a:xfrm>
            <a:off x="6769570" y="6105360"/>
            <a:ext cx="720092" cy="115965"/>
            <a:chOff x="7836814" y="1059180"/>
            <a:chExt cx="480060" cy="32004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2134A29-B566-4D11-8433-576AF26290A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F9E7C5D-D542-4170-AF36-3A5AD94265E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ED8A68-826E-4D37-8CA3-CFBABE4F60C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35CFE-2FCA-4DFD-B6CA-32933EA3AB32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4B53D0F-6171-47DF-8201-D640F1FF4DB1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BF78D93-7554-45C6-A270-ABAE6213AE8A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B2CFA8-A158-4661-BF96-6262B8723893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22989D-4D7D-4243-A8E0-BC14780FFF27}"/>
              </a:ext>
            </a:extLst>
          </p:cNvPr>
          <p:cNvGrpSpPr/>
          <p:nvPr/>
        </p:nvGrpSpPr>
        <p:grpSpPr>
          <a:xfrm>
            <a:off x="7618094" y="6105360"/>
            <a:ext cx="720092" cy="115965"/>
            <a:chOff x="7836814" y="1059180"/>
            <a:chExt cx="480060" cy="320040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F14BEF0-E873-43CD-906E-6D2B516BAA8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CA0E46F-24F0-46EB-9B05-330B50C15E24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4DCBDB-DDC7-497F-901A-5611EF55A786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3B282D-1074-432A-B422-39007D468B16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6F13E3-1146-426F-8818-48BEBF411408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DA3D5B2-E6D8-4A62-9132-460441CE3BFE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8F94E5F-A02E-4C18-B625-731DC4BBDA8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18F0FE-F6D8-4216-806E-9CE49B4D889B}"/>
              </a:ext>
            </a:extLst>
          </p:cNvPr>
          <p:cNvGrpSpPr/>
          <p:nvPr/>
        </p:nvGrpSpPr>
        <p:grpSpPr>
          <a:xfrm>
            <a:off x="8466618" y="6105360"/>
            <a:ext cx="720092" cy="115965"/>
            <a:chOff x="7836814" y="1059180"/>
            <a:chExt cx="480060" cy="32004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94AD61-08D3-4AAE-9483-68E351EA7E51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EF3FB4B-0ECD-4900-A0D3-772508EFD98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1026D37-B189-479B-8DE2-55BC60EAF54B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769B593-C0B3-4DC5-AFB8-10B0AC01BC7A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218F558-2BE9-4063-BD62-BFB66FA435A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098912F-CAB8-46A8-945A-28F3CEC4347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5E8B8A-50EA-4FEE-8D88-FDE83CE737DD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8B674E-1C34-46CA-9836-E7AE06FF50BA}"/>
              </a:ext>
            </a:extLst>
          </p:cNvPr>
          <p:cNvGrpSpPr/>
          <p:nvPr/>
        </p:nvGrpSpPr>
        <p:grpSpPr>
          <a:xfrm>
            <a:off x="9318952" y="6105360"/>
            <a:ext cx="720092" cy="115965"/>
            <a:chOff x="7836814" y="1059180"/>
            <a:chExt cx="480060" cy="32004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5AA4913-78AA-4F1A-8325-20FE5F9C898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E5857DD-2113-4E52-AEDB-14F7FA22A0A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B84C518-B70A-4601-87E5-EBAEAD1B41BC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C1CB06-84DF-44B7-AAA5-877AE8138757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B05EC48-DEDA-494A-A7AB-568F101FCD3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C2CE774-EF4F-4271-A60E-62FD4668AC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AEB0C11-583D-46FD-8CE4-DF12E95D9602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0D257E6-19A6-44A2-BEBF-0668D2BBD1E9}"/>
              </a:ext>
            </a:extLst>
          </p:cNvPr>
          <p:cNvGrpSpPr/>
          <p:nvPr/>
        </p:nvGrpSpPr>
        <p:grpSpPr>
          <a:xfrm>
            <a:off x="10171286" y="6105360"/>
            <a:ext cx="720092" cy="115965"/>
            <a:chOff x="7836814" y="1059180"/>
            <a:chExt cx="480060" cy="32004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DDB1BED-FD25-40A6-BC39-6B164F780DC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F4B59C5-BBD1-437D-8E0D-6F2785B2C7F1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A909BFD-DF7A-4AEC-9C3C-4891FF74CD09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E6A258-E3A2-456F-8684-03EA9AA50050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EF804F4-6464-4957-A31C-9B8FCC802BA0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A4E91EE-C315-4A52-A601-9457C9D9AF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CB7E9B-04CC-4744-BE57-3BA9C690A944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6FF451B-A7EE-486E-AD15-70EA684EAD24}"/>
              </a:ext>
            </a:extLst>
          </p:cNvPr>
          <p:cNvSpPr>
            <a:spLocks/>
          </p:cNvSpPr>
          <p:nvPr/>
        </p:nvSpPr>
        <p:spPr bwMode="auto">
          <a:xfrm>
            <a:off x="3114845" y="3115312"/>
            <a:ext cx="7420385" cy="2988695"/>
          </a:xfrm>
          <a:custGeom>
            <a:avLst/>
            <a:gdLst>
              <a:gd name="T0" fmla="*/ 0 w 7012"/>
              <a:gd name="T1" fmla="*/ 1322 h 1391"/>
              <a:gd name="T2" fmla="*/ 342 w 7012"/>
              <a:gd name="T3" fmla="*/ 1353 h 1391"/>
              <a:gd name="T4" fmla="*/ 691 w 7012"/>
              <a:gd name="T5" fmla="*/ 1391 h 1391"/>
              <a:gd name="T6" fmla="*/ 919 w 7012"/>
              <a:gd name="T7" fmla="*/ 1262 h 1391"/>
              <a:gd name="T8" fmla="*/ 1146 w 7012"/>
              <a:gd name="T9" fmla="*/ 1391 h 1391"/>
              <a:gd name="T10" fmla="*/ 1609 w 7012"/>
              <a:gd name="T11" fmla="*/ 1262 h 1391"/>
              <a:gd name="T12" fmla="*/ 1837 w 7012"/>
              <a:gd name="T13" fmla="*/ 1284 h 1391"/>
              <a:gd name="T14" fmla="*/ 2186 w 7012"/>
              <a:gd name="T15" fmla="*/ 1330 h 1391"/>
              <a:gd name="T16" fmla="*/ 2527 w 7012"/>
              <a:gd name="T17" fmla="*/ 1345 h 1391"/>
              <a:gd name="T18" fmla="*/ 2755 w 7012"/>
              <a:gd name="T19" fmla="*/ 1140 h 1391"/>
              <a:gd name="T20" fmla="*/ 2990 w 7012"/>
              <a:gd name="T21" fmla="*/ 1277 h 1391"/>
              <a:gd name="T22" fmla="*/ 3332 w 7012"/>
              <a:gd name="T23" fmla="*/ 1026 h 1391"/>
              <a:gd name="T24" fmla="*/ 3681 w 7012"/>
              <a:gd name="T25" fmla="*/ 1224 h 1391"/>
              <a:gd name="T26" fmla="*/ 3909 w 7012"/>
              <a:gd name="T27" fmla="*/ 1300 h 1391"/>
              <a:gd name="T28" fmla="*/ 4136 w 7012"/>
              <a:gd name="T29" fmla="*/ 1186 h 1391"/>
              <a:gd name="T30" fmla="*/ 4372 w 7012"/>
              <a:gd name="T31" fmla="*/ 1094 h 1391"/>
              <a:gd name="T32" fmla="*/ 4599 w 7012"/>
              <a:gd name="T33" fmla="*/ 980 h 1391"/>
              <a:gd name="T34" fmla="*/ 4827 w 7012"/>
              <a:gd name="T35" fmla="*/ 760 h 1391"/>
              <a:gd name="T36" fmla="*/ 5404 w 7012"/>
              <a:gd name="T37" fmla="*/ 730 h 1391"/>
              <a:gd name="T38" fmla="*/ 5745 w 7012"/>
              <a:gd name="T39" fmla="*/ 578 h 1391"/>
              <a:gd name="T40" fmla="*/ 6094 w 7012"/>
              <a:gd name="T41" fmla="*/ 661 h 1391"/>
              <a:gd name="T42" fmla="*/ 6322 w 7012"/>
              <a:gd name="T43" fmla="*/ 486 h 1391"/>
              <a:gd name="T44" fmla="*/ 6671 w 7012"/>
              <a:gd name="T45" fmla="*/ 380 h 1391"/>
              <a:gd name="T46" fmla="*/ 7012 w 7012"/>
              <a:gd name="T47" fmla="*/ 0 h 1391"/>
              <a:gd name="connsiteX0" fmla="*/ 0 w 10000"/>
              <a:gd name="connsiteY0" fmla="*/ 9504 h 10000"/>
              <a:gd name="connsiteX1" fmla="*/ 253 w 10000"/>
              <a:gd name="connsiteY1" fmla="*/ 9682 h 10000"/>
              <a:gd name="connsiteX2" fmla="*/ 488 w 10000"/>
              <a:gd name="connsiteY2" fmla="*/ 9727 h 10000"/>
              <a:gd name="connsiteX3" fmla="*/ 985 w 10000"/>
              <a:gd name="connsiteY3" fmla="*/ 10000 h 10000"/>
              <a:gd name="connsiteX4" fmla="*/ 1311 w 10000"/>
              <a:gd name="connsiteY4" fmla="*/ 9073 h 10000"/>
              <a:gd name="connsiteX5" fmla="*/ 1634 w 10000"/>
              <a:gd name="connsiteY5" fmla="*/ 10000 h 10000"/>
              <a:gd name="connsiteX6" fmla="*/ 2295 w 10000"/>
              <a:gd name="connsiteY6" fmla="*/ 9073 h 10000"/>
              <a:gd name="connsiteX7" fmla="*/ 2620 w 10000"/>
              <a:gd name="connsiteY7" fmla="*/ 9231 h 10000"/>
              <a:gd name="connsiteX8" fmla="*/ 3118 w 10000"/>
              <a:gd name="connsiteY8" fmla="*/ 9561 h 10000"/>
              <a:gd name="connsiteX9" fmla="*/ 3604 w 10000"/>
              <a:gd name="connsiteY9" fmla="*/ 9669 h 10000"/>
              <a:gd name="connsiteX10" fmla="*/ 3929 w 10000"/>
              <a:gd name="connsiteY10" fmla="*/ 8196 h 10000"/>
              <a:gd name="connsiteX11" fmla="*/ 4264 w 10000"/>
              <a:gd name="connsiteY11" fmla="*/ 9180 h 10000"/>
              <a:gd name="connsiteX12" fmla="*/ 4752 w 10000"/>
              <a:gd name="connsiteY12" fmla="*/ 7376 h 10000"/>
              <a:gd name="connsiteX13" fmla="*/ 5250 w 10000"/>
              <a:gd name="connsiteY13" fmla="*/ 8799 h 10000"/>
              <a:gd name="connsiteX14" fmla="*/ 5575 w 10000"/>
              <a:gd name="connsiteY14" fmla="*/ 9346 h 10000"/>
              <a:gd name="connsiteX15" fmla="*/ 5898 w 10000"/>
              <a:gd name="connsiteY15" fmla="*/ 8526 h 10000"/>
              <a:gd name="connsiteX16" fmla="*/ 6235 w 10000"/>
              <a:gd name="connsiteY16" fmla="*/ 7865 h 10000"/>
              <a:gd name="connsiteX17" fmla="*/ 6559 w 10000"/>
              <a:gd name="connsiteY17" fmla="*/ 7045 h 10000"/>
              <a:gd name="connsiteX18" fmla="*/ 6884 w 10000"/>
              <a:gd name="connsiteY18" fmla="*/ 5464 h 10000"/>
              <a:gd name="connsiteX19" fmla="*/ 7707 w 10000"/>
              <a:gd name="connsiteY19" fmla="*/ 5248 h 10000"/>
              <a:gd name="connsiteX20" fmla="*/ 8193 w 10000"/>
              <a:gd name="connsiteY20" fmla="*/ 4155 h 10000"/>
              <a:gd name="connsiteX21" fmla="*/ 8691 w 10000"/>
              <a:gd name="connsiteY21" fmla="*/ 4752 h 10000"/>
              <a:gd name="connsiteX22" fmla="*/ 9016 w 10000"/>
              <a:gd name="connsiteY22" fmla="*/ 3494 h 10000"/>
              <a:gd name="connsiteX23" fmla="*/ 9514 w 10000"/>
              <a:gd name="connsiteY23" fmla="*/ 2732 h 10000"/>
              <a:gd name="connsiteX24" fmla="*/ 10000 w 10000"/>
              <a:gd name="connsiteY24" fmla="*/ 0 h 10000"/>
              <a:gd name="connsiteX0" fmla="*/ 0 w 9997"/>
              <a:gd name="connsiteY0" fmla="*/ 11339 h 11339"/>
              <a:gd name="connsiteX1" fmla="*/ 250 w 9997"/>
              <a:gd name="connsiteY1" fmla="*/ 9682 h 11339"/>
              <a:gd name="connsiteX2" fmla="*/ 485 w 9997"/>
              <a:gd name="connsiteY2" fmla="*/ 9727 h 11339"/>
              <a:gd name="connsiteX3" fmla="*/ 982 w 9997"/>
              <a:gd name="connsiteY3" fmla="*/ 10000 h 11339"/>
              <a:gd name="connsiteX4" fmla="*/ 1308 w 9997"/>
              <a:gd name="connsiteY4" fmla="*/ 9073 h 11339"/>
              <a:gd name="connsiteX5" fmla="*/ 1631 w 9997"/>
              <a:gd name="connsiteY5" fmla="*/ 10000 h 11339"/>
              <a:gd name="connsiteX6" fmla="*/ 2292 w 9997"/>
              <a:gd name="connsiteY6" fmla="*/ 9073 h 11339"/>
              <a:gd name="connsiteX7" fmla="*/ 2617 w 9997"/>
              <a:gd name="connsiteY7" fmla="*/ 9231 h 11339"/>
              <a:gd name="connsiteX8" fmla="*/ 3115 w 9997"/>
              <a:gd name="connsiteY8" fmla="*/ 9561 h 11339"/>
              <a:gd name="connsiteX9" fmla="*/ 3601 w 9997"/>
              <a:gd name="connsiteY9" fmla="*/ 9669 h 11339"/>
              <a:gd name="connsiteX10" fmla="*/ 3926 w 9997"/>
              <a:gd name="connsiteY10" fmla="*/ 8196 h 11339"/>
              <a:gd name="connsiteX11" fmla="*/ 4261 w 9997"/>
              <a:gd name="connsiteY11" fmla="*/ 9180 h 11339"/>
              <a:gd name="connsiteX12" fmla="*/ 4749 w 9997"/>
              <a:gd name="connsiteY12" fmla="*/ 7376 h 11339"/>
              <a:gd name="connsiteX13" fmla="*/ 5247 w 9997"/>
              <a:gd name="connsiteY13" fmla="*/ 8799 h 11339"/>
              <a:gd name="connsiteX14" fmla="*/ 5572 w 9997"/>
              <a:gd name="connsiteY14" fmla="*/ 9346 h 11339"/>
              <a:gd name="connsiteX15" fmla="*/ 5895 w 9997"/>
              <a:gd name="connsiteY15" fmla="*/ 8526 h 11339"/>
              <a:gd name="connsiteX16" fmla="*/ 6232 w 9997"/>
              <a:gd name="connsiteY16" fmla="*/ 7865 h 11339"/>
              <a:gd name="connsiteX17" fmla="*/ 6556 w 9997"/>
              <a:gd name="connsiteY17" fmla="*/ 7045 h 11339"/>
              <a:gd name="connsiteX18" fmla="*/ 6881 w 9997"/>
              <a:gd name="connsiteY18" fmla="*/ 5464 h 11339"/>
              <a:gd name="connsiteX19" fmla="*/ 7704 w 9997"/>
              <a:gd name="connsiteY19" fmla="*/ 5248 h 11339"/>
              <a:gd name="connsiteX20" fmla="*/ 8190 w 9997"/>
              <a:gd name="connsiteY20" fmla="*/ 4155 h 11339"/>
              <a:gd name="connsiteX21" fmla="*/ 8688 w 9997"/>
              <a:gd name="connsiteY21" fmla="*/ 4752 h 11339"/>
              <a:gd name="connsiteX22" fmla="*/ 9013 w 9997"/>
              <a:gd name="connsiteY22" fmla="*/ 3494 h 11339"/>
              <a:gd name="connsiteX23" fmla="*/ 9511 w 9997"/>
              <a:gd name="connsiteY23" fmla="*/ 2732 h 11339"/>
              <a:gd name="connsiteX24" fmla="*/ 9997 w 9997"/>
              <a:gd name="connsiteY24" fmla="*/ 0 h 11339"/>
              <a:gd name="connsiteX0" fmla="*/ 32 w 10032"/>
              <a:gd name="connsiteY0" fmla="*/ 10000 h 10000"/>
              <a:gd name="connsiteX1" fmla="*/ 25 w 10032"/>
              <a:gd name="connsiteY1" fmla="*/ 8379 h 10000"/>
              <a:gd name="connsiteX2" fmla="*/ 517 w 10032"/>
              <a:gd name="connsiteY2" fmla="*/ 8578 h 10000"/>
              <a:gd name="connsiteX3" fmla="*/ 1014 w 10032"/>
              <a:gd name="connsiteY3" fmla="*/ 8819 h 10000"/>
              <a:gd name="connsiteX4" fmla="*/ 1340 w 10032"/>
              <a:gd name="connsiteY4" fmla="*/ 8002 h 10000"/>
              <a:gd name="connsiteX5" fmla="*/ 1663 w 10032"/>
              <a:gd name="connsiteY5" fmla="*/ 8819 h 10000"/>
              <a:gd name="connsiteX6" fmla="*/ 2325 w 10032"/>
              <a:gd name="connsiteY6" fmla="*/ 8002 h 10000"/>
              <a:gd name="connsiteX7" fmla="*/ 2650 w 10032"/>
              <a:gd name="connsiteY7" fmla="*/ 8141 h 10000"/>
              <a:gd name="connsiteX8" fmla="*/ 3148 w 10032"/>
              <a:gd name="connsiteY8" fmla="*/ 8432 h 10000"/>
              <a:gd name="connsiteX9" fmla="*/ 3634 w 10032"/>
              <a:gd name="connsiteY9" fmla="*/ 8527 h 10000"/>
              <a:gd name="connsiteX10" fmla="*/ 3959 w 10032"/>
              <a:gd name="connsiteY10" fmla="*/ 7228 h 10000"/>
              <a:gd name="connsiteX11" fmla="*/ 4294 w 10032"/>
              <a:gd name="connsiteY11" fmla="*/ 8096 h 10000"/>
              <a:gd name="connsiteX12" fmla="*/ 4782 w 10032"/>
              <a:gd name="connsiteY12" fmla="*/ 6505 h 10000"/>
              <a:gd name="connsiteX13" fmla="*/ 5281 w 10032"/>
              <a:gd name="connsiteY13" fmla="*/ 7760 h 10000"/>
              <a:gd name="connsiteX14" fmla="*/ 5606 w 10032"/>
              <a:gd name="connsiteY14" fmla="*/ 8242 h 10000"/>
              <a:gd name="connsiteX15" fmla="*/ 5929 w 10032"/>
              <a:gd name="connsiteY15" fmla="*/ 7519 h 10000"/>
              <a:gd name="connsiteX16" fmla="*/ 6266 w 10032"/>
              <a:gd name="connsiteY16" fmla="*/ 6936 h 10000"/>
              <a:gd name="connsiteX17" fmla="*/ 6590 w 10032"/>
              <a:gd name="connsiteY17" fmla="*/ 6213 h 10000"/>
              <a:gd name="connsiteX18" fmla="*/ 6915 w 10032"/>
              <a:gd name="connsiteY18" fmla="*/ 4819 h 10000"/>
              <a:gd name="connsiteX19" fmla="*/ 7738 w 10032"/>
              <a:gd name="connsiteY19" fmla="*/ 4628 h 10000"/>
              <a:gd name="connsiteX20" fmla="*/ 8224 w 10032"/>
              <a:gd name="connsiteY20" fmla="*/ 3664 h 10000"/>
              <a:gd name="connsiteX21" fmla="*/ 8723 w 10032"/>
              <a:gd name="connsiteY21" fmla="*/ 4191 h 10000"/>
              <a:gd name="connsiteX22" fmla="*/ 9048 w 10032"/>
              <a:gd name="connsiteY22" fmla="*/ 3081 h 10000"/>
              <a:gd name="connsiteX23" fmla="*/ 9546 w 10032"/>
              <a:gd name="connsiteY23" fmla="*/ 2409 h 10000"/>
              <a:gd name="connsiteX24" fmla="*/ 10032 w 10032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44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83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017"/>
              <a:gd name="connsiteX1" fmla="*/ 42 w 10038"/>
              <a:gd name="connsiteY1" fmla="*/ 10017 h 10017"/>
              <a:gd name="connsiteX2" fmla="*/ 31 w 10038"/>
              <a:gd name="connsiteY2" fmla="*/ 8379 h 10017"/>
              <a:gd name="connsiteX3" fmla="*/ 523 w 10038"/>
              <a:gd name="connsiteY3" fmla="*/ 8578 h 10017"/>
              <a:gd name="connsiteX4" fmla="*/ 1020 w 10038"/>
              <a:gd name="connsiteY4" fmla="*/ 8819 h 10017"/>
              <a:gd name="connsiteX5" fmla="*/ 1346 w 10038"/>
              <a:gd name="connsiteY5" fmla="*/ 8002 h 10017"/>
              <a:gd name="connsiteX6" fmla="*/ 1669 w 10038"/>
              <a:gd name="connsiteY6" fmla="*/ 8819 h 10017"/>
              <a:gd name="connsiteX7" fmla="*/ 2331 w 10038"/>
              <a:gd name="connsiteY7" fmla="*/ 8002 h 10017"/>
              <a:gd name="connsiteX8" fmla="*/ 2656 w 10038"/>
              <a:gd name="connsiteY8" fmla="*/ 8141 h 10017"/>
              <a:gd name="connsiteX9" fmla="*/ 3154 w 10038"/>
              <a:gd name="connsiteY9" fmla="*/ 8432 h 10017"/>
              <a:gd name="connsiteX10" fmla="*/ 3640 w 10038"/>
              <a:gd name="connsiteY10" fmla="*/ 8527 h 10017"/>
              <a:gd name="connsiteX11" fmla="*/ 3965 w 10038"/>
              <a:gd name="connsiteY11" fmla="*/ 7228 h 10017"/>
              <a:gd name="connsiteX12" fmla="*/ 4300 w 10038"/>
              <a:gd name="connsiteY12" fmla="*/ 8096 h 10017"/>
              <a:gd name="connsiteX13" fmla="*/ 4788 w 10038"/>
              <a:gd name="connsiteY13" fmla="*/ 6505 h 10017"/>
              <a:gd name="connsiteX14" fmla="*/ 5287 w 10038"/>
              <a:gd name="connsiteY14" fmla="*/ 7760 h 10017"/>
              <a:gd name="connsiteX15" fmla="*/ 5612 w 10038"/>
              <a:gd name="connsiteY15" fmla="*/ 8242 h 10017"/>
              <a:gd name="connsiteX16" fmla="*/ 5935 w 10038"/>
              <a:gd name="connsiteY16" fmla="*/ 7519 h 10017"/>
              <a:gd name="connsiteX17" fmla="*/ 6272 w 10038"/>
              <a:gd name="connsiteY17" fmla="*/ 6936 h 10017"/>
              <a:gd name="connsiteX18" fmla="*/ 6596 w 10038"/>
              <a:gd name="connsiteY18" fmla="*/ 6213 h 10017"/>
              <a:gd name="connsiteX19" fmla="*/ 6921 w 10038"/>
              <a:gd name="connsiteY19" fmla="*/ 4819 h 10017"/>
              <a:gd name="connsiteX20" fmla="*/ 7744 w 10038"/>
              <a:gd name="connsiteY20" fmla="*/ 4628 h 10017"/>
              <a:gd name="connsiteX21" fmla="*/ 8230 w 10038"/>
              <a:gd name="connsiteY21" fmla="*/ 3664 h 10017"/>
              <a:gd name="connsiteX22" fmla="*/ 8729 w 10038"/>
              <a:gd name="connsiteY22" fmla="*/ 4191 h 10017"/>
              <a:gd name="connsiteX23" fmla="*/ 9054 w 10038"/>
              <a:gd name="connsiteY23" fmla="*/ 3081 h 10017"/>
              <a:gd name="connsiteX24" fmla="*/ 9552 w 10038"/>
              <a:gd name="connsiteY24" fmla="*/ 2409 h 10017"/>
              <a:gd name="connsiteX25" fmla="*/ 10038 w 10038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1320 w 10007"/>
              <a:gd name="connsiteY0" fmla="*/ 10026 h 10026"/>
              <a:gd name="connsiteX1" fmla="*/ 11 w 10007"/>
              <a:gd name="connsiteY1" fmla="*/ 10017 h 10026"/>
              <a:gd name="connsiteX2" fmla="*/ 0 w 10007"/>
              <a:gd name="connsiteY2" fmla="*/ 8379 h 10026"/>
              <a:gd name="connsiteX3" fmla="*/ 492 w 10007"/>
              <a:gd name="connsiteY3" fmla="*/ 8578 h 10026"/>
              <a:gd name="connsiteX4" fmla="*/ 989 w 10007"/>
              <a:gd name="connsiteY4" fmla="*/ 8819 h 10026"/>
              <a:gd name="connsiteX5" fmla="*/ 1315 w 10007"/>
              <a:gd name="connsiteY5" fmla="*/ 8002 h 10026"/>
              <a:gd name="connsiteX6" fmla="*/ 1638 w 10007"/>
              <a:gd name="connsiteY6" fmla="*/ 8819 h 10026"/>
              <a:gd name="connsiteX7" fmla="*/ 2300 w 10007"/>
              <a:gd name="connsiteY7" fmla="*/ 8002 h 10026"/>
              <a:gd name="connsiteX8" fmla="*/ 2625 w 10007"/>
              <a:gd name="connsiteY8" fmla="*/ 8141 h 10026"/>
              <a:gd name="connsiteX9" fmla="*/ 3123 w 10007"/>
              <a:gd name="connsiteY9" fmla="*/ 8432 h 10026"/>
              <a:gd name="connsiteX10" fmla="*/ 3609 w 10007"/>
              <a:gd name="connsiteY10" fmla="*/ 8527 h 10026"/>
              <a:gd name="connsiteX11" fmla="*/ 3934 w 10007"/>
              <a:gd name="connsiteY11" fmla="*/ 7228 h 10026"/>
              <a:gd name="connsiteX12" fmla="*/ 4269 w 10007"/>
              <a:gd name="connsiteY12" fmla="*/ 8096 h 10026"/>
              <a:gd name="connsiteX13" fmla="*/ 4757 w 10007"/>
              <a:gd name="connsiteY13" fmla="*/ 6505 h 10026"/>
              <a:gd name="connsiteX14" fmla="*/ 5256 w 10007"/>
              <a:gd name="connsiteY14" fmla="*/ 7760 h 10026"/>
              <a:gd name="connsiteX15" fmla="*/ 5581 w 10007"/>
              <a:gd name="connsiteY15" fmla="*/ 8242 h 10026"/>
              <a:gd name="connsiteX16" fmla="*/ 5904 w 10007"/>
              <a:gd name="connsiteY16" fmla="*/ 7519 h 10026"/>
              <a:gd name="connsiteX17" fmla="*/ 6241 w 10007"/>
              <a:gd name="connsiteY17" fmla="*/ 6936 h 10026"/>
              <a:gd name="connsiteX18" fmla="*/ 6565 w 10007"/>
              <a:gd name="connsiteY18" fmla="*/ 6213 h 10026"/>
              <a:gd name="connsiteX19" fmla="*/ 6890 w 10007"/>
              <a:gd name="connsiteY19" fmla="*/ 4819 h 10026"/>
              <a:gd name="connsiteX20" fmla="*/ 7713 w 10007"/>
              <a:gd name="connsiteY20" fmla="*/ 4628 h 10026"/>
              <a:gd name="connsiteX21" fmla="*/ 8199 w 10007"/>
              <a:gd name="connsiteY21" fmla="*/ 3664 h 10026"/>
              <a:gd name="connsiteX22" fmla="*/ 8698 w 10007"/>
              <a:gd name="connsiteY22" fmla="*/ 4191 h 10026"/>
              <a:gd name="connsiteX23" fmla="*/ 9023 w 10007"/>
              <a:gd name="connsiteY23" fmla="*/ 3081 h 10026"/>
              <a:gd name="connsiteX24" fmla="*/ 9521 w 10007"/>
              <a:gd name="connsiteY24" fmla="*/ 2409 h 10026"/>
              <a:gd name="connsiteX25" fmla="*/ 10007 w 10007"/>
              <a:gd name="connsiteY25" fmla="*/ 0 h 10026"/>
              <a:gd name="connsiteX0" fmla="*/ 1320 w 10007"/>
              <a:gd name="connsiteY0" fmla="*/ 10026 h 10030"/>
              <a:gd name="connsiteX1" fmla="*/ 8 w 10007"/>
              <a:gd name="connsiteY1" fmla="*/ 10030 h 10030"/>
              <a:gd name="connsiteX2" fmla="*/ 0 w 10007"/>
              <a:gd name="connsiteY2" fmla="*/ 8379 h 10030"/>
              <a:gd name="connsiteX3" fmla="*/ 492 w 10007"/>
              <a:gd name="connsiteY3" fmla="*/ 8578 h 10030"/>
              <a:gd name="connsiteX4" fmla="*/ 989 w 10007"/>
              <a:gd name="connsiteY4" fmla="*/ 8819 h 10030"/>
              <a:gd name="connsiteX5" fmla="*/ 1315 w 10007"/>
              <a:gd name="connsiteY5" fmla="*/ 8002 h 10030"/>
              <a:gd name="connsiteX6" fmla="*/ 1638 w 10007"/>
              <a:gd name="connsiteY6" fmla="*/ 8819 h 10030"/>
              <a:gd name="connsiteX7" fmla="*/ 2300 w 10007"/>
              <a:gd name="connsiteY7" fmla="*/ 8002 h 10030"/>
              <a:gd name="connsiteX8" fmla="*/ 2625 w 10007"/>
              <a:gd name="connsiteY8" fmla="*/ 8141 h 10030"/>
              <a:gd name="connsiteX9" fmla="*/ 3123 w 10007"/>
              <a:gd name="connsiteY9" fmla="*/ 8432 h 10030"/>
              <a:gd name="connsiteX10" fmla="*/ 3609 w 10007"/>
              <a:gd name="connsiteY10" fmla="*/ 8527 h 10030"/>
              <a:gd name="connsiteX11" fmla="*/ 3934 w 10007"/>
              <a:gd name="connsiteY11" fmla="*/ 7228 h 10030"/>
              <a:gd name="connsiteX12" fmla="*/ 4269 w 10007"/>
              <a:gd name="connsiteY12" fmla="*/ 8096 h 10030"/>
              <a:gd name="connsiteX13" fmla="*/ 4757 w 10007"/>
              <a:gd name="connsiteY13" fmla="*/ 6505 h 10030"/>
              <a:gd name="connsiteX14" fmla="*/ 5256 w 10007"/>
              <a:gd name="connsiteY14" fmla="*/ 7760 h 10030"/>
              <a:gd name="connsiteX15" fmla="*/ 5581 w 10007"/>
              <a:gd name="connsiteY15" fmla="*/ 8242 h 10030"/>
              <a:gd name="connsiteX16" fmla="*/ 5904 w 10007"/>
              <a:gd name="connsiteY16" fmla="*/ 7519 h 10030"/>
              <a:gd name="connsiteX17" fmla="*/ 6241 w 10007"/>
              <a:gd name="connsiteY17" fmla="*/ 6936 h 10030"/>
              <a:gd name="connsiteX18" fmla="*/ 6565 w 10007"/>
              <a:gd name="connsiteY18" fmla="*/ 6213 h 10030"/>
              <a:gd name="connsiteX19" fmla="*/ 6890 w 10007"/>
              <a:gd name="connsiteY19" fmla="*/ 4819 h 10030"/>
              <a:gd name="connsiteX20" fmla="*/ 7713 w 10007"/>
              <a:gd name="connsiteY20" fmla="*/ 4628 h 10030"/>
              <a:gd name="connsiteX21" fmla="*/ 8199 w 10007"/>
              <a:gd name="connsiteY21" fmla="*/ 3664 h 10030"/>
              <a:gd name="connsiteX22" fmla="*/ 8698 w 10007"/>
              <a:gd name="connsiteY22" fmla="*/ 4191 h 10030"/>
              <a:gd name="connsiteX23" fmla="*/ 9023 w 10007"/>
              <a:gd name="connsiteY23" fmla="*/ 3081 h 10030"/>
              <a:gd name="connsiteX24" fmla="*/ 9521 w 10007"/>
              <a:gd name="connsiteY24" fmla="*/ 2409 h 10030"/>
              <a:gd name="connsiteX25" fmla="*/ 10007 w 10007"/>
              <a:gd name="connsiteY25" fmla="*/ 0 h 10030"/>
              <a:gd name="connsiteX0" fmla="*/ 1317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8333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10188 w 10188"/>
              <a:gd name="connsiteY0" fmla="*/ 10039 h 10039"/>
              <a:gd name="connsiteX1" fmla="*/ 5 w 10188"/>
              <a:gd name="connsiteY1" fmla="*/ 10030 h 10039"/>
              <a:gd name="connsiteX2" fmla="*/ 0 w 10188"/>
              <a:gd name="connsiteY2" fmla="*/ 8379 h 10039"/>
              <a:gd name="connsiteX3" fmla="*/ 489 w 10188"/>
              <a:gd name="connsiteY3" fmla="*/ 8578 h 10039"/>
              <a:gd name="connsiteX4" fmla="*/ 986 w 10188"/>
              <a:gd name="connsiteY4" fmla="*/ 8819 h 10039"/>
              <a:gd name="connsiteX5" fmla="*/ 1312 w 10188"/>
              <a:gd name="connsiteY5" fmla="*/ 8002 h 10039"/>
              <a:gd name="connsiteX6" fmla="*/ 1635 w 10188"/>
              <a:gd name="connsiteY6" fmla="*/ 8819 h 10039"/>
              <a:gd name="connsiteX7" fmla="*/ 2297 w 10188"/>
              <a:gd name="connsiteY7" fmla="*/ 8002 h 10039"/>
              <a:gd name="connsiteX8" fmla="*/ 2622 w 10188"/>
              <a:gd name="connsiteY8" fmla="*/ 8141 h 10039"/>
              <a:gd name="connsiteX9" fmla="*/ 3120 w 10188"/>
              <a:gd name="connsiteY9" fmla="*/ 8432 h 10039"/>
              <a:gd name="connsiteX10" fmla="*/ 3606 w 10188"/>
              <a:gd name="connsiteY10" fmla="*/ 8527 h 10039"/>
              <a:gd name="connsiteX11" fmla="*/ 3931 w 10188"/>
              <a:gd name="connsiteY11" fmla="*/ 7228 h 10039"/>
              <a:gd name="connsiteX12" fmla="*/ 4266 w 10188"/>
              <a:gd name="connsiteY12" fmla="*/ 8096 h 10039"/>
              <a:gd name="connsiteX13" fmla="*/ 4754 w 10188"/>
              <a:gd name="connsiteY13" fmla="*/ 6505 h 10039"/>
              <a:gd name="connsiteX14" fmla="*/ 5253 w 10188"/>
              <a:gd name="connsiteY14" fmla="*/ 7760 h 10039"/>
              <a:gd name="connsiteX15" fmla="*/ 5578 w 10188"/>
              <a:gd name="connsiteY15" fmla="*/ 8242 h 10039"/>
              <a:gd name="connsiteX16" fmla="*/ 5901 w 10188"/>
              <a:gd name="connsiteY16" fmla="*/ 7519 h 10039"/>
              <a:gd name="connsiteX17" fmla="*/ 6238 w 10188"/>
              <a:gd name="connsiteY17" fmla="*/ 6936 h 10039"/>
              <a:gd name="connsiteX18" fmla="*/ 6562 w 10188"/>
              <a:gd name="connsiteY18" fmla="*/ 6213 h 10039"/>
              <a:gd name="connsiteX19" fmla="*/ 6887 w 10188"/>
              <a:gd name="connsiteY19" fmla="*/ 4819 h 10039"/>
              <a:gd name="connsiteX20" fmla="*/ 7710 w 10188"/>
              <a:gd name="connsiteY20" fmla="*/ 4628 h 10039"/>
              <a:gd name="connsiteX21" fmla="*/ 8196 w 10188"/>
              <a:gd name="connsiteY21" fmla="*/ 3664 h 10039"/>
              <a:gd name="connsiteX22" fmla="*/ 8695 w 10188"/>
              <a:gd name="connsiteY22" fmla="*/ 4191 h 10039"/>
              <a:gd name="connsiteX23" fmla="*/ 9020 w 10188"/>
              <a:gd name="connsiteY23" fmla="*/ 3081 h 10039"/>
              <a:gd name="connsiteX24" fmla="*/ 9518 w 10188"/>
              <a:gd name="connsiteY24" fmla="*/ 2409 h 10039"/>
              <a:gd name="connsiteX25" fmla="*/ 10004 w 10188"/>
              <a:gd name="connsiteY25" fmla="*/ 0 h 10039"/>
              <a:gd name="connsiteX0" fmla="*/ 10188 w 10804"/>
              <a:gd name="connsiteY0" fmla="*/ 10039 h 10154"/>
              <a:gd name="connsiteX1" fmla="*/ 10007 w 10804"/>
              <a:gd name="connsiteY1" fmla="*/ 10036 h 10154"/>
              <a:gd name="connsiteX2" fmla="*/ 5 w 10804"/>
              <a:gd name="connsiteY2" fmla="*/ 10030 h 10154"/>
              <a:gd name="connsiteX3" fmla="*/ 0 w 10804"/>
              <a:gd name="connsiteY3" fmla="*/ 8379 h 10154"/>
              <a:gd name="connsiteX4" fmla="*/ 489 w 10804"/>
              <a:gd name="connsiteY4" fmla="*/ 8578 h 10154"/>
              <a:gd name="connsiteX5" fmla="*/ 986 w 10804"/>
              <a:gd name="connsiteY5" fmla="*/ 8819 h 10154"/>
              <a:gd name="connsiteX6" fmla="*/ 1312 w 10804"/>
              <a:gd name="connsiteY6" fmla="*/ 8002 h 10154"/>
              <a:gd name="connsiteX7" fmla="*/ 1635 w 10804"/>
              <a:gd name="connsiteY7" fmla="*/ 8819 h 10154"/>
              <a:gd name="connsiteX8" fmla="*/ 2297 w 10804"/>
              <a:gd name="connsiteY8" fmla="*/ 8002 h 10154"/>
              <a:gd name="connsiteX9" fmla="*/ 2622 w 10804"/>
              <a:gd name="connsiteY9" fmla="*/ 8141 h 10154"/>
              <a:gd name="connsiteX10" fmla="*/ 3120 w 10804"/>
              <a:gd name="connsiteY10" fmla="*/ 8432 h 10154"/>
              <a:gd name="connsiteX11" fmla="*/ 3606 w 10804"/>
              <a:gd name="connsiteY11" fmla="*/ 8527 h 10154"/>
              <a:gd name="connsiteX12" fmla="*/ 3931 w 10804"/>
              <a:gd name="connsiteY12" fmla="*/ 7228 h 10154"/>
              <a:gd name="connsiteX13" fmla="*/ 4266 w 10804"/>
              <a:gd name="connsiteY13" fmla="*/ 8096 h 10154"/>
              <a:gd name="connsiteX14" fmla="*/ 4754 w 10804"/>
              <a:gd name="connsiteY14" fmla="*/ 6505 h 10154"/>
              <a:gd name="connsiteX15" fmla="*/ 5253 w 10804"/>
              <a:gd name="connsiteY15" fmla="*/ 7760 h 10154"/>
              <a:gd name="connsiteX16" fmla="*/ 5578 w 10804"/>
              <a:gd name="connsiteY16" fmla="*/ 8242 h 10154"/>
              <a:gd name="connsiteX17" fmla="*/ 5901 w 10804"/>
              <a:gd name="connsiteY17" fmla="*/ 7519 h 10154"/>
              <a:gd name="connsiteX18" fmla="*/ 6238 w 10804"/>
              <a:gd name="connsiteY18" fmla="*/ 6936 h 10154"/>
              <a:gd name="connsiteX19" fmla="*/ 6562 w 10804"/>
              <a:gd name="connsiteY19" fmla="*/ 6213 h 10154"/>
              <a:gd name="connsiteX20" fmla="*/ 6887 w 10804"/>
              <a:gd name="connsiteY20" fmla="*/ 4819 h 10154"/>
              <a:gd name="connsiteX21" fmla="*/ 7710 w 10804"/>
              <a:gd name="connsiteY21" fmla="*/ 4628 h 10154"/>
              <a:gd name="connsiteX22" fmla="*/ 8196 w 10804"/>
              <a:gd name="connsiteY22" fmla="*/ 3664 h 10154"/>
              <a:gd name="connsiteX23" fmla="*/ 8695 w 10804"/>
              <a:gd name="connsiteY23" fmla="*/ 4191 h 10154"/>
              <a:gd name="connsiteX24" fmla="*/ 9020 w 10804"/>
              <a:gd name="connsiteY24" fmla="*/ 3081 h 10154"/>
              <a:gd name="connsiteX25" fmla="*/ 9518 w 10804"/>
              <a:gd name="connsiteY25" fmla="*/ 2409 h 10154"/>
              <a:gd name="connsiteX26" fmla="*/ 10004 w 10804"/>
              <a:gd name="connsiteY26" fmla="*/ 0 h 10154"/>
              <a:gd name="connsiteX0" fmla="*/ 10188 w 10804"/>
              <a:gd name="connsiteY0" fmla="*/ 10039 h 10157"/>
              <a:gd name="connsiteX1" fmla="*/ 10007 w 10804"/>
              <a:gd name="connsiteY1" fmla="*/ 10036 h 10157"/>
              <a:gd name="connsiteX2" fmla="*/ 5 w 10804"/>
              <a:gd name="connsiteY2" fmla="*/ 10030 h 10157"/>
              <a:gd name="connsiteX3" fmla="*/ 0 w 10804"/>
              <a:gd name="connsiteY3" fmla="*/ 8379 h 10157"/>
              <a:gd name="connsiteX4" fmla="*/ 489 w 10804"/>
              <a:gd name="connsiteY4" fmla="*/ 8578 h 10157"/>
              <a:gd name="connsiteX5" fmla="*/ 986 w 10804"/>
              <a:gd name="connsiteY5" fmla="*/ 8819 h 10157"/>
              <a:gd name="connsiteX6" fmla="*/ 1312 w 10804"/>
              <a:gd name="connsiteY6" fmla="*/ 8002 h 10157"/>
              <a:gd name="connsiteX7" fmla="*/ 1635 w 10804"/>
              <a:gd name="connsiteY7" fmla="*/ 8819 h 10157"/>
              <a:gd name="connsiteX8" fmla="*/ 2297 w 10804"/>
              <a:gd name="connsiteY8" fmla="*/ 8002 h 10157"/>
              <a:gd name="connsiteX9" fmla="*/ 2622 w 10804"/>
              <a:gd name="connsiteY9" fmla="*/ 8141 h 10157"/>
              <a:gd name="connsiteX10" fmla="*/ 3120 w 10804"/>
              <a:gd name="connsiteY10" fmla="*/ 8432 h 10157"/>
              <a:gd name="connsiteX11" fmla="*/ 3606 w 10804"/>
              <a:gd name="connsiteY11" fmla="*/ 8527 h 10157"/>
              <a:gd name="connsiteX12" fmla="*/ 3931 w 10804"/>
              <a:gd name="connsiteY12" fmla="*/ 7228 h 10157"/>
              <a:gd name="connsiteX13" fmla="*/ 4266 w 10804"/>
              <a:gd name="connsiteY13" fmla="*/ 8096 h 10157"/>
              <a:gd name="connsiteX14" fmla="*/ 4754 w 10804"/>
              <a:gd name="connsiteY14" fmla="*/ 6505 h 10157"/>
              <a:gd name="connsiteX15" fmla="*/ 5253 w 10804"/>
              <a:gd name="connsiteY15" fmla="*/ 7760 h 10157"/>
              <a:gd name="connsiteX16" fmla="*/ 5578 w 10804"/>
              <a:gd name="connsiteY16" fmla="*/ 8242 h 10157"/>
              <a:gd name="connsiteX17" fmla="*/ 5901 w 10804"/>
              <a:gd name="connsiteY17" fmla="*/ 7519 h 10157"/>
              <a:gd name="connsiteX18" fmla="*/ 6238 w 10804"/>
              <a:gd name="connsiteY18" fmla="*/ 6936 h 10157"/>
              <a:gd name="connsiteX19" fmla="*/ 6562 w 10804"/>
              <a:gd name="connsiteY19" fmla="*/ 6213 h 10157"/>
              <a:gd name="connsiteX20" fmla="*/ 6887 w 10804"/>
              <a:gd name="connsiteY20" fmla="*/ 4819 h 10157"/>
              <a:gd name="connsiteX21" fmla="*/ 7710 w 10804"/>
              <a:gd name="connsiteY21" fmla="*/ 4628 h 10157"/>
              <a:gd name="connsiteX22" fmla="*/ 8196 w 10804"/>
              <a:gd name="connsiteY22" fmla="*/ 3664 h 10157"/>
              <a:gd name="connsiteX23" fmla="*/ 8695 w 10804"/>
              <a:gd name="connsiteY23" fmla="*/ 4191 h 10157"/>
              <a:gd name="connsiteX24" fmla="*/ 9020 w 10804"/>
              <a:gd name="connsiteY24" fmla="*/ 3081 h 10157"/>
              <a:gd name="connsiteX25" fmla="*/ 9518 w 10804"/>
              <a:gd name="connsiteY25" fmla="*/ 2409 h 10157"/>
              <a:gd name="connsiteX26" fmla="*/ 10004 w 10804"/>
              <a:gd name="connsiteY26" fmla="*/ 0 h 10157"/>
              <a:gd name="connsiteX0" fmla="*/ 10188 w 10188"/>
              <a:gd name="connsiteY0" fmla="*/ 10039 h 10157"/>
              <a:gd name="connsiteX1" fmla="*/ 10007 w 10188"/>
              <a:gd name="connsiteY1" fmla="*/ 10036 h 10157"/>
              <a:gd name="connsiteX2" fmla="*/ 5 w 10188"/>
              <a:gd name="connsiteY2" fmla="*/ 10030 h 10157"/>
              <a:gd name="connsiteX3" fmla="*/ 0 w 10188"/>
              <a:gd name="connsiteY3" fmla="*/ 8379 h 10157"/>
              <a:gd name="connsiteX4" fmla="*/ 489 w 10188"/>
              <a:gd name="connsiteY4" fmla="*/ 8578 h 10157"/>
              <a:gd name="connsiteX5" fmla="*/ 986 w 10188"/>
              <a:gd name="connsiteY5" fmla="*/ 8819 h 10157"/>
              <a:gd name="connsiteX6" fmla="*/ 1312 w 10188"/>
              <a:gd name="connsiteY6" fmla="*/ 8002 h 10157"/>
              <a:gd name="connsiteX7" fmla="*/ 1635 w 10188"/>
              <a:gd name="connsiteY7" fmla="*/ 8819 h 10157"/>
              <a:gd name="connsiteX8" fmla="*/ 2297 w 10188"/>
              <a:gd name="connsiteY8" fmla="*/ 8002 h 10157"/>
              <a:gd name="connsiteX9" fmla="*/ 2622 w 10188"/>
              <a:gd name="connsiteY9" fmla="*/ 8141 h 10157"/>
              <a:gd name="connsiteX10" fmla="*/ 3120 w 10188"/>
              <a:gd name="connsiteY10" fmla="*/ 8432 h 10157"/>
              <a:gd name="connsiteX11" fmla="*/ 3606 w 10188"/>
              <a:gd name="connsiteY11" fmla="*/ 8527 h 10157"/>
              <a:gd name="connsiteX12" fmla="*/ 3931 w 10188"/>
              <a:gd name="connsiteY12" fmla="*/ 7228 h 10157"/>
              <a:gd name="connsiteX13" fmla="*/ 4266 w 10188"/>
              <a:gd name="connsiteY13" fmla="*/ 8096 h 10157"/>
              <a:gd name="connsiteX14" fmla="*/ 4754 w 10188"/>
              <a:gd name="connsiteY14" fmla="*/ 6505 h 10157"/>
              <a:gd name="connsiteX15" fmla="*/ 5253 w 10188"/>
              <a:gd name="connsiteY15" fmla="*/ 7760 h 10157"/>
              <a:gd name="connsiteX16" fmla="*/ 5578 w 10188"/>
              <a:gd name="connsiteY16" fmla="*/ 8242 h 10157"/>
              <a:gd name="connsiteX17" fmla="*/ 5901 w 10188"/>
              <a:gd name="connsiteY17" fmla="*/ 7519 h 10157"/>
              <a:gd name="connsiteX18" fmla="*/ 6238 w 10188"/>
              <a:gd name="connsiteY18" fmla="*/ 6936 h 10157"/>
              <a:gd name="connsiteX19" fmla="*/ 6562 w 10188"/>
              <a:gd name="connsiteY19" fmla="*/ 6213 h 10157"/>
              <a:gd name="connsiteX20" fmla="*/ 6887 w 10188"/>
              <a:gd name="connsiteY20" fmla="*/ 4819 h 10157"/>
              <a:gd name="connsiteX21" fmla="*/ 7710 w 10188"/>
              <a:gd name="connsiteY21" fmla="*/ 4628 h 10157"/>
              <a:gd name="connsiteX22" fmla="*/ 8196 w 10188"/>
              <a:gd name="connsiteY22" fmla="*/ 3664 h 10157"/>
              <a:gd name="connsiteX23" fmla="*/ 8695 w 10188"/>
              <a:gd name="connsiteY23" fmla="*/ 4191 h 10157"/>
              <a:gd name="connsiteX24" fmla="*/ 9020 w 10188"/>
              <a:gd name="connsiteY24" fmla="*/ 3081 h 10157"/>
              <a:gd name="connsiteX25" fmla="*/ 9518 w 10188"/>
              <a:gd name="connsiteY25" fmla="*/ 2409 h 10157"/>
              <a:gd name="connsiteX26" fmla="*/ 10004 w 10188"/>
              <a:gd name="connsiteY26" fmla="*/ 0 h 10157"/>
              <a:gd name="connsiteX0" fmla="*/ 10013 w 10013"/>
              <a:gd name="connsiteY0" fmla="*/ 8 h 10157"/>
              <a:gd name="connsiteX1" fmla="*/ 10007 w 10013"/>
              <a:gd name="connsiteY1" fmla="*/ 10036 h 10157"/>
              <a:gd name="connsiteX2" fmla="*/ 5 w 10013"/>
              <a:gd name="connsiteY2" fmla="*/ 10030 h 10157"/>
              <a:gd name="connsiteX3" fmla="*/ 0 w 10013"/>
              <a:gd name="connsiteY3" fmla="*/ 8379 h 10157"/>
              <a:gd name="connsiteX4" fmla="*/ 489 w 10013"/>
              <a:gd name="connsiteY4" fmla="*/ 8578 h 10157"/>
              <a:gd name="connsiteX5" fmla="*/ 986 w 10013"/>
              <a:gd name="connsiteY5" fmla="*/ 8819 h 10157"/>
              <a:gd name="connsiteX6" fmla="*/ 1312 w 10013"/>
              <a:gd name="connsiteY6" fmla="*/ 8002 h 10157"/>
              <a:gd name="connsiteX7" fmla="*/ 1635 w 10013"/>
              <a:gd name="connsiteY7" fmla="*/ 8819 h 10157"/>
              <a:gd name="connsiteX8" fmla="*/ 2297 w 10013"/>
              <a:gd name="connsiteY8" fmla="*/ 8002 h 10157"/>
              <a:gd name="connsiteX9" fmla="*/ 2622 w 10013"/>
              <a:gd name="connsiteY9" fmla="*/ 8141 h 10157"/>
              <a:gd name="connsiteX10" fmla="*/ 3120 w 10013"/>
              <a:gd name="connsiteY10" fmla="*/ 8432 h 10157"/>
              <a:gd name="connsiteX11" fmla="*/ 3606 w 10013"/>
              <a:gd name="connsiteY11" fmla="*/ 8527 h 10157"/>
              <a:gd name="connsiteX12" fmla="*/ 3931 w 10013"/>
              <a:gd name="connsiteY12" fmla="*/ 7228 h 10157"/>
              <a:gd name="connsiteX13" fmla="*/ 4266 w 10013"/>
              <a:gd name="connsiteY13" fmla="*/ 8096 h 10157"/>
              <a:gd name="connsiteX14" fmla="*/ 4754 w 10013"/>
              <a:gd name="connsiteY14" fmla="*/ 6505 h 10157"/>
              <a:gd name="connsiteX15" fmla="*/ 5253 w 10013"/>
              <a:gd name="connsiteY15" fmla="*/ 7760 h 10157"/>
              <a:gd name="connsiteX16" fmla="*/ 5578 w 10013"/>
              <a:gd name="connsiteY16" fmla="*/ 8242 h 10157"/>
              <a:gd name="connsiteX17" fmla="*/ 5901 w 10013"/>
              <a:gd name="connsiteY17" fmla="*/ 7519 h 10157"/>
              <a:gd name="connsiteX18" fmla="*/ 6238 w 10013"/>
              <a:gd name="connsiteY18" fmla="*/ 6936 h 10157"/>
              <a:gd name="connsiteX19" fmla="*/ 6562 w 10013"/>
              <a:gd name="connsiteY19" fmla="*/ 6213 h 10157"/>
              <a:gd name="connsiteX20" fmla="*/ 6887 w 10013"/>
              <a:gd name="connsiteY20" fmla="*/ 4819 h 10157"/>
              <a:gd name="connsiteX21" fmla="*/ 7710 w 10013"/>
              <a:gd name="connsiteY21" fmla="*/ 4628 h 10157"/>
              <a:gd name="connsiteX22" fmla="*/ 8196 w 10013"/>
              <a:gd name="connsiteY22" fmla="*/ 3664 h 10157"/>
              <a:gd name="connsiteX23" fmla="*/ 8695 w 10013"/>
              <a:gd name="connsiteY23" fmla="*/ 4191 h 10157"/>
              <a:gd name="connsiteX24" fmla="*/ 9020 w 10013"/>
              <a:gd name="connsiteY24" fmla="*/ 3081 h 10157"/>
              <a:gd name="connsiteX25" fmla="*/ 9518 w 10013"/>
              <a:gd name="connsiteY25" fmla="*/ 2409 h 10157"/>
              <a:gd name="connsiteX26" fmla="*/ 10004 w 10013"/>
              <a:gd name="connsiteY26" fmla="*/ 0 h 1015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5898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634 w 10010"/>
              <a:gd name="connsiteY16" fmla="*/ 8301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10" h="10037">
                <a:moveTo>
                  <a:pt x="10010" y="8"/>
                </a:moveTo>
                <a:cubicBezTo>
                  <a:pt x="9981" y="8"/>
                  <a:pt x="9995" y="10063"/>
                  <a:pt x="10004" y="10036"/>
                </a:cubicBezTo>
                <a:cubicBezTo>
                  <a:pt x="9998" y="10048"/>
                  <a:pt x="-1" y="9999"/>
                  <a:pt x="2" y="10030"/>
                </a:cubicBezTo>
                <a:cubicBezTo>
                  <a:pt x="4" y="10016"/>
                  <a:pt x="0" y="8383"/>
                  <a:pt x="0" y="8379"/>
                </a:cubicBezTo>
                <a:cubicBezTo>
                  <a:pt x="2" y="8387"/>
                  <a:pt x="322" y="8512"/>
                  <a:pt x="486" y="8578"/>
                </a:cubicBezTo>
                <a:lnTo>
                  <a:pt x="983" y="8819"/>
                </a:lnTo>
                <a:cubicBezTo>
                  <a:pt x="1092" y="8547"/>
                  <a:pt x="1200" y="8274"/>
                  <a:pt x="1309" y="8002"/>
                </a:cubicBezTo>
                <a:cubicBezTo>
                  <a:pt x="1417" y="8274"/>
                  <a:pt x="1524" y="8547"/>
                  <a:pt x="1632" y="8819"/>
                </a:cubicBezTo>
                <a:lnTo>
                  <a:pt x="2294" y="8002"/>
                </a:lnTo>
                <a:lnTo>
                  <a:pt x="2619" y="8141"/>
                </a:lnTo>
                <a:lnTo>
                  <a:pt x="3117" y="8432"/>
                </a:lnTo>
                <a:lnTo>
                  <a:pt x="3603" y="8527"/>
                </a:lnTo>
                <a:cubicBezTo>
                  <a:pt x="3711" y="8094"/>
                  <a:pt x="3820" y="7661"/>
                  <a:pt x="3928" y="7228"/>
                </a:cubicBezTo>
                <a:cubicBezTo>
                  <a:pt x="4040" y="7517"/>
                  <a:pt x="4151" y="7807"/>
                  <a:pt x="4263" y="8096"/>
                </a:cubicBezTo>
                <a:lnTo>
                  <a:pt x="4751" y="6505"/>
                </a:lnTo>
                <a:lnTo>
                  <a:pt x="5250" y="7760"/>
                </a:lnTo>
                <a:lnTo>
                  <a:pt x="5634" y="8301"/>
                </a:lnTo>
                <a:cubicBezTo>
                  <a:pt x="5742" y="8061"/>
                  <a:pt x="5932" y="7760"/>
                  <a:pt x="6040" y="7519"/>
                </a:cubicBezTo>
                <a:lnTo>
                  <a:pt x="6520" y="7025"/>
                </a:lnTo>
                <a:cubicBezTo>
                  <a:pt x="6533" y="6754"/>
                  <a:pt x="6926" y="6543"/>
                  <a:pt x="6939" y="6272"/>
                </a:cubicBezTo>
                <a:cubicBezTo>
                  <a:pt x="7047" y="5807"/>
                  <a:pt x="7227" y="5432"/>
                  <a:pt x="7335" y="4967"/>
                </a:cubicBezTo>
                <a:lnTo>
                  <a:pt x="7802" y="4746"/>
                </a:lnTo>
                <a:lnTo>
                  <a:pt x="8205" y="3812"/>
                </a:lnTo>
                <a:lnTo>
                  <a:pt x="8692" y="4191"/>
                </a:lnTo>
                <a:cubicBezTo>
                  <a:pt x="8800" y="3821"/>
                  <a:pt x="8909" y="3451"/>
                  <a:pt x="9017" y="3081"/>
                </a:cubicBezTo>
                <a:lnTo>
                  <a:pt x="9515" y="2409"/>
                </a:lnTo>
                <a:lnTo>
                  <a:pt x="10001" y="0"/>
                </a:lnTo>
              </a:path>
            </a:pathLst>
          </a:custGeom>
          <a:solidFill>
            <a:srgbClr val="FFF7DE">
              <a:alpha val="65098"/>
            </a:srgbClr>
          </a:solidFill>
          <a:ln w="12700" cap="rnd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E4E3F00-E257-46B5-A6E5-769CBFF06E0B}"/>
              </a:ext>
            </a:extLst>
          </p:cNvPr>
          <p:cNvSpPr/>
          <p:nvPr/>
        </p:nvSpPr>
        <p:spPr>
          <a:xfrm>
            <a:off x="3055458" y="553846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72F6CF-EA3A-4F98-966B-EE537CC37409}"/>
              </a:ext>
            </a:extLst>
          </p:cNvPr>
          <p:cNvSpPr/>
          <p:nvPr/>
        </p:nvSpPr>
        <p:spPr>
          <a:xfrm>
            <a:off x="3402846" y="559780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9D2F721-7978-4EA3-8B2C-C1A796F810F1}"/>
              </a:ext>
            </a:extLst>
          </p:cNvPr>
          <p:cNvSpPr/>
          <p:nvPr/>
        </p:nvSpPr>
        <p:spPr>
          <a:xfrm>
            <a:off x="3780714" y="56693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AC2CBA-C720-4D7F-8B7C-EE1AA6CED9CC}"/>
              </a:ext>
            </a:extLst>
          </p:cNvPr>
          <p:cNvSpPr/>
          <p:nvPr/>
        </p:nvSpPr>
        <p:spPr>
          <a:xfrm>
            <a:off x="4030566" y="546654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5A149CA-E92C-4795-9491-5B8EBD30FE57}"/>
              </a:ext>
            </a:extLst>
          </p:cNvPr>
          <p:cNvSpPr/>
          <p:nvPr/>
        </p:nvSpPr>
        <p:spPr>
          <a:xfrm>
            <a:off x="4268226" y="565389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62C3BC27-0A5D-49C0-ABFE-90E3BD8B1B0C}"/>
              </a:ext>
            </a:extLst>
          </p:cNvPr>
          <p:cNvSpPr/>
          <p:nvPr/>
        </p:nvSpPr>
        <p:spPr>
          <a:xfrm>
            <a:off x="4755906" y="545272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5131D31-E31A-4491-BD67-ADF899635267}"/>
              </a:ext>
            </a:extLst>
          </p:cNvPr>
          <p:cNvSpPr/>
          <p:nvPr/>
        </p:nvSpPr>
        <p:spPr>
          <a:xfrm>
            <a:off x="5011938" y="548930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111D573A-C976-4CA8-AE73-AB8E047D7C14}"/>
              </a:ext>
            </a:extLst>
          </p:cNvPr>
          <p:cNvSpPr/>
          <p:nvPr/>
        </p:nvSpPr>
        <p:spPr>
          <a:xfrm>
            <a:off x="5365506" y="556854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8699E6A-F425-448E-90EA-DC8234F787BF}"/>
              </a:ext>
            </a:extLst>
          </p:cNvPr>
          <p:cNvSpPr/>
          <p:nvPr/>
        </p:nvSpPr>
        <p:spPr>
          <a:xfrm>
            <a:off x="5731266" y="55929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19E4074-C894-4B2B-A1EF-BDB192E10E8D}"/>
              </a:ext>
            </a:extLst>
          </p:cNvPr>
          <p:cNvSpPr/>
          <p:nvPr/>
        </p:nvSpPr>
        <p:spPr>
          <a:xfrm>
            <a:off x="5975106" y="523936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F06DB31-DBBA-48F4-B806-E8EC4F9996A0}"/>
              </a:ext>
            </a:extLst>
          </p:cNvPr>
          <p:cNvSpPr/>
          <p:nvPr/>
        </p:nvSpPr>
        <p:spPr>
          <a:xfrm>
            <a:off x="6218946" y="544662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DE56FF-D693-4CDA-8527-0F9E974468C2}"/>
              </a:ext>
            </a:extLst>
          </p:cNvPr>
          <p:cNvSpPr/>
          <p:nvPr/>
        </p:nvSpPr>
        <p:spPr>
          <a:xfrm>
            <a:off x="6578610" y="500162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3132F87-DF63-4285-8F66-7D2E904B4194}"/>
              </a:ext>
            </a:extLst>
          </p:cNvPr>
          <p:cNvSpPr/>
          <p:nvPr/>
        </p:nvSpPr>
        <p:spPr>
          <a:xfrm>
            <a:off x="6938274" y="53551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5D3F38-7B89-46DA-AEC3-F58422755A9F}"/>
              </a:ext>
            </a:extLst>
          </p:cNvPr>
          <p:cNvSpPr/>
          <p:nvPr/>
        </p:nvSpPr>
        <p:spPr>
          <a:xfrm>
            <a:off x="7212594" y="550657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730F7F3-9F96-46C2-8FC6-45692ED22607}"/>
              </a:ext>
            </a:extLst>
          </p:cNvPr>
          <p:cNvSpPr/>
          <p:nvPr/>
        </p:nvSpPr>
        <p:spPr>
          <a:xfrm>
            <a:off x="7497074" y="53043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47D8C193-6DD8-4738-A9A7-6D75E7FF9542}"/>
              </a:ext>
            </a:extLst>
          </p:cNvPr>
          <p:cNvSpPr/>
          <p:nvPr/>
        </p:nvSpPr>
        <p:spPr>
          <a:xfrm>
            <a:off x="7848610" y="51499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364BCAF-0FAB-4A2C-A9C8-F49AF5C0E74C}"/>
              </a:ext>
            </a:extLst>
          </p:cNvPr>
          <p:cNvSpPr/>
          <p:nvPr/>
        </p:nvSpPr>
        <p:spPr>
          <a:xfrm>
            <a:off x="8147314" y="496504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EAA5EC1-3B66-4176-9536-93B011173F55}"/>
              </a:ext>
            </a:extLst>
          </p:cNvPr>
          <p:cNvSpPr/>
          <p:nvPr/>
        </p:nvSpPr>
        <p:spPr>
          <a:xfrm>
            <a:off x="8476498" y="453426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68BF183-F42C-42C0-8A6A-6C57728F6A4A}"/>
              </a:ext>
            </a:extLst>
          </p:cNvPr>
          <p:cNvSpPr/>
          <p:nvPr/>
        </p:nvSpPr>
        <p:spPr>
          <a:xfrm>
            <a:off x="8801618" y="44590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584C00-8C7F-4822-B4F3-2540B9D77152}"/>
              </a:ext>
            </a:extLst>
          </p:cNvPr>
          <p:cNvSpPr/>
          <p:nvPr/>
        </p:nvSpPr>
        <p:spPr>
          <a:xfrm>
            <a:off x="9119118" y="41771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0A1107F6-EE27-4470-8DB8-E5E7C27FDABF}"/>
              </a:ext>
            </a:extLst>
          </p:cNvPr>
          <p:cNvSpPr/>
          <p:nvPr/>
        </p:nvSpPr>
        <p:spPr>
          <a:xfrm>
            <a:off x="9484878" y="42990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4C52107-D258-4F82-AD0E-C2A4664FF14F}"/>
              </a:ext>
            </a:extLst>
          </p:cNvPr>
          <p:cNvSpPr/>
          <p:nvPr/>
        </p:nvSpPr>
        <p:spPr>
          <a:xfrm>
            <a:off x="9728718" y="39866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6B92C91-223C-49CF-AF2E-57CB8E91799C}"/>
              </a:ext>
            </a:extLst>
          </p:cNvPr>
          <p:cNvSpPr/>
          <p:nvPr/>
        </p:nvSpPr>
        <p:spPr>
          <a:xfrm>
            <a:off x="10102098" y="37580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6785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636F99-BC34-4635-BCE5-2CB8B9EA962E}"/>
              </a:ext>
            </a:extLst>
          </p:cNvPr>
          <p:cNvGrpSpPr/>
          <p:nvPr/>
        </p:nvGrpSpPr>
        <p:grpSpPr>
          <a:xfrm>
            <a:off x="303635" y="2987981"/>
            <a:ext cx="10583272" cy="2519673"/>
            <a:chOff x="303635" y="2987981"/>
            <a:chExt cx="10583272" cy="2519673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2FF5839-9FBE-40CF-960A-FACA864CC505}"/>
                </a:ext>
              </a:extLst>
            </p:cNvPr>
            <p:cNvSpPr txBox="1"/>
            <p:nvPr/>
          </p:nvSpPr>
          <p:spPr>
            <a:xfrm>
              <a:off x="1688607" y="298798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4,000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DCCF54-52E8-4D17-95E0-A63791E1983E}"/>
                </a:ext>
              </a:extLst>
            </p:cNvPr>
            <p:cNvSpPr txBox="1"/>
            <p:nvPr/>
          </p:nvSpPr>
          <p:spPr>
            <a:xfrm>
              <a:off x="1681321" y="4468227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2,000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C8985C1-9B68-4BA7-A317-AD091B7F4BE1}"/>
                </a:ext>
              </a:extLst>
            </p:cNvPr>
            <p:cNvSpPr txBox="1"/>
            <p:nvPr/>
          </p:nvSpPr>
          <p:spPr>
            <a:xfrm>
              <a:off x="1684964" y="372810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3,000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E465CC-53F1-41F6-8C3C-505973842C03}"/>
                </a:ext>
              </a:extLst>
            </p:cNvPr>
            <p:cNvSpPr txBox="1"/>
            <p:nvPr/>
          </p:nvSpPr>
          <p:spPr>
            <a:xfrm>
              <a:off x="1677678" y="5230655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1,000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A101F80-66EA-4593-AD49-774DE05DC49C}"/>
                </a:ext>
              </a:extLst>
            </p:cNvPr>
            <p:cNvSpPr txBox="1"/>
            <p:nvPr/>
          </p:nvSpPr>
          <p:spPr>
            <a:xfrm>
              <a:off x="303635" y="4005108"/>
              <a:ext cx="567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AMA</a:t>
              </a:r>
            </a:p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(000)</a:t>
              </a:r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96B6944-E740-4480-A837-A4A229464FC4}"/>
                </a:ext>
              </a:extLst>
            </p:cNvPr>
            <p:cNvCxnSpPr/>
            <p:nvPr/>
          </p:nvCxnSpPr>
          <p:spPr>
            <a:xfrm>
              <a:off x="2393888" y="3866281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EECD7422-34AB-4010-8553-4EC24E6330E0}"/>
                </a:ext>
              </a:extLst>
            </p:cNvPr>
            <p:cNvCxnSpPr/>
            <p:nvPr/>
          </p:nvCxnSpPr>
          <p:spPr>
            <a:xfrm>
              <a:off x="2393888" y="4610234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610ECAAF-3370-4345-B7D3-2D5EA74FB8DB}"/>
                </a:ext>
              </a:extLst>
            </p:cNvPr>
            <p:cNvCxnSpPr/>
            <p:nvPr/>
          </p:nvCxnSpPr>
          <p:spPr>
            <a:xfrm>
              <a:off x="2393888" y="5354188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DE0F4686-9361-46F9-B9E3-A93F804E5399}"/>
                </a:ext>
              </a:extLst>
            </p:cNvPr>
            <p:cNvCxnSpPr/>
            <p:nvPr/>
          </p:nvCxnSpPr>
          <p:spPr>
            <a:xfrm>
              <a:off x="2392614" y="3118800"/>
              <a:ext cx="849301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F092C648-A645-48EF-B112-B4AA369A6F4E}"/>
              </a:ext>
            </a:extLst>
          </p:cNvPr>
          <p:cNvCxnSpPr/>
          <p:nvPr/>
        </p:nvCxnSpPr>
        <p:spPr>
          <a:xfrm>
            <a:off x="2391977" y="6099895"/>
            <a:ext cx="849301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60D153BB-8D83-4C59-96A8-7CD8DD719BCC}"/>
              </a:ext>
            </a:extLst>
          </p:cNvPr>
          <p:cNvCxnSpPr>
            <a:cxnSpLocks/>
          </p:cNvCxnSpPr>
          <p:nvPr/>
        </p:nvCxnSpPr>
        <p:spPr>
          <a:xfrm>
            <a:off x="1088897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CCB8722C-129C-466D-BFEC-52200C579B7F}"/>
              </a:ext>
            </a:extLst>
          </p:cNvPr>
          <p:cNvCxnSpPr>
            <a:cxnSpLocks/>
          </p:cNvCxnSpPr>
          <p:nvPr/>
        </p:nvCxnSpPr>
        <p:spPr>
          <a:xfrm>
            <a:off x="238505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7C293B3-5B96-42D0-8D71-0BAB18D28722}"/>
              </a:ext>
            </a:extLst>
          </p:cNvPr>
          <p:cNvGrpSpPr/>
          <p:nvPr/>
        </p:nvGrpSpPr>
        <p:grpSpPr>
          <a:xfrm>
            <a:off x="431177" y="2494205"/>
            <a:ext cx="10455730" cy="3605691"/>
            <a:chOff x="431177" y="2494205"/>
            <a:chExt cx="10455730" cy="3605691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95DC1210-A085-4A0E-9255-A3403708C2EF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428EF637-53CA-4327-AEE1-5AC9CD6D005A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73348382-C564-4EF5-AA91-F8DD7050C0B9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7C32D4A-FA3A-43DD-AF0D-D3AAA6DC12D3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69D3F01C-5B3D-48BD-97F1-2B2FB9A809FF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DCE06B97-1200-4F8E-9D9E-4F5F521FE16D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D1CEF29-F30B-4888-910B-69F9870D8B91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F6AC5193-5FDA-4490-87E9-8A2CE2BD96D7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137DA805-10F5-402C-AB57-B01C0D7EB0A5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2339808F-B701-4D50-9FBC-8631592B73CF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D2C168EC-D054-4E9C-B592-F5B5014FE81D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04090B47-7A1D-4E70-8136-E6DE2A29B024}"/>
                </a:ext>
              </a:extLst>
            </p:cNvPr>
            <p:cNvSpPr txBox="1"/>
            <p:nvPr/>
          </p:nvSpPr>
          <p:spPr>
            <a:xfrm>
              <a:off x="431177" y="4005108"/>
              <a:ext cx="734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7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93374" y="1997839"/>
            <a:ext cx="53671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Audience</a:t>
            </a:r>
          </a:p>
          <a:p>
            <a:pPr algn="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37F0-09F3-47A2-8948-CAB9D7F8F62E}"/>
              </a:ext>
            </a:extLst>
          </p:cNvPr>
          <p:cNvSpPr txBox="1"/>
          <p:nvPr/>
        </p:nvSpPr>
        <p:spPr>
          <a:xfrm>
            <a:off x="537334" y="3826914"/>
            <a:ext cx="891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1BB47-5B8C-4738-9607-A265A944A766}"/>
              </a:ext>
            </a:extLst>
          </p:cNvPr>
          <p:cNvSpPr txBox="1"/>
          <p:nvPr/>
        </p:nvSpPr>
        <p:spPr>
          <a:xfrm>
            <a:off x="2020717" y="2921168"/>
            <a:ext cx="753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7DC7-D6C3-4529-9D6E-35B22F13C9E6}"/>
              </a:ext>
            </a:extLst>
          </p:cNvPr>
          <p:cNvSpPr txBox="1"/>
          <p:nvPr/>
        </p:nvSpPr>
        <p:spPr>
          <a:xfrm>
            <a:off x="3473925" y="1995579"/>
            <a:ext cx="724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637FC-6822-4507-B178-E20A503B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" t="14925" r="4352" b="14840"/>
          <a:stretch/>
        </p:blipFill>
        <p:spPr>
          <a:xfrm>
            <a:off x="3631620" y="1430984"/>
            <a:ext cx="2051591" cy="5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3.7037E-6 L 0.3698 0.13495 " pathEditMode="relative" rAng="0" ptsTypes="AA" p14:bounceEnd="46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 p14:presetBounceEnd="46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4.58333E-6 0 L 0.53178 0 " pathEditMode="relative" rAng="0" ptsTypes="AA" p14:bounceEnd="46000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 p14:presetBounceEnd="46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04167E-6 -4.44444E-6 L 0.69896 -0.13194 " pathEditMode="relative" rAng="0" ptsTypes="AA" p14:bounceEnd="46000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948" y="-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33333E-6 3.7037E-6 L 0.3698 0.13495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-4.58333E-6 0 L 0.53178 0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04167E-6 -4.44444E-6 L 0.69896 -0.13194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948" y="-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EA02B61-3266-47A8-B168-DF2DFB5C6AE1}"/>
              </a:ext>
            </a:extLst>
          </p:cNvPr>
          <p:cNvSpPr/>
          <p:nvPr/>
        </p:nvSpPr>
        <p:spPr>
          <a:xfrm>
            <a:off x="841063" y="5824989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54D7437-0BFB-423A-AE04-EA99D183FD8E}"/>
              </a:ext>
            </a:extLst>
          </p:cNvPr>
          <p:cNvSpPr/>
          <p:nvPr/>
        </p:nvSpPr>
        <p:spPr>
          <a:xfrm>
            <a:off x="741612" y="5089980"/>
            <a:ext cx="578930" cy="57893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BV</a:t>
            </a:r>
            <a:endParaRPr lang="en-CA" sz="1400" b="1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4F6E48-26FE-43B6-A5B3-59CEE2BAC631}"/>
              </a:ext>
            </a:extLst>
          </p:cNvPr>
          <p:cNvGrpSpPr/>
          <p:nvPr/>
        </p:nvGrpSpPr>
        <p:grpSpPr>
          <a:xfrm>
            <a:off x="178748" y="509174"/>
            <a:ext cx="3728568" cy="578930"/>
            <a:chOff x="834972" y="553816"/>
            <a:chExt cx="3728568" cy="578930"/>
          </a:xfrm>
        </p:grpSpPr>
        <p:sp>
          <p:nvSpPr>
            <p:cNvPr id="108" name="TextBox 107"/>
            <p:cNvSpPr txBox="1"/>
            <p:nvPr/>
          </p:nvSpPr>
          <p:spPr>
            <a:xfrm>
              <a:off x="1583237" y="612449"/>
              <a:ext cx="2980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Broadcaster Video</a:t>
              </a:r>
              <a:endParaRPr lang="en-US" sz="20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95A6FFE-8307-43D6-9324-A19730495543}"/>
                </a:ext>
              </a:extLst>
            </p:cNvPr>
            <p:cNvSpPr/>
            <p:nvPr/>
          </p:nvSpPr>
          <p:spPr>
            <a:xfrm>
              <a:off x="834972" y="553816"/>
              <a:ext cx="578930" cy="57893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BV</a:t>
              </a:r>
              <a:endParaRPr lang="en-CA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495DE3-03B6-43C2-8123-1763969EEEC8}"/>
              </a:ext>
            </a:extLst>
          </p:cNvPr>
          <p:cNvGrpSpPr/>
          <p:nvPr/>
        </p:nvGrpSpPr>
        <p:grpSpPr>
          <a:xfrm>
            <a:off x="284386" y="509174"/>
            <a:ext cx="2357936" cy="461665"/>
            <a:chOff x="934423" y="1257126"/>
            <a:chExt cx="2357936" cy="4616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90C7FC-37DA-43FB-8977-23281D5BDB9A}"/>
                </a:ext>
              </a:extLst>
            </p:cNvPr>
            <p:cNvSpPr/>
            <p:nvPr/>
          </p:nvSpPr>
          <p:spPr>
            <a:xfrm>
              <a:off x="934423" y="1297944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56267A-910B-4221-990E-5AAFA840F7FF}"/>
                </a:ext>
              </a:extLst>
            </p:cNvPr>
            <p:cNvSpPr txBox="1"/>
            <p:nvPr/>
          </p:nvSpPr>
          <p:spPr>
            <a:xfrm>
              <a:off x="1583237" y="1257126"/>
              <a:ext cx="170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D4D4D"/>
                  </a:solidFill>
                  <a:latin typeface="Century Gothic" panose="020B0502020202020204" pitchFamily="34" charset="0"/>
                </a:rPr>
                <a:t>Video Tag</a:t>
              </a:r>
              <a:endParaRPr lang="en-US" sz="2000" dirty="0">
                <a:solidFill>
                  <a:srgbClr val="4D4D4D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BE8F35-1B9A-4E35-B1BF-521AD3BA21B0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31077" y="5668910"/>
            <a:ext cx="0" cy="156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E490DE-DE23-41F7-ACBE-97E90CE47A1C}"/>
              </a:ext>
            </a:extLst>
          </p:cNvPr>
          <p:cNvGrpSpPr/>
          <p:nvPr/>
        </p:nvGrpSpPr>
        <p:grpSpPr>
          <a:xfrm>
            <a:off x="2135183" y="5350433"/>
            <a:ext cx="793032" cy="793032"/>
            <a:chOff x="5401407" y="3429000"/>
            <a:chExt cx="952500" cy="9525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C41D3-3058-4B0C-BA2F-8B4DBCC9C058}"/>
                </a:ext>
              </a:extLst>
            </p:cNvPr>
            <p:cNvSpPr/>
            <p:nvPr/>
          </p:nvSpPr>
          <p:spPr>
            <a:xfrm>
              <a:off x="5443170" y="3569678"/>
              <a:ext cx="706170" cy="508927"/>
            </a:xfrm>
            <a:prstGeom prst="roundRect">
              <a:avLst>
                <a:gd name="adj" fmla="val 8334"/>
              </a:avLst>
            </a:prstGeom>
            <a:solidFill>
              <a:srgbClr val="5DF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E66380-106C-42C4-9131-92033125C554}"/>
                </a:ext>
              </a:extLst>
            </p:cNvPr>
            <p:cNvSpPr/>
            <p:nvPr/>
          </p:nvSpPr>
          <p:spPr>
            <a:xfrm>
              <a:off x="6026100" y="3763988"/>
              <a:ext cx="289983" cy="476542"/>
            </a:xfrm>
            <a:prstGeom prst="roundRect">
              <a:avLst>
                <a:gd name="adj" fmla="val 24757"/>
              </a:avLst>
            </a:prstGeom>
            <a:solidFill>
              <a:srgbClr val="5DF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6" name="Picture 2" descr="https://static.thenounproject.com/png/939027-200.png">
              <a:extLst>
                <a:ext uri="{FF2B5EF4-FFF2-40B4-BE49-F238E27FC236}">
                  <a16:creationId xmlns:a16="http://schemas.microsoft.com/office/drawing/2014/main" id="{15CFE646-D68A-41B6-B76C-3D6A697F1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407" y="34290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6D3098-23F1-4818-B24C-CF4EA529344F}"/>
              </a:ext>
            </a:extLst>
          </p:cNvPr>
          <p:cNvGrpSpPr/>
          <p:nvPr/>
        </p:nvGrpSpPr>
        <p:grpSpPr>
          <a:xfrm>
            <a:off x="169956" y="509174"/>
            <a:ext cx="4499579" cy="691074"/>
            <a:chOff x="778900" y="2169665"/>
            <a:chExt cx="4499579" cy="6910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47CBCD-36E7-4985-85F6-0EC9A1757060}"/>
                </a:ext>
              </a:extLst>
            </p:cNvPr>
            <p:cNvGrpSpPr/>
            <p:nvPr/>
          </p:nvGrpSpPr>
          <p:grpSpPr>
            <a:xfrm>
              <a:off x="778900" y="2169665"/>
              <a:ext cx="691074" cy="691074"/>
              <a:chOff x="5401407" y="3429000"/>
              <a:chExt cx="952500" cy="9525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C1739EF-31A2-47C3-B5E5-DA7120830F48}"/>
                  </a:ext>
                </a:extLst>
              </p:cNvPr>
              <p:cNvSpPr/>
              <p:nvPr/>
            </p:nvSpPr>
            <p:spPr>
              <a:xfrm>
                <a:off x="5443170" y="3569678"/>
                <a:ext cx="706170" cy="508927"/>
              </a:xfrm>
              <a:prstGeom prst="roundRect">
                <a:avLst>
                  <a:gd name="adj" fmla="val 8334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D386C5F-6C1B-4249-8F1B-F01E87590CD7}"/>
                  </a:ext>
                </a:extLst>
              </p:cNvPr>
              <p:cNvSpPr/>
              <p:nvPr/>
            </p:nvSpPr>
            <p:spPr>
              <a:xfrm>
                <a:off x="6026100" y="3763988"/>
                <a:ext cx="289983" cy="476542"/>
              </a:xfrm>
              <a:prstGeom prst="roundRect">
                <a:avLst>
                  <a:gd name="adj" fmla="val 24757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2" name="Picture 2" descr="https://static.thenounproject.com/png/939027-200.png">
                <a:extLst>
                  <a:ext uri="{FF2B5EF4-FFF2-40B4-BE49-F238E27FC236}">
                    <a16:creationId xmlns:a16="http://schemas.microsoft.com/office/drawing/2014/main" id="{DCF2C7DB-B291-4B84-A491-2460AD92DC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1407" y="3429000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100061-CD8C-45F8-B14E-CFBD3F3BEB99}"/>
                </a:ext>
              </a:extLst>
            </p:cNvPr>
            <p:cNvSpPr txBox="1"/>
            <p:nvPr/>
          </p:nvSpPr>
          <p:spPr>
            <a:xfrm>
              <a:off x="1583237" y="2271732"/>
              <a:ext cx="3695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Devices in/out of Home</a:t>
              </a:r>
              <a:endParaRPr lang="en-US" sz="2000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271B8E-264A-4D62-8355-377859370C49}"/>
              </a:ext>
            </a:extLst>
          </p:cNvPr>
          <p:cNvGrpSpPr/>
          <p:nvPr/>
        </p:nvGrpSpPr>
        <p:grpSpPr>
          <a:xfrm>
            <a:off x="178748" y="509174"/>
            <a:ext cx="2018131" cy="461665"/>
            <a:chOff x="778900" y="1729178"/>
            <a:chExt cx="2018131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4A5B9F-21E0-4AA8-8B1E-3B470AF3E08E}"/>
                </a:ext>
              </a:extLst>
            </p:cNvPr>
            <p:cNvGrpSpPr/>
            <p:nvPr/>
          </p:nvGrpSpPr>
          <p:grpSpPr>
            <a:xfrm>
              <a:off x="778900" y="1834051"/>
              <a:ext cx="691074" cy="281602"/>
              <a:chOff x="778900" y="1834051"/>
              <a:chExt cx="691074" cy="281602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E28BADD-F10A-40CC-98B8-B01D8242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900" y="1983644"/>
                <a:ext cx="691074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0E5DDA0-C5FB-40DE-AC58-738D7E43A00C}"/>
                  </a:ext>
                </a:extLst>
              </p:cNvPr>
              <p:cNvSpPr/>
              <p:nvPr/>
            </p:nvSpPr>
            <p:spPr>
              <a:xfrm>
                <a:off x="983636" y="1834051"/>
                <a:ext cx="281602" cy="281602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S</a:t>
                </a:r>
                <a:endParaRPr lang="en-CA" sz="1400" b="1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F6E228-D7E8-4773-9880-3C33BDE717FB}"/>
                </a:ext>
              </a:extLst>
            </p:cNvPr>
            <p:cNvSpPr txBox="1"/>
            <p:nvPr/>
          </p:nvSpPr>
          <p:spPr>
            <a:xfrm>
              <a:off x="1583237" y="172917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Served</a:t>
              </a:r>
              <a:endParaRPr lang="en-US" sz="2000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2C6F44-B8EB-4136-A9B4-E2597364907F}"/>
              </a:ext>
            </a:extLst>
          </p:cNvPr>
          <p:cNvGrpSpPr/>
          <p:nvPr/>
        </p:nvGrpSpPr>
        <p:grpSpPr>
          <a:xfrm>
            <a:off x="1351958" y="5528109"/>
            <a:ext cx="691074" cy="281602"/>
            <a:chOff x="778900" y="1834051"/>
            <a:chExt cx="691074" cy="28160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A5EE739-471A-4878-87D3-6D88D3C20260}"/>
                </a:ext>
              </a:extLst>
            </p:cNvPr>
            <p:cNvCxnSpPr>
              <a:cxnSpLocks/>
            </p:cNvCxnSpPr>
            <p:nvPr/>
          </p:nvCxnSpPr>
          <p:spPr>
            <a:xfrm>
              <a:off x="778900" y="1983644"/>
              <a:ext cx="69107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4B9CFC-DB77-4196-8A66-E9DFAA62A52C}"/>
                </a:ext>
              </a:extLst>
            </p:cNvPr>
            <p:cNvSpPr/>
            <p:nvPr/>
          </p:nvSpPr>
          <p:spPr>
            <a:xfrm>
              <a:off x="983636" y="1834051"/>
              <a:ext cx="281602" cy="28160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</a:t>
              </a:r>
              <a:endParaRPr lang="en-CA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69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E8A8F-6214-4A28-A6DB-57058DA6C249}"/>
              </a:ext>
            </a:extLst>
          </p:cNvPr>
          <p:cNvGrpSpPr/>
          <p:nvPr/>
        </p:nvGrpSpPr>
        <p:grpSpPr>
          <a:xfrm>
            <a:off x="1200458" y="5159990"/>
            <a:ext cx="1417319" cy="406496"/>
            <a:chOff x="4994911" y="3265170"/>
            <a:chExt cx="1417319" cy="4064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503475-E69A-435B-A1AE-D45928F4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770" y="3265170"/>
              <a:ext cx="632460" cy="3276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5A1D6F-734B-487E-86A4-D613469E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4911" y="3344006"/>
              <a:ext cx="632460" cy="32766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2DCA70-715B-4A13-B945-EFCF5C2EE497}"/>
              </a:ext>
            </a:extLst>
          </p:cNvPr>
          <p:cNvGrpSpPr/>
          <p:nvPr/>
        </p:nvGrpSpPr>
        <p:grpSpPr>
          <a:xfrm>
            <a:off x="1556355" y="5561526"/>
            <a:ext cx="1449559" cy="365855"/>
            <a:chOff x="5431302" y="3628099"/>
            <a:chExt cx="1449559" cy="3658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786E46-724F-45CD-ADD4-6125AD127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1302" y="3666294"/>
              <a:ext cx="632460" cy="3276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973C68-7768-4D57-970F-204DFE10C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1" y="3628099"/>
              <a:ext cx="632460" cy="32766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F2171-D4EC-437E-B0EB-21F790C4402F}"/>
              </a:ext>
            </a:extLst>
          </p:cNvPr>
          <p:cNvGrpSpPr/>
          <p:nvPr/>
        </p:nvGrpSpPr>
        <p:grpSpPr>
          <a:xfrm>
            <a:off x="1440489" y="5893611"/>
            <a:ext cx="1357239" cy="422252"/>
            <a:chOff x="5338983" y="4025940"/>
            <a:chExt cx="1357239" cy="42225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86F9CC-AE14-4307-89EF-870432C2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8983" y="4120532"/>
              <a:ext cx="632460" cy="3276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DEE2B92-D266-4714-B765-40CC376FE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762" y="4025940"/>
              <a:ext cx="632460" cy="3276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D1C3C0-BA43-4DE1-8B20-614EF67F9A37}"/>
              </a:ext>
            </a:extLst>
          </p:cNvPr>
          <p:cNvGrpSpPr/>
          <p:nvPr/>
        </p:nvGrpSpPr>
        <p:grpSpPr>
          <a:xfrm>
            <a:off x="40898" y="5046600"/>
            <a:ext cx="1101089" cy="641105"/>
            <a:chOff x="4286252" y="2944618"/>
            <a:chExt cx="1101089" cy="64110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0F5F072-BA90-410E-9FA5-E4F04FE2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4881" y="2944618"/>
              <a:ext cx="632460" cy="3276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527BFFC-2D48-4902-9EB0-CD1D6335C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252" y="3258063"/>
              <a:ext cx="632460" cy="3276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E500A6-9E48-49CA-ADAB-C6C7809131FF}"/>
              </a:ext>
            </a:extLst>
          </p:cNvPr>
          <p:cNvGrpSpPr/>
          <p:nvPr/>
        </p:nvGrpSpPr>
        <p:grpSpPr>
          <a:xfrm>
            <a:off x="201259" y="5554440"/>
            <a:ext cx="1238154" cy="850381"/>
            <a:chOff x="4100829" y="3714752"/>
            <a:chExt cx="1238154" cy="85038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B9B453-E614-4014-9EAF-F133834C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6523" y="3714752"/>
              <a:ext cx="632460" cy="3276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FC31B0E-4D1F-4797-B8FD-F0CED70E3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032" y="4237473"/>
              <a:ext cx="632460" cy="3276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8A9E09-D9EA-4368-8606-B9670236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0829" y="3913025"/>
              <a:ext cx="632460" cy="32766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C21DAC-9BC1-4742-970A-8257B88C5FEE}"/>
              </a:ext>
            </a:extLst>
          </p:cNvPr>
          <p:cNvGrpSpPr/>
          <p:nvPr/>
        </p:nvGrpSpPr>
        <p:grpSpPr>
          <a:xfrm>
            <a:off x="1378583" y="6315863"/>
            <a:ext cx="1327902" cy="422252"/>
            <a:chOff x="5565465" y="4385586"/>
            <a:chExt cx="1327902" cy="42225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01C1729-C318-4F07-9AB4-0266772A2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5" y="4480178"/>
              <a:ext cx="632460" cy="3276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A369DBA-E245-4FB3-902B-B7F8C59F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0907" y="4385586"/>
              <a:ext cx="632460" cy="327660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054E6C-074A-4AED-A464-9D8EEB01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45" y="4841114"/>
            <a:ext cx="632460" cy="3276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5DFDEA-F4AF-4C23-B8A3-09A165E03C9E}"/>
              </a:ext>
            </a:extLst>
          </p:cNvPr>
          <p:cNvSpPr/>
          <p:nvPr/>
        </p:nvSpPr>
        <p:spPr>
          <a:xfrm>
            <a:off x="0" y="4491060"/>
            <a:ext cx="3296235" cy="233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DA3DAD-40F1-40AC-A9A7-8E2348A8D2F6}"/>
              </a:ext>
            </a:extLst>
          </p:cNvPr>
          <p:cNvGrpSpPr/>
          <p:nvPr/>
        </p:nvGrpSpPr>
        <p:grpSpPr>
          <a:xfrm>
            <a:off x="741612" y="5078408"/>
            <a:ext cx="2186603" cy="1115037"/>
            <a:chOff x="741612" y="3666294"/>
            <a:chExt cx="2186603" cy="111503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BE8F35-1B9A-4E35-B1BF-521AD3BA21B0}"/>
                </a:ext>
              </a:extLst>
            </p:cNvPr>
            <p:cNvCxnSpPr>
              <a:cxnSpLocks/>
              <a:stCxn id="26" idx="4"/>
              <a:endCxn id="27" idx="0"/>
            </p:cNvCxnSpPr>
            <p:nvPr/>
          </p:nvCxnSpPr>
          <p:spPr>
            <a:xfrm>
              <a:off x="1031077" y="4245224"/>
              <a:ext cx="0" cy="1560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E490DE-DE23-41F7-ACBE-97E90CE47A1C}"/>
                </a:ext>
              </a:extLst>
            </p:cNvPr>
            <p:cNvGrpSpPr/>
            <p:nvPr/>
          </p:nvGrpSpPr>
          <p:grpSpPr>
            <a:xfrm>
              <a:off x="2135183" y="3926747"/>
              <a:ext cx="793032" cy="793032"/>
              <a:chOff x="5401407" y="3429000"/>
              <a:chExt cx="952500" cy="9525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61C41D3-3058-4B0C-BA2F-8B4DBCC9C058}"/>
                  </a:ext>
                </a:extLst>
              </p:cNvPr>
              <p:cNvSpPr/>
              <p:nvPr/>
            </p:nvSpPr>
            <p:spPr>
              <a:xfrm>
                <a:off x="5443170" y="3569678"/>
                <a:ext cx="706170" cy="508927"/>
              </a:xfrm>
              <a:prstGeom prst="roundRect">
                <a:avLst>
                  <a:gd name="adj" fmla="val 8334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CE66380-106C-42C4-9131-92033125C554}"/>
                  </a:ext>
                </a:extLst>
              </p:cNvPr>
              <p:cNvSpPr/>
              <p:nvPr/>
            </p:nvSpPr>
            <p:spPr>
              <a:xfrm>
                <a:off x="6026100" y="3763988"/>
                <a:ext cx="289983" cy="476542"/>
              </a:xfrm>
              <a:prstGeom prst="roundRect">
                <a:avLst>
                  <a:gd name="adj" fmla="val 24757"/>
                </a:avLst>
              </a:prstGeom>
              <a:solidFill>
                <a:srgbClr val="5DFF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26" name="Picture 2" descr="https://static.thenounproject.com/png/939027-200.png">
                <a:extLst>
                  <a:ext uri="{FF2B5EF4-FFF2-40B4-BE49-F238E27FC236}">
                    <a16:creationId xmlns:a16="http://schemas.microsoft.com/office/drawing/2014/main" id="{15CFE646-D68A-41B6-B76C-3D6A697F1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1407" y="3429000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8C06EF-C07E-49F9-8F6E-34C2AC6F9B98}"/>
                </a:ext>
              </a:extLst>
            </p:cNvPr>
            <p:cNvSpPr/>
            <p:nvPr/>
          </p:nvSpPr>
          <p:spPr>
            <a:xfrm>
              <a:off x="741612" y="3666294"/>
              <a:ext cx="578930" cy="57893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BV</a:t>
              </a:r>
              <a:endParaRPr lang="en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A02B61-3266-47A8-B168-DF2DFB5C6AE1}"/>
                </a:ext>
              </a:extLst>
            </p:cNvPr>
            <p:cNvSpPr/>
            <p:nvPr/>
          </p:nvSpPr>
          <p:spPr>
            <a:xfrm>
              <a:off x="841063" y="4401303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2C6F44-B8EB-4136-A9B4-E2597364907F}"/>
                </a:ext>
              </a:extLst>
            </p:cNvPr>
            <p:cNvGrpSpPr/>
            <p:nvPr/>
          </p:nvGrpSpPr>
          <p:grpSpPr>
            <a:xfrm>
              <a:off x="1351958" y="4104423"/>
              <a:ext cx="691074" cy="281602"/>
              <a:chOff x="778900" y="1834051"/>
              <a:chExt cx="691074" cy="281602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A5EE739-471A-4878-87D3-6D88D3C20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900" y="1983644"/>
                <a:ext cx="691074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54B9CFC-DB77-4196-8A66-E9DFAA62A52C}"/>
                  </a:ext>
                </a:extLst>
              </p:cNvPr>
              <p:cNvSpPr/>
              <p:nvPr/>
            </p:nvSpPr>
            <p:spPr>
              <a:xfrm>
                <a:off x="983636" y="1834051"/>
                <a:ext cx="281602" cy="281602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S</a:t>
                </a:r>
                <a:endParaRPr lang="en-CA" sz="1400" b="1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DBDE26-ED5E-49B0-A300-73776F4A667A}"/>
              </a:ext>
            </a:extLst>
          </p:cNvPr>
          <p:cNvGrpSpPr/>
          <p:nvPr/>
        </p:nvGrpSpPr>
        <p:grpSpPr>
          <a:xfrm>
            <a:off x="3387982" y="5384121"/>
            <a:ext cx="6107710" cy="715206"/>
            <a:chOff x="3387982" y="3972007"/>
            <a:chExt cx="6107710" cy="715206"/>
          </a:xfrm>
        </p:grpSpPr>
        <p:pic>
          <p:nvPicPr>
            <p:cNvPr id="2050" name="Picture 2" descr="https://static.thenounproject.com/png/2479490-200.png">
              <a:extLst>
                <a:ext uri="{FF2B5EF4-FFF2-40B4-BE49-F238E27FC236}">
                  <a16:creationId xmlns:a16="http://schemas.microsoft.com/office/drawing/2014/main" id="{3F7761C8-09D7-407A-B250-CB88AB11C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7982" y="3972007"/>
              <a:ext cx="715206" cy="71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ED9E14C-C95C-49E1-9897-31B8A1DE5041}"/>
                </a:ext>
              </a:extLst>
            </p:cNvPr>
            <p:cNvCxnSpPr>
              <a:stCxn id="2050" idx="0"/>
            </p:cNvCxnSpPr>
            <p:nvPr/>
          </p:nvCxnSpPr>
          <p:spPr>
            <a:xfrm>
              <a:off x="4103188" y="4329610"/>
              <a:ext cx="5392504" cy="10989"/>
            </a:xfrm>
            <a:prstGeom prst="straightConnector1">
              <a:avLst/>
            </a:prstGeom>
            <a:ln w="57150" cap="rnd">
              <a:solidFill>
                <a:srgbClr val="4A85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861" y="5487650"/>
            <a:ext cx="2211299" cy="51029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5FEC6C7-D347-45AE-BD34-EF8386398AA9}"/>
              </a:ext>
            </a:extLst>
          </p:cNvPr>
          <p:cNvGrpSpPr/>
          <p:nvPr/>
        </p:nvGrpSpPr>
        <p:grpSpPr>
          <a:xfrm>
            <a:off x="5464374" y="4217827"/>
            <a:ext cx="947556" cy="1523897"/>
            <a:chOff x="4862151" y="3317217"/>
            <a:chExt cx="947556" cy="152389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85482CE-05B4-4846-9B09-5ED805C67ED1}"/>
                </a:ext>
              </a:extLst>
            </p:cNvPr>
            <p:cNvCxnSpPr>
              <a:cxnSpLocks/>
              <a:endCxn id="2054" idx="2"/>
            </p:cNvCxnSpPr>
            <p:nvPr/>
          </p:nvCxnSpPr>
          <p:spPr>
            <a:xfrm flipV="1">
              <a:off x="5335929" y="4264773"/>
              <a:ext cx="0" cy="576341"/>
            </a:xfrm>
            <a:prstGeom prst="line">
              <a:avLst/>
            </a:prstGeom>
            <a:ln w="38100">
              <a:solidFill>
                <a:srgbClr val="4A85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6" descr="https://static.thenounproject.com/png/2899585-200.png">
              <a:extLst>
                <a:ext uri="{FF2B5EF4-FFF2-40B4-BE49-F238E27FC236}">
                  <a16:creationId xmlns:a16="http://schemas.microsoft.com/office/drawing/2014/main" id="{17A514CC-EB51-4072-94A7-B9456C157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151" y="3317217"/>
              <a:ext cx="947556" cy="94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8D1524-76A9-4CC0-AF66-25A4777EB422}"/>
                </a:ext>
              </a:extLst>
            </p:cNvPr>
            <p:cNvSpPr txBox="1"/>
            <p:nvPr/>
          </p:nvSpPr>
          <p:spPr>
            <a:xfrm>
              <a:off x="5147793" y="3538088"/>
              <a:ext cx="376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A8522"/>
                  </a:solidFill>
                </a:rPr>
                <a:t>O</a:t>
              </a:r>
              <a:endParaRPr lang="en-CA" sz="3200" b="1" dirty="0">
                <a:solidFill>
                  <a:srgbClr val="4A8522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DF6E9DB-BBF9-47B1-B600-1D0799CC72B0}"/>
              </a:ext>
            </a:extLst>
          </p:cNvPr>
          <p:cNvGrpSpPr/>
          <p:nvPr/>
        </p:nvGrpSpPr>
        <p:grpSpPr>
          <a:xfrm>
            <a:off x="6573751" y="4217827"/>
            <a:ext cx="947556" cy="1523897"/>
            <a:chOff x="4862151" y="3317217"/>
            <a:chExt cx="947556" cy="152389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22A8F90-3E25-49CA-99DE-A058E7AF0C7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 flipV="1">
              <a:off x="5335929" y="4264773"/>
              <a:ext cx="0" cy="576341"/>
            </a:xfrm>
            <a:prstGeom prst="line">
              <a:avLst/>
            </a:prstGeom>
            <a:ln w="38100">
              <a:solidFill>
                <a:srgbClr val="4A85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6" descr="https://static.thenounproject.com/png/2899585-200.png">
              <a:extLst>
                <a:ext uri="{FF2B5EF4-FFF2-40B4-BE49-F238E27FC236}">
                  <a16:creationId xmlns:a16="http://schemas.microsoft.com/office/drawing/2014/main" id="{273B42BE-7F5B-4378-B48F-83E8FC2E9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151" y="3317217"/>
              <a:ext cx="947556" cy="94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CF41E22-9BEE-45AF-9CB4-959EC844B79B}"/>
                </a:ext>
              </a:extLst>
            </p:cNvPr>
            <p:cNvSpPr txBox="1"/>
            <p:nvPr/>
          </p:nvSpPr>
          <p:spPr>
            <a:xfrm>
              <a:off x="5147793" y="3538088"/>
              <a:ext cx="376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4A8522"/>
                  </a:solidFill>
                </a:rPr>
                <a:t>Q</a:t>
              </a:r>
              <a:endParaRPr lang="en-CA" sz="3200" b="1" dirty="0">
                <a:solidFill>
                  <a:srgbClr val="4A8522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1B75AFD-477E-449F-BC30-181234872369}"/>
              </a:ext>
            </a:extLst>
          </p:cNvPr>
          <p:cNvGrpSpPr/>
          <p:nvPr/>
        </p:nvGrpSpPr>
        <p:grpSpPr>
          <a:xfrm>
            <a:off x="278780" y="398560"/>
            <a:ext cx="5268375" cy="682891"/>
            <a:chOff x="278780" y="398560"/>
            <a:chExt cx="5268375" cy="682891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8C3929-1207-4500-B5F1-128F3C2F7801}"/>
                </a:ext>
              </a:extLst>
            </p:cNvPr>
            <p:cNvSpPr txBox="1"/>
            <p:nvPr/>
          </p:nvSpPr>
          <p:spPr>
            <a:xfrm>
              <a:off x="983085" y="509174"/>
              <a:ext cx="4564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A8522"/>
                  </a:solidFill>
                  <a:latin typeface="Century Gothic" panose="020B0502020202020204" pitchFamily="34" charset="0"/>
                </a:rPr>
                <a:t>Focal Meter Household Panel</a:t>
              </a:r>
              <a:endParaRPr lang="en-US" sz="2000" dirty="0">
                <a:solidFill>
                  <a:srgbClr val="4A852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7F170315-0FF1-4307-BC49-72265B025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780" y="398560"/>
              <a:ext cx="528173" cy="682891"/>
            </a:xfrm>
            <a:prstGeom prst="rect">
              <a:avLst/>
            </a:prstGeom>
          </p:spPr>
        </p:pic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9B72B04-3A6A-4EA9-BEA6-7F060F206329}"/>
              </a:ext>
            </a:extLst>
          </p:cNvPr>
          <p:cNvSpPr txBox="1"/>
          <p:nvPr/>
        </p:nvSpPr>
        <p:spPr>
          <a:xfrm>
            <a:off x="5845539" y="1918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PANEL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359731C-5B07-4C8B-8636-AD14483D2835}"/>
              </a:ext>
            </a:extLst>
          </p:cNvPr>
          <p:cNvSpPr/>
          <p:nvPr/>
        </p:nvSpPr>
        <p:spPr>
          <a:xfrm>
            <a:off x="4047151" y="5554440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EC2067C-1F15-42DF-9D7E-95159728475D}"/>
              </a:ext>
            </a:extLst>
          </p:cNvPr>
          <p:cNvSpPr/>
          <p:nvPr/>
        </p:nvSpPr>
        <p:spPr>
          <a:xfrm>
            <a:off x="4047151" y="5561526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57F6315-AB3C-4AAA-A4F9-D672BA0058F2}"/>
              </a:ext>
            </a:extLst>
          </p:cNvPr>
          <p:cNvSpPr/>
          <p:nvPr/>
        </p:nvSpPr>
        <p:spPr>
          <a:xfrm>
            <a:off x="4047151" y="5554440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2A6227EC-2A41-400B-84BF-08B804E7B9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B9CD06-74BD-465B-8ED5-78FEE0FE0EAC}"/>
              </a:ext>
            </a:extLst>
          </p:cNvPr>
          <p:cNvGrpSpPr/>
          <p:nvPr/>
        </p:nvGrpSpPr>
        <p:grpSpPr>
          <a:xfrm>
            <a:off x="9992328" y="1652653"/>
            <a:ext cx="1518364" cy="789068"/>
            <a:chOff x="9992328" y="1652653"/>
            <a:chExt cx="1518364" cy="78906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756950E-EF40-4237-AE28-DAEF7D0B6E76}"/>
                </a:ext>
              </a:extLst>
            </p:cNvPr>
            <p:cNvSpPr txBox="1"/>
            <p:nvPr/>
          </p:nvSpPr>
          <p:spPr>
            <a:xfrm>
              <a:off x="9992328" y="1918501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CENSUS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32E63D15-9CDF-43E5-9016-10853BC7D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640" t="14925" r="4352" b="14840"/>
            <a:stretch/>
          </p:blipFill>
          <p:spPr>
            <a:xfrm>
              <a:off x="10085161" y="1652653"/>
              <a:ext cx="1201990" cy="30901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0E144D6-6714-4BBB-8C64-E8C8E9AAB04F}"/>
              </a:ext>
            </a:extLst>
          </p:cNvPr>
          <p:cNvSpPr txBox="1"/>
          <p:nvPr/>
        </p:nvSpPr>
        <p:spPr>
          <a:xfrm>
            <a:off x="5525867" y="3891667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4A8522"/>
                </a:solidFill>
                <a:latin typeface="Century Gothic" panose="020B0502020202020204" pitchFamily="34" charset="0"/>
              </a:rPr>
              <a:t>1,080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ADE4A7-7BF0-4AC7-A729-AFEDE82C6DB2}"/>
              </a:ext>
            </a:extLst>
          </p:cNvPr>
          <p:cNvSpPr txBox="1"/>
          <p:nvPr/>
        </p:nvSpPr>
        <p:spPr>
          <a:xfrm>
            <a:off x="6738788" y="3891667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4A8522"/>
                </a:solidFill>
                <a:latin typeface="Century Gothic" panose="020B050202020202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7123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indefinite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43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 L 0.2707 0 C 0.39179 0 0.5414 0.02176 0.5414 -0.07778 C 0.5414 -0.15185 0.54153 -0.37037 0.54153 -0.44444 " pathEditMode="relative" rAng="0" ptsTypes="AAAA">
                                          <p:cBhvr>
                                            <p:cTn id="81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070" y="-22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.00115 L 0.06966 0.00115 C 0.10091 0.00115 0.13945 0.00463 0.13945 -0.01042 C 0.13945 -0.02176 0.13958 -0.05463 0.13958 -0.06574 " pathEditMode="relative" rAng="0" ptsTypes="AAAA">
                                          <p:cBhvr>
                                            <p:cTn id="83" dur="2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79" y="-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4.07407E-6 L 0.11497 4.07407E-6 C 0.16653 4.07407E-6 0.2302 0.0037 0.2302 -0.01158 C 0.2302 -0.02292 0.23046 -0.05579 0.23046 -0.0669 " pathEditMode="relative" rAng="0" ptsTypes="AAAA">
                                          <p:cBhvr>
                                            <p:cTn id="85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23" y="-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15" grpId="0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57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indefinite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43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 L 0.2707 0 C 0.39179 0 0.5414 0.02176 0.5414 -0.07778 C 0.5414 -0.15185 0.54153 -0.37037 0.54153 -0.44444 " pathEditMode="relative" rAng="0" ptsTypes="AAAA">
                                          <p:cBhvr>
                                            <p:cTn id="81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070" y="-22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0.00115 L 0.06966 0.00115 C 0.10091 0.00115 0.13945 0.00463 0.13945 -0.01042 C 0.13945 -0.02176 0.13958 -0.05463 0.13958 -0.06574 " pathEditMode="relative" rAng="0" ptsTypes="AAAA">
                                          <p:cBhvr>
                                            <p:cTn id="83" dur="2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79" y="-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4.07407E-6 L 0.11497 4.07407E-6 C 0.16653 4.07407E-6 0.2302 0.0037 0.2302 -0.01158 C 0.2302 -0.02292 0.23046 -0.05579 0.23046 -0.0669 " pathEditMode="relative" rAng="0" ptsTypes="AAAA">
                                          <p:cBhvr>
                                            <p:cTn id="85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23" y="-33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15" grpId="0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57" grpId="0"/>
          <p:bldP spid="58" grpId="0"/>
        </p:bldLst>
      </p:timing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5487650"/>
            <a:ext cx="2211299" cy="51029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99B72B04-3A6A-4EA9-BEA6-7F060F206329}"/>
              </a:ext>
            </a:extLst>
          </p:cNvPr>
          <p:cNvSpPr txBox="1"/>
          <p:nvPr/>
        </p:nvSpPr>
        <p:spPr>
          <a:xfrm>
            <a:off x="5845539" y="1918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PANEL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13E025-DBF4-4F7A-ACE4-26C7F8AF9033}"/>
              </a:ext>
            </a:extLst>
          </p:cNvPr>
          <p:cNvGrpSpPr/>
          <p:nvPr/>
        </p:nvGrpSpPr>
        <p:grpSpPr>
          <a:xfrm>
            <a:off x="3387982" y="4217827"/>
            <a:ext cx="6107710" cy="1881500"/>
            <a:chOff x="3387982" y="4217827"/>
            <a:chExt cx="6107710" cy="18815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5DBDE26-ED5E-49B0-A300-73776F4A667A}"/>
                </a:ext>
              </a:extLst>
            </p:cNvPr>
            <p:cNvGrpSpPr/>
            <p:nvPr/>
          </p:nvGrpSpPr>
          <p:grpSpPr>
            <a:xfrm>
              <a:off x="3387982" y="5384121"/>
              <a:ext cx="6107710" cy="715206"/>
              <a:chOff x="3387982" y="3972007"/>
              <a:chExt cx="6107710" cy="715206"/>
            </a:xfrm>
          </p:grpSpPr>
          <p:pic>
            <p:nvPicPr>
              <p:cNvPr id="2050" name="Picture 2" descr="https://static.thenounproject.com/png/2479490-200.png">
                <a:extLst>
                  <a:ext uri="{FF2B5EF4-FFF2-40B4-BE49-F238E27FC236}">
                    <a16:creationId xmlns:a16="http://schemas.microsoft.com/office/drawing/2014/main" id="{3F7761C8-09D7-407A-B250-CB88AB11C2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87982" y="3972007"/>
                <a:ext cx="715206" cy="715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ED9E14C-C95C-49E1-9897-31B8A1DE5041}"/>
                  </a:ext>
                </a:extLst>
              </p:cNvPr>
              <p:cNvCxnSpPr>
                <a:stCxn id="2050" idx="0"/>
              </p:cNvCxnSpPr>
              <p:nvPr/>
            </p:nvCxnSpPr>
            <p:spPr>
              <a:xfrm>
                <a:off x="4103188" y="4329610"/>
                <a:ext cx="5392504" cy="10989"/>
              </a:xfrm>
              <a:prstGeom prst="straightConnector1">
                <a:avLst/>
              </a:prstGeom>
              <a:ln w="57150" cap="rnd">
                <a:solidFill>
                  <a:srgbClr val="4A852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4A89FD1-1001-484E-A2C6-08002F01F7F2}"/>
                </a:ext>
              </a:extLst>
            </p:cNvPr>
            <p:cNvGrpSpPr/>
            <p:nvPr/>
          </p:nvGrpSpPr>
          <p:grpSpPr>
            <a:xfrm>
              <a:off x="5464374" y="4217827"/>
              <a:ext cx="947556" cy="1523897"/>
              <a:chOff x="4862151" y="3317217"/>
              <a:chExt cx="947556" cy="1523897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AAEF50-ECAF-4C6B-89A5-051F9EDB43A4}"/>
                  </a:ext>
                </a:extLst>
              </p:cNvPr>
              <p:cNvCxnSpPr>
                <a:cxnSpLocks/>
                <a:endCxn id="64" idx="2"/>
              </p:cNvCxnSpPr>
              <p:nvPr/>
            </p:nvCxnSpPr>
            <p:spPr>
              <a:xfrm flipV="1">
                <a:off x="5335929" y="4264773"/>
                <a:ext cx="0" cy="576341"/>
              </a:xfrm>
              <a:prstGeom prst="line">
                <a:avLst/>
              </a:prstGeom>
              <a:ln w="38100">
                <a:solidFill>
                  <a:srgbClr val="4A85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6" descr="https://static.thenounproject.com/png/2899585-200.png">
                <a:extLst>
                  <a:ext uri="{FF2B5EF4-FFF2-40B4-BE49-F238E27FC236}">
                    <a16:creationId xmlns:a16="http://schemas.microsoft.com/office/drawing/2014/main" id="{F45998AD-0950-4C20-8E5D-F199CAD76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151" y="3317217"/>
                <a:ext cx="947556" cy="947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825E11-7581-4FCC-8B47-8572B38E3BE6}"/>
                  </a:ext>
                </a:extLst>
              </p:cNvPr>
              <p:cNvSpPr txBox="1"/>
              <p:nvPr/>
            </p:nvSpPr>
            <p:spPr>
              <a:xfrm>
                <a:off x="5147793" y="3538088"/>
                <a:ext cx="376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A8522"/>
                    </a:solidFill>
                  </a:rPr>
                  <a:t>O</a:t>
                </a:r>
                <a:endParaRPr lang="en-CA" sz="3200" b="1" dirty="0">
                  <a:solidFill>
                    <a:srgbClr val="4A8522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2BC9596-4073-48FE-95E7-964DD9BDFB62}"/>
                </a:ext>
              </a:extLst>
            </p:cNvPr>
            <p:cNvGrpSpPr/>
            <p:nvPr/>
          </p:nvGrpSpPr>
          <p:grpSpPr>
            <a:xfrm>
              <a:off x="6573751" y="4217827"/>
              <a:ext cx="947556" cy="1523897"/>
              <a:chOff x="4862151" y="3317217"/>
              <a:chExt cx="947556" cy="1523897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A251AD-DE0F-42A0-A898-A9FEFD012C79}"/>
                  </a:ext>
                </a:extLst>
              </p:cNvPr>
              <p:cNvCxnSpPr>
                <a:cxnSpLocks/>
                <a:endCxn id="68" idx="2"/>
              </p:cNvCxnSpPr>
              <p:nvPr/>
            </p:nvCxnSpPr>
            <p:spPr>
              <a:xfrm flipV="1">
                <a:off x="5335929" y="4264773"/>
                <a:ext cx="0" cy="576341"/>
              </a:xfrm>
              <a:prstGeom prst="line">
                <a:avLst/>
              </a:prstGeom>
              <a:ln w="38100">
                <a:solidFill>
                  <a:srgbClr val="4A85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" name="Picture 6" descr="https://static.thenounproject.com/png/2899585-200.png">
                <a:extLst>
                  <a:ext uri="{FF2B5EF4-FFF2-40B4-BE49-F238E27FC236}">
                    <a16:creationId xmlns:a16="http://schemas.microsoft.com/office/drawing/2014/main" id="{4A60B138-F244-4D7E-BE39-66F23C400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151" y="3317217"/>
                <a:ext cx="947556" cy="947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3C64521-2C91-40BF-B713-413DE4C9A3DF}"/>
                  </a:ext>
                </a:extLst>
              </p:cNvPr>
              <p:cNvSpPr txBox="1"/>
              <p:nvPr/>
            </p:nvSpPr>
            <p:spPr>
              <a:xfrm>
                <a:off x="5147793" y="3538088"/>
                <a:ext cx="376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4A8522"/>
                    </a:solidFill>
                  </a:rPr>
                  <a:t>Q</a:t>
                </a:r>
                <a:endParaRPr lang="en-CA" sz="3200" b="1" dirty="0">
                  <a:solidFill>
                    <a:srgbClr val="4A8522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5DF730-F188-40A6-814C-0D64CB40AB52}"/>
              </a:ext>
            </a:extLst>
          </p:cNvPr>
          <p:cNvGrpSpPr/>
          <p:nvPr/>
        </p:nvGrpSpPr>
        <p:grpSpPr>
          <a:xfrm>
            <a:off x="5989330" y="6970766"/>
            <a:ext cx="1009469" cy="1038463"/>
            <a:chOff x="5989330" y="6970766"/>
            <a:chExt cx="1009469" cy="10384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3E93DE-B3CD-4B3D-B0FD-A2803A48E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330" y="6970766"/>
              <a:ext cx="1009469" cy="75612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778C82-8900-4E19-AD0A-5EE27286F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9810" y="7466980"/>
              <a:ext cx="903748" cy="542249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FAA88ADF-8F3E-48A2-B403-7FD691EC7B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A3DEF74-93E1-4364-A7CB-D79CB59535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48148E-6 L -8.33333E-7 -0.460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3.7037E-7 L -2.29167E-6 -0.709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4E1D32-5876-4529-8F42-3E0F94ADE2A2}"/>
              </a:ext>
            </a:extLst>
          </p:cNvPr>
          <p:cNvSpPr txBox="1"/>
          <p:nvPr/>
        </p:nvSpPr>
        <p:spPr>
          <a:xfrm>
            <a:off x="5844351" y="3165969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99B72B04-3A6A-4EA9-BEA6-7F060F206329}"/>
              </a:ext>
            </a:extLst>
          </p:cNvPr>
          <p:cNvSpPr txBox="1"/>
          <p:nvPr/>
        </p:nvSpPr>
        <p:spPr>
          <a:xfrm>
            <a:off x="5845539" y="1918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PANEL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07C33-7DA4-417E-9D17-F42BA4BF12E0}"/>
              </a:ext>
            </a:extLst>
          </p:cNvPr>
          <p:cNvSpPr txBox="1"/>
          <p:nvPr/>
        </p:nvSpPr>
        <p:spPr>
          <a:xfrm>
            <a:off x="10143812" y="3165969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D4B28-9D02-4C60-84AE-D7B2FAE9DFCC}"/>
              </a:ext>
            </a:extLst>
          </p:cNvPr>
          <p:cNvSpPr txBox="1"/>
          <p:nvPr/>
        </p:nvSpPr>
        <p:spPr>
          <a:xfrm>
            <a:off x="10024388" y="4457303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DEMO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812B0-4954-4AFB-8984-CD6F7B60C215}"/>
              </a:ext>
            </a:extLst>
          </p:cNvPr>
          <p:cNvSpPr txBox="1"/>
          <p:nvPr/>
        </p:nvSpPr>
        <p:spPr>
          <a:xfrm>
            <a:off x="5688862" y="4457303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FULL DEMO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A72CD2-77A9-46FA-9792-9ACC6B98F607}"/>
              </a:ext>
            </a:extLst>
          </p:cNvPr>
          <p:cNvSpPr/>
          <p:nvPr/>
        </p:nvSpPr>
        <p:spPr>
          <a:xfrm>
            <a:off x="8359861" y="5047005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7BA31-B330-4967-9C3A-871655DBB00D}"/>
              </a:ext>
            </a:extLst>
          </p:cNvPr>
          <p:cNvSpPr txBox="1"/>
          <p:nvPr/>
        </p:nvSpPr>
        <p:spPr>
          <a:xfrm>
            <a:off x="10277074" y="504700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TOTAL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8AF49-1904-4AD6-9B9F-F1C2ECA256C8}"/>
              </a:ext>
            </a:extLst>
          </p:cNvPr>
          <p:cNvSpPr txBox="1"/>
          <p:nvPr/>
        </p:nvSpPr>
        <p:spPr>
          <a:xfrm>
            <a:off x="5442802" y="5047005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 HOME ONLY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BAEA87-B972-4349-9E6E-6993B671B5C2}"/>
              </a:ext>
            </a:extLst>
          </p:cNvPr>
          <p:cNvCxnSpPr>
            <a:cxnSpLocks/>
          </p:cNvCxnSpPr>
          <p:nvPr/>
        </p:nvCxnSpPr>
        <p:spPr>
          <a:xfrm flipH="1">
            <a:off x="8818866" y="5244379"/>
            <a:ext cx="12662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6D3440-CB33-45F3-9248-8BE6B7D17286}"/>
              </a:ext>
            </a:extLst>
          </p:cNvPr>
          <p:cNvCxnSpPr>
            <a:cxnSpLocks/>
          </p:cNvCxnSpPr>
          <p:nvPr/>
        </p:nvCxnSpPr>
        <p:spPr>
          <a:xfrm>
            <a:off x="7471097" y="5244379"/>
            <a:ext cx="766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0A462-DB4C-4498-8973-47F67D791D6E}"/>
              </a:ext>
            </a:extLst>
          </p:cNvPr>
          <p:cNvCxnSpPr>
            <a:cxnSpLocks/>
          </p:cNvCxnSpPr>
          <p:nvPr/>
        </p:nvCxnSpPr>
        <p:spPr>
          <a:xfrm>
            <a:off x="8557363" y="5557222"/>
            <a:ext cx="0" cy="5176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3EFA48-2A69-4D76-A0E9-08AE4F44CDD3}"/>
              </a:ext>
            </a:extLst>
          </p:cNvPr>
          <p:cNvSpPr txBox="1"/>
          <p:nvPr/>
        </p:nvSpPr>
        <p:spPr>
          <a:xfrm>
            <a:off x="7655513" y="6074841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OUT of HOME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A91F92-C206-4A90-9C71-B20AB44CF9FD}"/>
              </a:ext>
            </a:extLst>
          </p:cNvPr>
          <p:cNvGrpSpPr/>
          <p:nvPr/>
        </p:nvGrpSpPr>
        <p:grpSpPr>
          <a:xfrm>
            <a:off x="5992066" y="2098831"/>
            <a:ext cx="1009469" cy="1038463"/>
            <a:chOff x="5989330" y="6970766"/>
            <a:chExt cx="1009469" cy="10384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A4AFC-1DBB-4B56-ACDD-6A30450A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330" y="6970766"/>
              <a:ext cx="1009469" cy="7561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316142-E8A1-4FBA-B5A1-6CF933A9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10" y="7466980"/>
              <a:ext cx="903748" cy="542249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3E93000-98AB-4E60-B714-C7FAF57323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79331A-4013-4A7E-AAC2-832131677D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2" grpId="0"/>
      <p:bldP spid="23" grpId="0" animBg="1"/>
      <p:bldP spid="24" grpId="0"/>
      <p:bldP spid="25" grpId="0"/>
      <p:bldP spid="3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4E1D32-5876-4529-8F42-3E0F94ADE2A2}"/>
              </a:ext>
            </a:extLst>
          </p:cNvPr>
          <p:cNvSpPr txBox="1"/>
          <p:nvPr/>
        </p:nvSpPr>
        <p:spPr>
          <a:xfrm>
            <a:off x="5844351" y="3166283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07C33-7DA4-417E-9D17-F42BA4BF12E0}"/>
              </a:ext>
            </a:extLst>
          </p:cNvPr>
          <p:cNvSpPr txBox="1"/>
          <p:nvPr/>
        </p:nvSpPr>
        <p:spPr>
          <a:xfrm>
            <a:off x="10143812" y="3166283"/>
            <a:ext cx="1215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Length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D4B28-9D02-4C60-84AE-D7B2FAE9DFCC}"/>
              </a:ext>
            </a:extLst>
          </p:cNvPr>
          <p:cNvSpPr txBox="1"/>
          <p:nvPr/>
        </p:nvSpPr>
        <p:spPr>
          <a:xfrm>
            <a:off x="10024388" y="445761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DEMO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812B0-4954-4AFB-8984-CD6F7B60C215}"/>
              </a:ext>
            </a:extLst>
          </p:cNvPr>
          <p:cNvSpPr txBox="1"/>
          <p:nvPr/>
        </p:nvSpPr>
        <p:spPr>
          <a:xfrm>
            <a:off x="5688862" y="445761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FULL DEMO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A72CD2-77A9-46FA-9792-9ACC6B98F607}"/>
              </a:ext>
            </a:extLst>
          </p:cNvPr>
          <p:cNvSpPr/>
          <p:nvPr/>
        </p:nvSpPr>
        <p:spPr>
          <a:xfrm>
            <a:off x="8359861" y="5047633"/>
            <a:ext cx="380028" cy="3800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</a:t>
            </a:r>
            <a:endParaRPr lang="en-CA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8AF49-1904-4AD6-9B9F-F1C2ECA256C8}"/>
              </a:ext>
            </a:extLst>
          </p:cNvPr>
          <p:cNvSpPr txBox="1"/>
          <p:nvPr/>
        </p:nvSpPr>
        <p:spPr>
          <a:xfrm>
            <a:off x="5442802" y="5047633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 HOME ONLY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6D3440-CB33-45F3-9248-8BE6B7D17286}"/>
              </a:ext>
            </a:extLst>
          </p:cNvPr>
          <p:cNvCxnSpPr>
            <a:cxnSpLocks/>
          </p:cNvCxnSpPr>
          <p:nvPr/>
        </p:nvCxnSpPr>
        <p:spPr>
          <a:xfrm>
            <a:off x="7471097" y="5245007"/>
            <a:ext cx="7668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40A462-DB4C-4498-8973-47F67D791D6E}"/>
              </a:ext>
            </a:extLst>
          </p:cNvPr>
          <p:cNvCxnSpPr>
            <a:cxnSpLocks/>
          </p:cNvCxnSpPr>
          <p:nvPr/>
        </p:nvCxnSpPr>
        <p:spPr>
          <a:xfrm>
            <a:off x="8557363" y="5557850"/>
            <a:ext cx="0" cy="5176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3EFA48-2A69-4D76-A0E9-08AE4F44CDD3}"/>
              </a:ext>
            </a:extLst>
          </p:cNvPr>
          <p:cNvSpPr txBox="1"/>
          <p:nvPr/>
        </p:nvSpPr>
        <p:spPr>
          <a:xfrm>
            <a:off x="7655513" y="6075469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OUT of HOME</a:t>
            </a:r>
          </a:p>
        </p:txBody>
      </p:sp>
      <p:pic>
        <p:nvPicPr>
          <p:cNvPr id="4098" name="Picture 2" descr="Image result for NETFLIX">
            <a:extLst>
              <a:ext uri="{FF2B5EF4-FFF2-40B4-BE49-F238E27FC236}">
                <a16:creationId xmlns:a16="http://schemas.microsoft.com/office/drawing/2014/main" id="{BC904011-2940-4342-B108-14CFEE048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19413" r="7667" b="19959"/>
          <a:stretch/>
        </p:blipFill>
        <p:spPr bwMode="auto">
          <a:xfrm>
            <a:off x="2638730" y="3418846"/>
            <a:ext cx="791299" cy="3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543775-46FE-4A6F-989F-29B1D667DA23}"/>
              </a:ext>
            </a:extLst>
          </p:cNvPr>
          <p:cNvSpPr txBox="1"/>
          <p:nvPr/>
        </p:nvSpPr>
        <p:spPr>
          <a:xfrm>
            <a:off x="2247946" y="4525114"/>
            <a:ext cx="1572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Device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Time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FULL DEMO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AD827F-AFDC-44EA-8B45-19DC1BDA1245}"/>
              </a:ext>
            </a:extLst>
          </p:cNvPr>
          <p:cNvSpPr txBox="1"/>
          <p:nvPr/>
        </p:nvSpPr>
        <p:spPr>
          <a:xfrm>
            <a:off x="1914521" y="5447743"/>
            <a:ext cx="2239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CONTENT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NO Out of HOME</a:t>
            </a:r>
          </a:p>
        </p:txBody>
      </p:sp>
      <p:pic>
        <p:nvPicPr>
          <p:cNvPr id="4100" name="Picture 4" descr="Image result for Amazon Prime Video">
            <a:extLst>
              <a:ext uri="{FF2B5EF4-FFF2-40B4-BE49-F238E27FC236}">
                <a16:creationId xmlns:a16="http://schemas.microsoft.com/office/drawing/2014/main" id="{B6E467F4-C6C5-4B76-92CC-0F7BC935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58" y="3784219"/>
            <a:ext cx="787243" cy="4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423C181-2A49-4D47-953E-38117456A3EE}"/>
              </a:ext>
            </a:extLst>
          </p:cNvPr>
          <p:cNvSpPr txBox="1"/>
          <p:nvPr/>
        </p:nvSpPr>
        <p:spPr>
          <a:xfrm>
            <a:off x="2246343" y="4228960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UNTAGGED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A92F7-2BF7-4A1E-A5DE-D0C6058A2B83}"/>
              </a:ext>
            </a:extLst>
          </p:cNvPr>
          <p:cNvGrpSpPr/>
          <p:nvPr/>
        </p:nvGrpSpPr>
        <p:grpSpPr>
          <a:xfrm>
            <a:off x="5845539" y="1918501"/>
            <a:ext cx="1261884" cy="1218793"/>
            <a:chOff x="5845539" y="1918501"/>
            <a:chExt cx="1261884" cy="12187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78D50F-0523-4978-B9DC-8E1240B0EE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CB2B8B7-4A58-4E9E-ADB6-71CA781D46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8904F1E-E419-4607-89A9-A0FAF3140CCA}"/>
              </a:ext>
            </a:extLst>
          </p:cNvPr>
          <p:cNvGrpSpPr/>
          <p:nvPr/>
        </p:nvGrpSpPr>
        <p:grpSpPr>
          <a:xfrm>
            <a:off x="5843478" y="1654443"/>
            <a:ext cx="1261884" cy="1482851"/>
            <a:chOff x="5843478" y="1654443"/>
            <a:chExt cx="1261884" cy="148285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9A8DF49-2699-42F0-B27C-206E7D112745}"/>
                </a:ext>
              </a:extLst>
            </p:cNvPr>
            <p:cNvGrpSpPr/>
            <p:nvPr/>
          </p:nvGrpSpPr>
          <p:grpSpPr>
            <a:xfrm>
              <a:off x="5843478" y="1918501"/>
              <a:ext cx="1261884" cy="1218793"/>
              <a:chOff x="5845539" y="1918501"/>
              <a:chExt cx="1261884" cy="121879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402ED4-2F30-4B62-8431-CE6C06F90E5F}"/>
                  </a:ext>
                </a:extLst>
              </p:cNvPr>
              <p:cNvSpPr txBox="1"/>
              <p:nvPr/>
            </p:nvSpPr>
            <p:spPr>
              <a:xfrm>
                <a:off x="5845539" y="191850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D4BBE08-7359-41BA-98D6-DFDA009FF595}"/>
                  </a:ext>
                </a:extLst>
              </p:cNvPr>
              <p:cNvGrpSpPr/>
              <p:nvPr/>
            </p:nvGrpSpPr>
            <p:grpSpPr>
              <a:xfrm>
                <a:off x="5992066" y="2098831"/>
                <a:ext cx="1009469" cy="1038463"/>
                <a:chOff x="5989330" y="6970766"/>
                <a:chExt cx="1009469" cy="1038463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07B3988E-A6ED-48AF-8489-0A31D9EBE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89330" y="6970766"/>
                  <a:ext cx="1009469" cy="756127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3B75F4F-E4A0-4A99-887D-3AEAD5B982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9810" y="7466980"/>
                  <a:ext cx="903748" cy="5422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7F5DD0B-091E-46EF-A5B9-B7B4E80CE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40" t="14925" r="4352" b="14840"/>
            <a:stretch/>
          </p:blipFill>
          <p:spPr>
            <a:xfrm>
              <a:off x="5844694" y="1654443"/>
              <a:ext cx="1201990" cy="309019"/>
            </a:xfrm>
            <a:prstGeom prst="rect">
              <a:avLst/>
            </a:prstGeom>
          </p:spPr>
        </p:pic>
      </p:grpSp>
      <p:pic>
        <p:nvPicPr>
          <p:cNvPr id="1026" name="Picture 2" descr="Image result for youtube logo">
            <a:extLst>
              <a:ext uri="{FF2B5EF4-FFF2-40B4-BE49-F238E27FC236}">
                <a16:creationId xmlns:a16="http://schemas.microsoft.com/office/drawing/2014/main" id="{E09BEEB7-2D74-4F4F-8CA7-8A9428237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35010" r="23350" b="37183"/>
          <a:stretch/>
        </p:blipFill>
        <p:spPr bwMode="auto">
          <a:xfrm>
            <a:off x="2638730" y="3138972"/>
            <a:ext cx="789271" cy="2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56EAE5B-8DD9-4B8E-B4E0-C959AAE708BB}"/>
              </a:ext>
            </a:extLst>
          </p:cNvPr>
          <p:cNvSpPr txBox="1"/>
          <p:nvPr/>
        </p:nvSpPr>
        <p:spPr>
          <a:xfrm>
            <a:off x="10277074" y="504700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TOTAL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2FEBFB7-F2C4-47D6-A9D5-9AABA0C5D6ED}"/>
              </a:ext>
            </a:extLst>
          </p:cNvPr>
          <p:cNvCxnSpPr>
            <a:cxnSpLocks/>
          </p:cNvCxnSpPr>
          <p:nvPr/>
        </p:nvCxnSpPr>
        <p:spPr>
          <a:xfrm flipH="1">
            <a:off x="8818866" y="5244379"/>
            <a:ext cx="12662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4.44444E-6 L -0.28216 4.44444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2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0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4.44444E-6 L -0.28216 4.44444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0" grpId="0"/>
          <p:bldP spid="33" grpId="0"/>
        </p:bldLst>
      </p:timing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A92F7-2BF7-4A1E-A5DE-D0C6058A2B83}"/>
              </a:ext>
            </a:extLst>
          </p:cNvPr>
          <p:cNvGrpSpPr/>
          <p:nvPr/>
        </p:nvGrpSpPr>
        <p:grpSpPr>
          <a:xfrm>
            <a:off x="5845539" y="1918501"/>
            <a:ext cx="1261884" cy="1218793"/>
            <a:chOff x="5845539" y="1918501"/>
            <a:chExt cx="1261884" cy="12187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A8DF49-2699-42F0-B27C-206E7D112745}"/>
              </a:ext>
            </a:extLst>
          </p:cNvPr>
          <p:cNvGrpSpPr/>
          <p:nvPr/>
        </p:nvGrpSpPr>
        <p:grpSpPr>
          <a:xfrm>
            <a:off x="5843478" y="1918501"/>
            <a:ext cx="1261884" cy="1218793"/>
            <a:chOff x="5845539" y="1918501"/>
            <a:chExt cx="1261884" cy="12187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02ED4-2F30-4B62-8431-CE6C06F90E5F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BBE08-7359-41BA-98D6-DFDA009FF595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B3988E-A6ED-48AF-8489-0A31D9EB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5F4F-E4A0-4A99-887D-3AEAD5B98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60A6AA-7AE7-4E6F-A3F6-F72BA769D8E9}"/>
              </a:ext>
            </a:extLst>
          </p:cNvPr>
          <p:cNvGrpSpPr/>
          <p:nvPr/>
        </p:nvGrpSpPr>
        <p:grpSpPr>
          <a:xfrm>
            <a:off x="2403437" y="1918501"/>
            <a:ext cx="1261884" cy="1218793"/>
            <a:chOff x="5845539" y="1918501"/>
            <a:chExt cx="1261884" cy="12187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2BDA56-862A-4930-927C-2214BEB41B7A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150344B-58CB-4968-8275-B4DA9E47AFBE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78C67CB-0289-427A-A9C8-36E140E04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B55A7AA-77C8-4274-BEC7-3FA7D8D02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1C78B2-5891-4605-A3B5-C1BD291E7DC6}"/>
              </a:ext>
            </a:extLst>
          </p:cNvPr>
          <p:cNvGrpSpPr/>
          <p:nvPr/>
        </p:nvGrpSpPr>
        <p:grpSpPr>
          <a:xfrm>
            <a:off x="2288538" y="3117896"/>
            <a:ext cx="9306312" cy="809127"/>
            <a:chOff x="2288538" y="3117896"/>
            <a:chExt cx="9306312" cy="809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D69409-8287-4E3A-BB6C-1DF516F709DB}"/>
                </a:ext>
              </a:extLst>
            </p:cNvPr>
            <p:cNvGrpSpPr/>
            <p:nvPr/>
          </p:nvGrpSpPr>
          <p:grpSpPr>
            <a:xfrm>
              <a:off x="5684853" y="3117896"/>
              <a:ext cx="1686680" cy="809127"/>
              <a:chOff x="6018872" y="442688"/>
              <a:chExt cx="1686680" cy="80912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1D41701-613F-441A-A1C9-63DA4FC850DD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874805-BB57-46D4-BFD3-ED3B4E48DB88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0ED66B-7263-4C6D-9561-6B0DD25E7479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4FEBE5-B9FE-4275-8BF1-48DDC76D4873}"/>
                </a:ext>
              </a:extLst>
            </p:cNvPr>
            <p:cNvGrpSpPr/>
            <p:nvPr/>
          </p:nvGrpSpPr>
          <p:grpSpPr>
            <a:xfrm>
              <a:off x="9908170" y="3117896"/>
              <a:ext cx="1686680" cy="809127"/>
              <a:chOff x="6018872" y="442688"/>
              <a:chExt cx="1686680" cy="80912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A4E4384-C8BC-449A-BF3F-2EF0ECD560B7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160129-D6A2-44E6-9CAF-14B444E46AB1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BF07B2F-703E-4C2E-AFAD-422810ECFC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4501B4B-F910-4D1C-A60F-B7673FF926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43DE876-258F-4D91-A88F-3F06E49577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2393660" y="1652653"/>
            <a:ext cx="1201990" cy="3090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FDE922-9495-42A7-BB87-AD8C296B3856}"/>
              </a:ext>
            </a:extLst>
          </p:cNvPr>
          <p:cNvGrpSpPr/>
          <p:nvPr/>
        </p:nvGrpSpPr>
        <p:grpSpPr>
          <a:xfrm>
            <a:off x="1914521" y="3138972"/>
            <a:ext cx="9564111" cy="3334394"/>
            <a:chOff x="1914521" y="3138972"/>
            <a:chExt cx="9564111" cy="33343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2D3E55-FAA9-4EDC-B36B-3037A0237AF3}"/>
                </a:ext>
              </a:extLst>
            </p:cNvPr>
            <p:cNvSpPr txBox="1"/>
            <p:nvPr/>
          </p:nvSpPr>
          <p:spPr>
            <a:xfrm>
              <a:off x="5844351" y="3166283"/>
              <a:ext cx="121539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Content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Length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Device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Time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5BECE7-9BAC-45F8-A814-735F0CB719BA}"/>
                </a:ext>
              </a:extLst>
            </p:cNvPr>
            <p:cNvSpPr txBox="1"/>
            <p:nvPr/>
          </p:nvSpPr>
          <p:spPr>
            <a:xfrm>
              <a:off x="10143812" y="3166283"/>
              <a:ext cx="121539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Content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Length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Device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Time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989765-8455-4C19-88B1-13B88DAC7733}"/>
                </a:ext>
              </a:extLst>
            </p:cNvPr>
            <p:cNvSpPr txBox="1"/>
            <p:nvPr/>
          </p:nvSpPr>
          <p:spPr>
            <a:xfrm>
              <a:off x="10024388" y="4457617"/>
              <a:ext cx="1454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NO DEMO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0AE4D07-42AF-47DE-A0C5-2F137D7446B4}"/>
                </a:ext>
              </a:extLst>
            </p:cNvPr>
            <p:cNvSpPr txBox="1"/>
            <p:nvPr/>
          </p:nvSpPr>
          <p:spPr>
            <a:xfrm>
              <a:off x="5688862" y="4457617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FULL DEMO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970C6A-06F6-42AB-8C3E-27A49F0DFB8D}"/>
                </a:ext>
              </a:extLst>
            </p:cNvPr>
            <p:cNvSpPr/>
            <p:nvPr/>
          </p:nvSpPr>
          <p:spPr>
            <a:xfrm>
              <a:off x="8359861" y="5045420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F16FEF-2B4B-40FC-BFBD-1F9D5B0F1DF2}"/>
                </a:ext>
              </a:extLst>
            </p:cNvPr>
            <p:cNvSpPr txBox="1"/>
            <p:nvPr/>
          </p:nvSpPr>
          <p:spPr>
            <a:xfrm>
              <a:off x="10281743" y="5045420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TOTAL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9FCA62-5743-4201-AAFF-F2A9C1155B7A}"/>
                </a:ext>
              </a:extLst>
            </p:cNvPr>
            <p:cNvSpPr txBox="1"/>
            <p:nvPr/>
          </p:nvSpPr>
          <p:spPr>
            <a:xfrm>
              <a:off x="5442802" y="5045420"/>
              <a:ext cx="2018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IN HOME ONLY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5FB6A8-2420-4D72-8F32-8BACCF9EF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8866" y="5242794"/>
              <a:ext cx="12662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9CF3D20-C838-497E-918F-39CA303B858E}"/>
                </a:ext>
              </a:extLst>
            </p:cNvPr>
            <p:cNvCxnSpPr>
              <a:cxnSpLocks/>
            </p:cNvCxnSpPr>
            <p:nvPr/>
          </p:nvCxnSpPr>
          <p:spPr>
            <a:xfrm>
              <a:off x="7471097" y="5242794"/>
              <a:ext cx="766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794240-32CB-4289-A124-DEAF0EB6334E}"/>
                </a:ext>
              </a:extLst>
            </p:cNvPr>
            <p:cNvCxnSpPr>
              <a:cxnSpLocks/>
            </p:cNvCxnSpPr>
            <p:nvPr/>
          </p:nvCxnSpPr>
          <p:spPr>
            <a:xfrm>
              <a:off x="8557363" y="5555637"/>
              <a:ext cx="0" cy="5176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5707E1-ECA5-4E28-9417-7BBA0C1ED2A3}"/>
                </a:ext>
              </a:extLst>
            </p:cNvPr>
            <p:cNvSpPr txBox="1"/>
            <p:nvPr/>
          </p:nvSpPr>
          <p:spPr>
            <a:xfrm>
              <a:off x="7655513" y="6073256"/>
              <a:ext cx="1803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OUT of HOME</a:t>
              </a:r>
            </a:p>
          </p:txBody>
        </p:sp>
        <p:pic>
          <p:nvPicPr>
            <p:cNvPr id="69" name="Picture 2" descr="Image result for NETFLIX">
              <a:extLst>
                <a:ext uri="{FF2B5EF4-FFF2-40B4-BE49-F238E27FC236}">
                  <a16:creationId xmlns:a16="http://schemas.microsoft.com/office/drawing/2014/main" id="{CDB5F251-C158-4F75-895D-A5F2BF9333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0" t="19413" r="7667" b="19959"/>
            <a:stretch/>
          </p:blipFill>
          <p:spPr bwMode="auto">
            <a:xfrm>
              <a:off x="2638730" y="3418846"/>
              <a:ext cx="791299" cy="3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E4BE19-1A48-4648-9B50-9BF4814E1152}"/>
                </a:ext>
              </a:extLst>
            </p:cNvPr>
            <p:cNvSpPr txBox="1"/>
            <p:nvPr/>
          </p:nvSpPr>
          <p:spPr>
            <a:xfrm>
              <a:off x="2247946" y="4525114"/>
              <a:ext cx="15728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Device</a:t>
              </a:r>
            </a:p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Time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FULL DEMO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4FAC705-6684-4378-90A5-83E478E60028}"/>
                </a:ext>
              </a:extLst>
            </p:cNvPr>
            <p:cNvSpPr txBox="1"/>
            <p:nvPr/>
          </p:nvSpPr>
          <p:spPr>
            <a:xfrm>
              <a:off x="1914521" y="5447743"/>
              <a:ext cx="2239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NO CONTENT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NO Out of HOME</a:t>
              </a:r>
            </a:p>
          </p:txBody>
        </p:sp>
        <p:pic>
          <p:nvPicPr>
            <p:cNvPr id="73" name="Picture 4" descr="Image result for Amazon Prime Video">
              <a:extLst>
                <a:ext uri="{FF2B5EF4-FFF2-40B4-BE49-F238E27FC236}">
                  <a16:creationId xmlns:a16="http://schemas.microsoft.com/office/drawing/2014/main" id="{4DF3D4A7-BD02-4929-8B22-7530C784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758" y="3784219"/>
              <a:ext cx="787243" cy="44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1D0609-A8B8-4986-A78D-753E8FD72194}"/>
                </a:ext>
              </a:extLst>
            </p:cNvPr>
            <p:cNvSpPr txBox="1"/>
            <p:nvPr/>
          </p:nvSpPr>
          <p:spPr>
            <a:xfrm>
              <a:off x="2246343" y="4228960"/>
              <a:ext cx="1576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UNTAGGED</a:t>
              </a:r>
            </a:p>
          </p:txBody>
        </p:sp>
        <p:pic>
          <p:nvPicPr>
            <p:cNvPr id="75" name="Picture 2" descr="Image result for youtube logo">
              <a:extLst>
                <a:ext uri="{FF2B5EF4-FFF2-40B4-BE49-F238E27FC236}">
                  <a16:creationId xmlns:a16="http://schemas.microsoft.com/office/drawing/2014/main" id="{533E082C-CB3D-43E4-974E-2F5EB69D13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6" t="35010" r="23350" b="37183"/>
            <a:stretch/>
          </p:blipFill>
          <p:spPr bwMode="auto">
            <a:xfrm>
              <a:off x="2638730" y="3138972"/>
              <a:ext cx="789271" cy="23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70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A92F7-2BF7-4A1E-A5DE-D0C6058A2B83}"/>
              </a:ext>
            </a:extLst>
          </p:cNvPr>
          <p:cNvGrpSpPr/>
          <p:nvPr/>
        </p:nvGrpSpPr>
        <p:grpSpPr>
          <a:xfrm>
            <a:off x="5845539" y="1918501"/>
            <a:ext cx="1261884" cy="1218793"/>
            <a:chOff x="5845539" y="1918501"/>
            <a:chExt cx="1261884" cy="1218793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A8DF49-2699-42F0-B27C-206E7D112745}"/>
              </a:ext>
            </a:extLst>
          </p:cNvPr>
          <p:cNvGrpSpPr/>
          <p:nvPr/>
        </p:nvGrpSpPr>
        <p:grpSpPr>
          <a:xfrm>
            <a:off x="5843478" y="1918501"/>
            <a:ext cx="1261884" cy="1218793"/>
            <a:chOff x="5845539" y="1918501"/>
            <a:chExt cx="1261884" cy="12187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02ED4-2F30-4B62-8431-CE6C06F90E5F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BBE08-7359-41BA-98D6-DFDA009FF595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B3988E-A6ED-48AF-8489-0A31D9EB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5F4F-E4A0-4A99-887D-3AEAD5B98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60A6AA-7AE7-4E6F-A3F6-F72BA769D8E9}"/>
              </a:ext>
            </a:extLst>
          </p:cNvPr>
          <p:cNvGrpSpPr/>
          <p:nvPr/>
        </p:nvGrpSpPr>
        <p:grpSpPr>
          <a:xfrm>
            <a:off x="2403437" y="1918501"/>
            <a:ext cx="1261884" cy="1218793"/>
            <a:chOff x="5845539" y="1918501"/>
            <a:chExt cx="1261884" cy="12187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2BDA56-862A-4930-927C-2214BEB41B7A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150344B-58CB-4968-8275-B4DA9E47AFBE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78C67CB-0289-427A-A9C8-36E140E04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B55A7AA-77C8-4274-BEC7-3FA7D8D02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142BCD-7C72-4546-A545-AD9AE6036EC7}"/>
              </a:ext>
            </a:extLst>
          </p:cNvPr>
          <p:cNvGrpSpPr/>
          <p:nvPr/>
        </p:nvGrpSpPr>
        <p:grpSpPr>
          <a:xfrm>
            <a:off x="2288538" y="3117896"/>
            <a:ext cx="9306312" cy="809127"/>
            <a:chOff x="2288538" y="3117896"/>
            <a:chExt cx="9306312" cy="8091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1DA30C-C570-4340-A534-C45573486CD7}"/>
                </a:ext>
              </a:extLst>
            </p:cNvPr>
            <p:cNvGrpSpPr/>
            <p:nvPr/>
          </p:nvGrpSpPr>
          <p:grpSpPr>
            <a:xfrm>
              <a:off x="5684853" y="3117896"/>
              <a:ext cx="1686680" cy="809127"/>
              <a:chOff x="6018872" y="442688"/>
              <a:chExt cx="1686680" cy="809127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A8187E-431A-4148-B35F-6A15DDF2E617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48C3FD2-A89B-4DEC-A7CF-EBA3334A2CE9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E1E074-6C13-4D44-ABB2-B67ED5AE93E2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C44F29-E15B-4004-93EB-5B031A645AFC}"/>
                </a:ext>
              </a:extLst>
            </p:cNvPr>
            <p:cNvGrpSpPr/>
            <p:nvPr/>
          </p:nvGrpSpPr>
          <p:grpSpPr>
            <a:xfrm>
              <a:off x="9908170" y="3117896"/>
              <a:ext cx="1686680" cy="809127"/>
              <a:chOff x="6018872" y="442688"/>
              <a:chExt cx="1686680" cy="80912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C34BE97-19CD-4C14-89DD-ABA9D1AA80B8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8686AE-BF91-40A6-9AD3-117E5C19E69B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1F72E78-403A-4A19-8AA3-95A5F7E1D7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5845539" y="1652653"/>
            <a:ext cx="1201990" cy="3090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B8F8797-4F58-442D-B282-25358464D9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3D34367-988A-439E-8667-D30913272B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t="14925" r="4352" b="14840"/>
          <a:stretch/>
        </p:blipFill>
        <p:spPr>
          <a:xfrm>
            <a:off x="2393660" y="1652653"/>
            <a:ext cx="1201990" cy="3090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8B165D-C8CE-4458-A2CF-83D979C0F8CE}"/>
              </a:ext>
            </a:extLst>
          </p:cNvPr>
          <p:cNvGrpSpPr/>
          <p:nvPr/>
        </p:nvGrpSpPr>
        <p:grpSpPr>
          <a:xfrm>
            <a:off x="5850948" y="7026682"/>
            <a:ext cx="1273459" cy="1300480"/>
            <a:chOff x="8755543" y="5039360"/>
            <a:chExt cx="1273459" cy="1300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54C61A-A052-4079-8975-62FD1516666F}"/>
                </a:ext>
              </a:extLst>
            </p:cNvPr>
            <p:cNvGrpSpPr/>
            <p:nvPr/>
          </p:nvGrpSpPr>
          <p:grpSpPr>
            <a:xfrm>
              <a:off x="8767118" y="5119885"/>
              <a:ext cx="1261884" cy="1219955"/>
              <a:chOff x="5852139" y="4330102"/>
              <a:chExt cx="1261884" cy="121995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4917E0-11FD-417F-A731-33AD3543003B}"/>
                  </a:ext>
                </a:extLst>
              </p:cNvPr>
              <p:cNvSpPr txBox="1"/>
              <p:nvPr/>
            </p:nvSpPr>
            <p:spPr>
              <a:xfrm>
                <a:off x="5852139" y="4595950"/>
                <a:ext cx="1261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PPM</a:t>
                </a:r>
              </a:p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C4C02AE-CC6A-48D0-AC68-055DE9746F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640" t="14925" r="4352" b="14840"/>
              <a:stretch/>
            </p:blipFill>
            <p:spPr>
              <a:xfrm>
                <a:off x="5854199" y="4330102"/>
                <a:ext cx="1201990" cy="309019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8B8B93-3D31-4D10-9053-FFE1079507F7}"/>
                </a:ext>
              </a:extLst>
            </p:cNvPr>
            <p:cNvSpPr/>
            <p:nvPr/>
          </p:nvSpPr>
          <p:spPr>
            <a:xfrm>
              <a:off x="8755543" y="5039360"/>
              <a:ext cx="1261884" cy="13004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86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96296E-6 L 0.00287 -0.37176 " pathEditMode="relative" rAng="0" ptsTypes="AA" p14:bounceEnd="45000">
                                          <p:cBhvr>
                                            <p:cTn id="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185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96296E-6 L 0.00287 -0.3717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185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D499C9-2A90-48E8-A869-9D36D661BA49}"/>
              </a:ext>
            </a:extLst>
          </p:cNvPr>
          <p:cNvGrpSpPr/>
          <p:nvPr/>
        </p:nvGrpSpPr>
        <p:grpSpPr>
          <a:xfrm>
            <a:off x="5684853" y="1652653"/>
            <a:ext cx="1686680" cy="2274370"/>
            <a:chOff x="5684853" y="1652653"/>
            <a:chExt cx="1686680" cy="227437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9B72B04-3A6A-4EA9-BEA6-7F060F206329}"/>
                </a:ext>
              </a:extLst>
            </p:cNvPr>
            <p:cNvSpPr txBox="1"/>
            <p:nvPr/>
          </p:nvSpPr>
          <p:spPr>
            <a:xfrm>
              <a:off x="5845539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54A20E-A356-49AA-A301-F295C69EA901}"/>
                </a:ext>
              </a:extLst>
            </p:cNvPr>
            <p:cNvGrpSpPr/>
            <p:nvPr/>
          </p:nvGrpSpPr>
          <p:grpSpPr>
            <a:xfrm>
              <a:off x="5992066" y="2098831"/>
              <a:ext cx="1009469" cy="1038463"/>
              <a:chOff x="5989330" y="6970766"/>
              <a:chExt cx="1009469" cy="103846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94F80A-8F2B-4C0A-B1FE-AA11568AA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983C4ED-164F-4C83-BCF3-01AE96208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02ED4-2F30-4B62-8431-CE6C06F90E5F}"/>
                </a:ext>
              </a:extLst>
            </p:cNvPr>
            <p:cNvSpPr txBox="1"/>
            <p:nvPr/>
          </p:nvSpPr>
          <p:spPr>
            <a:xfrm>
              <a:off x="5843478" y="191850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PANEL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D4BBE08-7359-41BA-98D6-DFDA009FF595}"/>
                </a:ext>
              </a:extLst>
            </p:cNvPr>
            <p:cNvGrpSpPr/>
            <p:nvPr/>
          </p:nvGrpSpPr>
          <p:grpSpPr>
            <a:xfrm>
              <a:off x="5990005" y="2098831"/>
              <a:ext cx="1009469" cy="1038463"/>
              <a:chOff x="5989330" y="6970766"/>
              <a:chExt cx="1009469" cy="103846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7B3988E-A6ED-48AF-8489-0A31D9EB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9330" y="6970766"/>
                <a:ext cx="1009469" cy="7561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3B75F4F-E4A0-4A99-887D-3AEAD5B98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810" y="7466980"/>
                <a:ext cx="903748" cy="542249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1DA30C-C570-4340-A534-C45573486CD7}"/>
                </a:ext>
              </a:extLst>
            </p:cNvPr>
            <p:cNvGrpSpPr/>
            <p:nvPr/>
          </p:nvGrpSpPr>
          <p:grpSpPr>
            <a:xfrm>
              <a:off x="5684853" y="3117896"/>
              <a:ext cx="1686680" cy="809127"/>
              <a:chOff x="6018872" y="442688"/>
              <a:chExt cx="1686680" cy="809127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A8187E-431A-4148-B35F-6A15DDF2E617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48C3FD2-A89B-4DEC-A7CF-EBA3334A2CE9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1F72E78-403A-4A19-8AA3-95A5F7E1D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0" t="14925" r="4352" b="14840"/>
            <a:stretch/>
          </p:blipFill>
          <p:spPr>
            <a:xfrm>
              <a:off x="5845539" y="1652653"/>
              <a:ext cx="1201990" cy="309019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159490A-304B-4B42-AD23-6D79B6E3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861" y="2329466"/>
            <a:ext cx="2211299" cy="51029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579A52-97CA-4225-8DE0-5A2D07EBA1DF}"/>
              </a:ext>
            </a:extLst>
          </p:cNvPr>
          <p:cNvSpPr txBox="1"/>
          <p:nvPr/>
        </p:nvSpPr>
        <p:spPr>
          <a:xfrm>
            <a:off x="9992328" y="191850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CENSUS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C44F29-E15B-4004-93EB-5B031A645AFC}"/>
              </a:ext>
            </a:extLst>
          </p:cNvPr>
          <p:cNvGrpSpPr/>
          <p:nvPr/>
        </p:nvGrpSpPr>
        <p:grpSpPr>
          <a:xfrm>
            <a:off x="9908170" y="3117896"/>
            <a:ext cx="1686680" cy="809127"/>
            <a:chOff x="6018872" y="442688"/>
            <a:chExt cx="1686680" cy="80912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34BE97-19CD-4C14-89DD-ABA9D1AA80B8}"/>
                </a:ext>
              </a:extLst>
            </p:cNvPr>
            <p:cNvSpPr/>
            <p:nvPr/>
          </p:nvSpPr>
          <p:spPr>
            <a:xfrm>
              <a:off x="6672195" y="871787"/>
              <a:ext cx="380028" cy="3800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</a:t>
              </a:r>
              <a:endParaRPr lang="en-CA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8686AE-BF91-40A6-9AD3-117E5C19E69B}"/>
                </a:ext>
              </a:extLst>
            </p:cNvPr>
            <p:cNvSpPr txBox="1"/>
            <p:nvPr/>
          </p:nvSpPr>
          <p:spPr>
            <a:xfrm>
              <a:off x="6018872" y="442688"/>
              <a:ext cx="1686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Broadcaster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9B8F8797-4F58-442D-B282-25358464D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0" t="14925" r="4352" b="14840"/>
          <a:stretch/>
        </p:blipFill>
        <p:spPr>
          <a:xfrm>
            <a:off x="10085161" y="1652653"/>
            <a:ext cx="1201990" cy="3090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692B93-6FD5-4112-8977-A19FAC90F0DE}"/>
              </a:ext>
            </a:extLst>
          </p:cNvPr>
          <p:cNvGrpSpPr/>
          <p:nvPr/>
        </p:nvGrpSpPr>
        <p:grpSpPr>
          <a:xfrm>
            <a:off x="2288538" y="1644463"/>
            <a:ext cx="1526380" cy="2173129"/>
            <a:chOff x="2288538" y="1652653"/>
            <a:chExt cx="1526380" cy="21731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360A6AA-7AE7-4E6F-A3F6-F72BA769D8E9}"/>
                </a:ext>
              </a:extLst>
            </p:cNvPr>
            <p:cNvGrpSpPr/>
            <p:nvPr/>
          </p:nvGrpSpPr>
          <p:grpSpPr>
            <a:xfrm>
              <a:off x="2403437" y="1918501"/>
              <a:ext cx="1261884" cy="1218793"/>
              <a:chOff x="5845539" y="1918501"/>
              <a:chExt cx="1261884" cy="121879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2BDA56-862A-4930-927C-2214BEB41B7A}"/>
                  </a:ext>
                </a:extLst>
              </p:cNvPr>
              <p:cNvSpPr txBox="1"/>
              <p:nvPr/>
            </p:nvSpPr>
            <p:spPr>
              <a:xfrm>
                <a:off x="5845539" y="191850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150344B-58CB-4968-8275-B4DA9E47AFBE}"/>
                  </a:ext>
                </a:extLst>
              </p:cNvPr>
              <p:cNvGrpSpPr/>
              <p:nvPr/>
            </p:nvGrpSpPr>
            <p:grpSpPr>
              <a:xfrm>
                <a:off x="5992066" y="2098831"/>
                <a:ext cx="1009469" cy="1038463"/>
                <a:chOff x="5989330" y="6970766"/>
                <a:chExt cx="1009469" cy="1038463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F78C67CB-0289-427A-A9C8-36E140E04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89330" y="6970766"/>
                  <a:ext cx="1009469" cy="756127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6B55A7AA-77C8-4274-BEC7-3FA7D8D02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19810" y="7466980"/>
                  <a:ext cx="903748" cy="542249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E1E074-6C13-4D44-ABB2-B67ED5AE93E2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3D34367-988A-439E-8667-D30913272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0" t="14925" r="4352" b="14840"/>
            <a:stretch/>
          </p:blipFill>
          <p:spPr>
            <a:xfrm>
              <a:off x="2393660" y="1652653"/>
              <a:ext cx="1201990" cy="30901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8B165D-C8CE-4458-A2CF-83D979C0F8CE}"/>
              </a:ext>
            </a:extLst>
          </p:cNvPr>
          <p:cNvGrpSpPr/>
          <p:nvPr/>
        </p:nvGrpSpPr>
        <p:grpSpPr>
          <a:xfrm>
            <a:off x="5897248" y="4470416"/>
            <a:ext cx="1261884" cy="1300480"/>
            <a:chOff x="8767118" y="5039360"/>
            <a:chExt cx="1261884" cy="1300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54C61A-A052-4079-8975-62FD1516666F}"/>
                </a:ext>
              </a:extLst>
            </p:cNvPr>
            <p:cNvGrpSpPr/>
            <p:nvPr/>
          </p:nvGrpSpPr>
          <p:grpSpPr>
            <a:xfrm>
              <a:off x="8767118" y="5119885"/>
              <a:ext cx="1261884" cy="1219955"/>
              <a:chOff x="5852139" y="4330102"/>
              <a:chExt cx="1261884" cy="121995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4917E0-11FD-417F-A731-33AD3543003B}"/>
                  </a:ext>
                </a:extLst>
              </p:cNvPr>
              <p:cNvSpPr txBox="1"/>
              <p:nvPr/>
            </p:nvSpPr>
            <p:spPr>
              <a:xfrm>
                <a:off x="5852139" y="4595950"/>
                <a:ext cx="1261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PPM</a:t>
                </a:r>
              </a:p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C4C02AE-CC6A-48D0-AC68-055DE9746F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640" t="14925" r="4352" b="14840"/>
              <a:stretch/>
            </p:blipFill>
            <p:spPr>
              <a:xfrm>
                <a:off x="5854199" y="4330102"/>
                <a:ext cx="1201990" cy="309019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8B8B93-3D31-4D10-9053-FFE1079507F7}"/>
                </a:ext>
              </a:extLst>
            </p:cNvPr>
            <p:cNvSpPr/>
            <p:nvPr/>
          </p:nvSpPr>
          <p:spPr>
            <a:xfrm>
              <a:off x="8767118" y="5039360"/>
              <a:ext cx="1261884" cy="13004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386571-98A0-41C8-812B-293FE0F6DB9B}"/>
              </a:ext>
            </a:extLst>
          </p:cNvPr>
          <p:cNvGrpSpPr/>
          <p:nvPr/>
        </p:nvGrpSpPr>
        <p:grpSpPr>
          <a:xfrm>
            <a:off x="5326051" y="2109636"/>
            <a:ext cx="2292615" cy="1234996"/>
            <a:chOff x="3675172" y="5643107"/>
            <a:chExt cx="2292615" cy="1234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1BEC9B-51B9-4958-AE04-3939BF967F3E}"/>
                </a:ext>
              </a:extLst>
            </p:cNvPr>
            <p:cNvSpPr txBox="1"/>
            <p:nvPr/>
          </p:nvSpPr>
          <p:spPr>
            <a:xfrm>
              <a:off x="3675172" y="6047106"/>
              <a:ext cx="2292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Cross Platform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Viewing Data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32941C-0DB4-4041-838C-220F3DFB2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0" t="14925" r="4352" b="14840"/>
            <a:stretch/>
          </p:blipFill>
          <p:spPr>
            <a:xfrm>
              <a:off x="4192597" y="5643107"/>
              <a:ext cx="1201990" cy="30901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45D4A34-0FF5-4B1D-802B-A2B097AE8FF7}"/>
              </a:ext>
            </a:extLst>
          </p:cNvPr>
          <p:cNvSpPr txBox="1"/>
          <p:nvPr/>
        </p:nvSpPr>
        <p:spPr>
          <a:xfrm>
            <a:off x="5774029" y="10007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1135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56 -0.351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75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860A113-0C9E-4654-8F1C-A8CAB99B251C}"/>
              </a:ext>
            </a:extLst>
          </p:cNvPr>
          <p:cNvGrpSpPr/>
          <p:nvPr/>
        </p:nvGrpSpPr>
        <p:grpSpPr>
          <a:xfrm>
            <a:off x="5324761" y="2122509"/>
            <a:ext cx="2292615" cy="1222123"/>
            <a:chOff x="5328114" y="741284"/>
            <a:chExt cx="2292615" cy="12221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1BEC9B-51B9-4958-AE04-3939BF967F3E}"/>
                </a:ext>
              </a:extLst>
            </p:cNvPr>
            <p:cNvSpPr txBox="1"/>
            <p:nvPr/>
          </p:nvSpPr>
          <p:spPr>
            <a:xfrm>
              <a:off x="5328114" y="1132410"/>
              <a:ext cx="2292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Cross Platform</a:t>
              </a:r>
            </a:p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Viewing Data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32941C-0DB4-4041-838C-220F3DFB2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0" t="14925" r="4352" b="14840"/>
            <a:stretch/>
          </p:blipFill>
          <p:spPr>
            <a:xfrm>
              <a:off x="5845539" y="741284"/>
              <a:ext cx="1201990" cy="30901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46DED-2E2C-4648-A786-12277FC860C4}"/>
              </a:ext>
            </a:extLst>
          </p:cNvPr>
          <p:cNvGrpSpPr/>
          <p:nvPr/>
        </p:nvGrpSpPr>
        <p:grpSpPr>
          <a:xfrm>
            <a:off x="9645861" y="1652653"/>
            <a:ext cx="2211299" cy="2274370"/>
            <a:chOff x="9645861" y="1652653"/>
            <a:chExt cx="2211299" cy="227437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159490A-304B-4B42-AD23-6D79B6E39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5861" y="2329466"/>
              <a:ext cx="2211299" cy="51029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579A52-97CA-4225-8DE0-5A2D07EBA1DF}"/>
                </a:ext>
              </a:extLst>
            </p:cNvPr>
            <p:cNvSpPr txBox="1"/>
            <p:nvPr/>
          </p:nvSpPr>
          <p:spPr>
            <a:xfrm>
              <a:off x="9992328" y="1918501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CENSUS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C44F29-E15B-4004-93EB-5B031A645AFC}"/>
                </a:ext>
              </a:extLst>
            </p:cNvPr>
            <p:cNvGrpSpPr/>
            <p:nvPr/>
          </p:nvGrpSpPr>
          <p:grpSpPr>
            <a:xfrm>
              <a:off x="9908170" y="3117896"/>
              <a:ext cx="1686680" cy="809127"/>
              <a:chOff x="6018872" y="442688"/>
              <a:chExt cx="1686680" cy="80912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C34BE97-19CD-4C14-89DD-ABA9D1AA80B8}"/>
                  </a:ext>
                </a:extLst>
              </p:cNvPr>
              <p:cNvSpPr/>
              <p:nvPr/>
            </p:nvSpPr>
            <p:spPr>
              <a:xfrm>
                <a:off x="6672195" y="871787"/>
                <a:ext cx="380028" cy="3800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T</a:t>
                </a:r>
                <a:endParaRPr lang="en-CA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8686AE-BF91-40A6-9AD3-117E5C19E69B}"/>
                  </a:ext>
                </a:extLst>
              </p:cNvPr>
              <p:cNvSpPr txBox="1"/>
              <p:nvPr/>
            </p:nvSpPr>
            <p:spPr>
              <a:xfrm>
                <a:off x="6018872" y="442688"/>
                <a:ext cx="1686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Broadcaster</a:t>
                </a: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B8F8797-4F58-442D-B282-25358464D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0" t="14925" r="4352" b="14840"/>
            <a:stretch/>
          </p:blipFill>
          <p:spPr>
            <a:xfrm>
              <a:off x="10085161" y="1652653"/>
              <a:ext cx="1201990" cy="309019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7A96815-22DE-4D40-841F-E48622803A5D}"/>
              </a:ext>
            </a:extLst>
          </p:cNvPr>
          <p:cNvSpPr txBox="1"/>
          <p:nvPr/>
        </p:nvSpPr>
        <p:spPr>
          <a:xfrm>
            <a:off x="6580445" y="825385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CALIBRATION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8BFD81-64EE-42F4-94F0-6827FC033821}"/>
              </a:ext>
            </a:extLst>
          </p:cNvPr>
          <p:cNvGrpSpPr/>
          <p:nvPr/>
        </p:nvGrpSpPr>
        <p:grpSpPr>
          <a:xfrm>
            <a:off x="2288538" y="1644463"/>
            <a:ext cx="1526380" cy="2173129"/>
            <a:chOff x="2288538" y="1652653"/>
            <a:chExt cx="1526380" cy="21731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9DD829-41B9-4BEA-9898-DC8924FECBBD}"/>
                </a:ext>
              </a:extLst>
            </p:cNvPr>
            <p:cNvGrpSpPr/>
            <p:nvPr/>
          </p:nvGrpSpPr>
          <p:grpSpPr>
            <a:xfrm>
              <a:off x="2403437" y="1918501"/>
              <a:ext cx="1261884" cy="1218793"/>
              <a:chOff x="5845539" y="1918501"/>
              <a:chExt cx="1261884" cy="12187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68C086-E07E-46F6-A76B-82B765AFCCE0}"/>
                  </a:ext>
                </a:extLst>
              </p:cNvPr>
              <p:cNvSpPr txBox="1"/>
              <p:nvPr/>
            </p:nvSpPr>
            <p:spPr>
              <a:xfrm>
                <a:off x="5845539" y="1918501"/>
                <a:ext cx="1261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PANEL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0C1E0A1-3F8E-4931-9E12-92AC4657FD30}"/>
                  </a:ext>
                </a:extLst>
              </p:cNvPr>
              <p:cNvGrpSpPr/>
              <p:nvPr/>
            </p:nvGrpSpPr>
            <p:grpSpPr>
              <a:xfrm>
                <a:off x="5992066" y="2098831"/>
                <a:ext cx="1009469" cy="1038463"/>
                <a:chOff x="5989330" y="6970766"/>
                <a:chExt cx="1009469" cy="1038463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DCF0CCC-A288-41FF-8572-8C5B84EA0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89330" y="6970766"/>
                  <a:ext cx="1009469" cy="756127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15B6307F-FE5B-4935-93E0-D6EE9D2E3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9810" y="7466980"/>
                  <a:ext cx="903748" cy="542249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C1BA53-72A1-4337-89DF-AC03316F2DC8}"/>
                </a:ext>
              </a:extLst>
            </p:cNvPr>
            <p:cNvSpPr txBox="1"/>
            <p:nvPr/>
          </p:nvSpPr>
          <p:spPr>
            <a:xfrm>
              <a:off x="2288538" y="3117896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Pure Play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Time Spent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3249CB-3F49-4D59-8104-53AC520F4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0" t="14925" r="4352" b="14840"/>
            <a:stretch/>
          </p:blipFill>
          <p:spPr>
            <a:xfrm>
              <a:off x="2393660" y="1652653"/>
              <a:ext cx="1201990" cy="309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5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1003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4193 -2.96296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323941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08981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49402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57906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66409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749139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834178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9192183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04257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263819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08119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3927012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4780451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5662340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647971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733315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979493" y="61598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Week Sunday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17897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068478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9914301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B46DF-FB28-40E1-8226-710784D9E354}"/>
              </a:ext>
            </a:extLst>
          </p:cNvPr>
          <p:cNvSpPr txBox="1"/>
          <p:nvPr/>
        </p:nvSpPr>
        <p:spPr>
          <a:xfrm>
            <a:off x="3417344" y="6428471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01991-8FD8-4760-A3CA-2C3B0B680C2A}"/>
              </a:ext>
            </a:extLst>
          </p:cNvPr>
          <p:cNvSpPr txBox="1"/>
          <p:nvPr/>
        </p:nvSpPr>
        <p:spPr>
          <a:xfrm>
            <a:off x="6413209" y="642847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BB2455-EF81-4807-B4E8-9BB858581657}"/>
              </a:ext>
            </a:extLst>
          </p:cNvPr>
          <p:cNvSpPr txBox="1"/>
          <p:nvPr/>
        </p:nvSpPr>
        <p:spPr>
          <a:xfrm>
            <a:off x="9802770" y="642847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C65ED8-5A00-4AB6-AAF2-72518E937C70}"/>
              </a:ext>
            </a:extLst>
          </p:cNvPr>
          <p:cNvGrpSpPr/>
          <p:nvPr/>
        </p:nvGrpSpPr>
        <p:grpSpPr>
          <a:xfrm>
            <a:off x="2399310" y="6105360"/>
            <a:ext cx="840107" cy="115965"/>
            <a:chOff x="7756804" y="1059180"/>
            <a:chExt cx="560070" cy="3200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D61CBA-62CB-45B3-8728-4BEE0B02ECDE}"/>
                </a:ext>
              </a:extLst>
            </p:cNvPr>
            <p:cNvCxnSpPr/>
            <p:nvPr/>
          </p:nvCxnSpPr>
          <p:spPr>
            <a:xfrm>
              <a:off x="775680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2EF9B1-B4FC-472C-8D98-EF6166FBAF7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F8ABDB-211E-4FC9-92A9-6D8BA3B7552B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F9846C-D025-4315-8912-8AFDF7A4369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67D41B-8024-454C-8779-6810FEB3CFC4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C7909B-1B62-4FFD-B27A-3164D10A509D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101DB6-CE13-47BF-8D49-2E72E1D9DABB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5A9CD7A-C027-4394-98CB-033D1203672F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04A079-FEC1-4D82-B53B-5D7CC0185FB1}"/>
              </a:ext>
            </a:extLst>
          </p:cNvPr>
          <p:cNvGrpSpPr/>
          <p:nvPr/>
        </p:nvGrpSpPr>
        <p:grpSpPr>
          <a:xfrm>
            <a:off x="3356424" y="6105360"/>
            <a:ext cx="720092" cy="115965"/>
            <a:chOff x="7836814" y="1059180"/>
            <a:chExt cx="480060" cy="32004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A119C8-964A-4C86-94EE-F0B8AA9D151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037C3D-D975-4811-8FAB-4D958282449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B6E216-D800-4AF9-86B2-3D0958EF078F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38F2F-123B-4044-B6B9-7AD0874BDF6D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48F475C-0CE9-4DF4-99E7-0F677A99CB3C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8A9D2C4-7926-4D74-9C4C-630BE6C0562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AB42B77-1F24-4678-A65F-E53A06680F36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8988DC-9160-478D-8687-49AFA85E1389}"/>
              </a:ext>
            </a:extLst>
          </p:cNvPr>
          <p:cNvGrpSpPr/>
          <p:nvPr/>
        </p:nvGrpSpPr>
        <p:grpSpPr>
          <a:xfrm>
            <a:off x="4216378" y="6105360"/>
            <a:ext cx="720092" cy="115965"/>
            <a:chOff x="7836814" y="1059180"/>
            <a:chExt cx="480060" cy="3200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B1428A4-B45D-4B4C-8B36-3A28B5B78A9F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F5D8BA-DBC2-4049-86B5-D74010C3E5F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E10C95-6BCB-4382-B0FF-8EE4125AA902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B5F8E6-DF5C-45EF-B7D9-0D6198F4476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7A6C88-3079-49E0-B074-0A008448F25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968CF53-F54E-4AB7-91C9-8FA185108689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AA9CDF-61CE-43D1-BE4D-0E30A8D6A6B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E1E32F-01A3-49C3-A437-B7451E7284C2}"/>
              </a:ext>
            </a:extLst>
          </p:cNvPr>
          <p:cNvGrpSpPr/>
          <p:nvPr/>
        </p:nvGrpSpPr>
        <p:grpSpPr>
          <a:xfrm>
            <a:off x="5072522" y="6105360"/>
            <a:ext cx="720092" cy="115965"/>
            <a:chOff x="7836814" y="1059180"/>
            <a:chExt cx="480060" cy="32004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1ED666-E1C6-45AD-97C7-1447260F00B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F3333B2-FB5B-4917-83EF-3F3B1378301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A07E0D-FEA0-4348-9075-402A9CD8AF83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FB1DFF-1F7A-4601-912D-FAAAB1DB837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EA2079-7513-4890-B9C3-DBC20E64B0B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B6CC4C9-BDD2-45C7-81B3-40DFA741EFD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249851-6C91-4D6B-8389-2DBD3095DEBE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0EEE24D-1876-4A1A-BF79-5EAF184B0634}"/>
              </a:ext>
            </a:extLst>
          </p:cNvPr>
          <p:cNvGrpSpPr/>
          <p:nvPr/>
        </p:nvGrpSpPr>
        <p:grpSpPr>
          <a:xfrm>
            <a:off x="5921046" y="6105360"/>
            <a:ext cx="720092" cy="115965"/>
            <a:chOff x="7836814" y="1059180"/>
            <a:chExt cx="480060" cy="32004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DC7A84-717E-4263-974D-34BC844EF0A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8401DC-6F40-4297-81C8-5C514CBA41DE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928D52-A32B-4889-A243-31126B2FBDFD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0C23BC4-FB75-46DE-92D7-A8D8C6033A4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180BD98-CB99-4E69-A0EF-FF85C0798EC9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300826-F7DB-4381-BDC4-6AADEE5D1D15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6FDDB70-C87C-4007-9E9F-091DDA9FAA3A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97974A3-8A37-482F-8588-61889059B3C4}"/>
              </a:ext>
            </a:extLst>
          </p:cNvPr>
          <p:cNvGrpSpPr/>
          <p:nvPr/>
        </p:nvGrpSpPr>
        <p:grpSpPr>
          <a:xfrm>
            <a:off x="6769570" y="6105360"/>
            <a:ext cx="720092" cy="115965"/>
            <a:chOff x="7836814" y="1059180"/>
            <a:chExt cx="480060" cy="32004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2134A29-B566-4D11-8433-576AF26290A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F9E7C5D-D542-4170-AF36-3A5AD94265E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ED8A68-826E-4D37-8CA3-CFBABE4F60C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35CFE-2FCA-4DFD-B6CA-32933EA3AB32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4B53D0F-6171-47DF-8201-D640F1FF4DB1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BF78D93-7554-45C6-A270-ABAE6213AE8A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B2CFA8-A158-4661-BF96-6262B8723893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22989D-4D7D-4243-A8E0-BC14780FFF27}"/>
              </a:ext>
            </a:extLst>
          </p:cNvPr>
          <p:cNvGrpSpPr/>
          <p:nvPr/>
        </p:nvGrpSpPr>
        <p:grpSpPr>
          <a:xfrm>
            <a:off x="7618094" y="6105360"/>
            <a:ext cx="720092" cy="115965"/>
            <a:chOff x="7836814" y="1059180"/>
            <a:chExt cx="480060" cy="320040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F14BEF0-E873-43CD-906E-6D2B516BAA8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CA0E46F-24F0-46EB-9B05-330B50C15E24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4DCBDB-DDC7-497F-901A-5611EF55A786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3B282D-1074-432A-B422-39007D468B16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6F13E3-1146-426F-8818-48BEBF411408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DA3D5B2-E6D8-4A62-9132-460441CE3BFE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8F94E5F-A02E-4C18-B625-731DC4BBDA8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18F0FE-F6D8-4216-806E-9CE49B4D889B}"/>
              </a:ext>
            </a:extLst>
          </p:cNvPr>
          <p:cNvGrpSpPr/>
          <p:nvPr/>
        </p:nvGrpSpPr>
        <p:grpSpPr>
          <a:xfrm>
            <a:off x="8466618" y="6105360"/>
            <a:ext cx="720092" cy="115965"/>
            <a:chOff x="7836814" y="1059180"/>
            <a:chExt cx="480060" cy="32004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94AD61-08D3-4AAE-9483-68E351EA7E51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EF3FB4B-0ECD-4900-A0D3-772508EFD98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1026D37-B189-479B-8DE2-55BC60EAF54B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769B593-C0B3-4DC5-AFB8-10B0AC01BC7A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218F558-2BE9-4063-BD62-BFB66FA435A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098912F-CAB8-46A8-945A-28F3CEC4347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5E8B8A-50EA-4FEE-8D88-FDE83CE737DD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8B674E-1C34-46CA-9836-E7AE06FF50BA}"/>
              </a:ext>
            </a:extLst>
          </p:cNvPr>
          <p:cNvGrpSpPr/>
          <p:nvPr/>
        </p:nvGrpSpPr>
        <p:grpSpPr>
          <a:xfrm>
            <a:off x="9318952" y="6105360"/>
            <a:ext cx="720092" cy="115965"/>
            <a:chOff x="7836814" y="1059180"/>
            <a:chExt cx="480060" cy="32004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5AA4913-78AA-4F1A-8325-20FE5F9C898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E5857DD-2113-4E52-AEDB-14F7FA22A0A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B84C518-B70A-4601-87E5-EBAEAD1B41BC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C1CB06-84DF-44B7-AAA5-877AE8138757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B05EC48-DEDA-494A-A7AB-568F101FCD3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C2CE774-EF4F-4271-A60E-62FD4668AC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AEB0C11-583D-46FD-8CE4-DF12E95D9602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0D257E6-19A6-44A2-BEBF-0668D2BBD1E9}"/>
              </a:ext>
            </a:extLst>
          </p:cNvPr>
          <p:cNvGrpSpPr/>
          <p:nvPr/>
        </p:nvGrpSpPr>
        <p:grpSpPr>
          <a:xfrm>
            <a:off x="10171286" y="6105360"/>
            <a:ext cx="720092" cy="115965"/>
            <a:chOff x="7836814" y="1059180"/>
            <a:chExt cx="480060" cy="32004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DDB1BED-FD25-40A6-BC39-6B164F780DC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F4B59C5-BBD1-437D-8E0D-6F2785B2C7F1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A909BFD-DF7A-4AEC-9C3C-4891FF74CD09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E6A258-E3A2-456F-8684-03EA9AA50050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EF804F4-6464-4957-A31C-9B8FCC802BA0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A4E91EE-C315-4A52-A601-9457C9D9AF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CB7E9B-04CC-4744-BE57-3BA9C690A944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6FF451B-A7EE-486E-AD15-70EA684EAD24}"/>
              </a:ext>
            </a:extLst>
          </p:cNvPr>
          <p:cNvSpPr>
            <a:spLocks/>
          </p:cNvSpPr>
          <p:nvPr/>
        </p:nvSpPr>
        <p:spPr bwMode="auto">
          <a:xfrm>
            <a:off x="3114845" y="3115312"/>
            <a:ext cx="7420385" cy="2988695"/>
          </a:xfrm>
          <a:custGeom>
            <a:avLst/>
            <a:gdLst>
              <a:gd name="T0" fmla="*/ 0 w 7012"/>
              <a:gd name="T1" fmla="*/ 1322 h 1391"/>
              <a:gd name="T2" fmla="*/ 342 w 7012"/>
              <a:gd name="T3" fmla="*/ 1353 h 1391"/>
              <a:gd name="T4" fmla="*/ 691 w 7012"/>
              <a:gd name="T5" fmla="*/ 1391 h 1391"/>
              <a:gd name="T6" fmla="*/ 919 w 7012"/>
              <a:gd name="T7" fmla="*/ 1262 h 1391"/>
              <a:gd name="T8" fmla="*/ 1146 w 7012"/>
              <a:gd name="T9" fmla="*/ 1391 h 1391"/>
              <a:gd name="T10" fmla="*/ 1609 w 7012"/>
              <a:gd name="T11" fmla="*/ 1262 h 1391"/>
              <a:gd name="T12" fmla="*/ 1837 w 7012"/>
              <a:gd name="T13" fmla="*/ 1284 h 1391"/>
              <a:gd name="T14" fmla="*/ 2186 w 7012"/>
              <a:gd name="T15" fmla="*/ 1330 h 1391"/>
              <a:gd name="T16" fmla="*/ 2527 w 7012"/>
              <a:gd name="T17" fmla="*/ 1345 h 1391"/>
              <a:gd name="T18" fmla="*/ 2755 w 7012"/>
              <a:gd name="T19" fmla="*/ 1140 h 1391"/>
              <a:gd name="T20" fmla="*/ 2990 w 7012"/>
              <a:gd name="T21" fmla="*/ 1277 h 1391"/>
              <a:gd name="T22" fmla="*/ 3332 w 7012"/>
              <a:gd name="T23" fmla="*/ 1026 h 1391"/>
              <a:gd name="T24" fmla="*/ 3681 w 7012"/>
              <a:gd name="T25" fmla="*/ 1224 h 1391"/>
              <a:gd name="T26" fmla="*/ 3909 w 7012"/>
              <a:gd name="T27" fmla="*/ 1300 h 1391"/>
              <a:gd name="T28" fmla="*/ 4136 w 7012"/>
              <a:gd name="T29" fmla="*/ 1186 h 1391"/>
              <a:gd name="T30" fmla="*/ 4372 w 7012"/>
              <a:gd name="T31" fmla="*/ 1094 h 1391"/>
              <a:gd name="T32" fmla="*/ 4599 w 7012"/>
              <a:gd name="T33" fmla="*/ 980 h 1391"/>
              <a:gd name="T34" fmla="*/ 4827 w 7012"/>
              <a:gd name="T35" fmla="*/ 760 h 1391"/>
              <a:gd name="T36" fmla="*/ 5404 w 7012"/>
              <a:gd name="T37" fmla="*/ 730 h 1391"/>
              <a:gd name="T38" fmla="*/ 5745 w 7012"/>
              <a:gd name="T39" fmla="*/ 578 h 1391"/>
              <a:gd name="T40" fmla="*/ 6094 w 7012"/>
              <a:gd name="T41" fmla="*/ 661 h 1391"/>
              <a:gd name="T42" fmla="*/ 6322 w 7012"/>
              <a:gd name="T43" fmla="*/ 486 h 1391"/>
              <a:gd name="T44" fmla="*/ 6671 w 7012"/>
              <a:gd name="T45" fmla="*/ 380 h 1391"/>
              <a:gd name="T46" fmla="*/ 7012 w 7012"/>
              <a:gd name="T47" fmla="*/ 0 h 1391"/>
              <a:gd name="connsiteX0" fmla="*/ 0 w 10000"/>
              <a:gd name="connsiteY0" fmla="*/ 9504 h 10000"/>
              <a:gd name="connsiteX1" fmla="*/ 253 w 10000"/>
              <a:gd name="connsiteY1" fmla="*/ 9682 h 10000"/>
              <a:gd name="connsiteX2" fmla="*/ 488 w 10000"/>
              <a:gd name="connsiteY2" fmla="*/ 9727 h 10000"/>
              <a:gd name="connsiteX3" fmla="*/ 985 w 10000"/>
              <a:gd name="connsiteY3" fmla="*/ 10000 h 10000"/>
              <a:gd name="connsiteX4" fmla="*/ 1311 w 10000"/>
              <a:gd name="connsiteY4" fmla="*/ 9073 h 10000"/>
              <a:gd name="connsiteX5" fmla="*/ 1634 w 10000"/>
              <a:gd name="connsiteY5" fmla="*/ 10000 h 10000"/>
              <a:gd name="connsiteX6" fmla="*/ 2295 w 10000"/>
              <a:gd name="connsiteY6" fmla="*/ 9073 h 10000"/>
              <a:gd name="connsiteX7" fmla="*/ 2620 w 10000"/>
              <a:gd name="connsiteY7" fmla="*/ 9231 h 10000"/>
              <a:gd name="connsiteX8" fmla="*/ 3118 w 10000"/>
              <a:gd name="connsiteY8" fmla="*/ 9561 h 10000"/>
              <a:gd name="connsiteX9" fmla="*/ 3604 w 10000"/>
              <a:gd name="connsiteY9" fmla="*/ 9669 h 10000"/>
              <a:gd name="connsiteX10" fmla="*/ 3929 w 10000"/>
              <a:gd name="connsiteY10" fmla="*/ 8196 h 10000"/>
              <a:gd name="connsiteX11" fmla="*/ 4264 w 10000"/>
              <a:gd name="connsiteY11" fmla="*/ 9180 h 10000"/>
              <a:gd name="connsiteX12" fmla="*/ 4752 w 10000"/>
              <a:gd name="connsiteY12" fmla="*/ 7376 h 10000"/>
              <a:gd name="connsiteX13" fmla="*/ 5250 w 10000"/>
              <a:gd name="connsiteY13" fmla="*/ 8799 h 10000"/>
              <a:gd name="connsiteX14" fmla="*/ 5575 w 10000"/>
              <a:gd name="connsiteY14" fmla="*/ 9346 h 10000"/>
              <a:gd name="connsiteX15" fmla="*/ 5898 w 10000"/>
              <a:gd name="connsiteY15" fmla="*/ 8526 h 10000"/>
              <a:gd name="connsiteX16" fmla="*/ 6235 w 10000"/>
              <a:gd name="connsiteY16" fmla="*/ 7865 h 10000"/>
              <a:gd name="connsiteX17" fmla="*/ 6559 w 10000"/>
              <a:gd name="connsiteY17" fmla="*/ 7045 h 10000"/>
              <a:gd name="connsiteX18" fmla="*/ 6884 w 10000"/>
              <a:gd name="connsiteY18" fmla="*/ 5464 h 10000"/>
              <a:gd name="connsiteX19" fmla="*/ 7707 w 10000"/>
              <a:gd name="connsiteY19" fmla="*/ 5248 h 10000"/>
              <a:gd name="connsiteX20" fmla="*/ 8193 w 10000"/>
              <a:gd name="connsiteY20" fmla="*/ 4155 h 10000"/>
              <a:gd name="connsiteX21" fmla="*/ 8691 w 10000"/>
              <a:gd name="connsiteY21" fmla="*/ 4752 h 10000"/>
              <a:gd name="connsiteX22" fmla="*/ 9016 w 10000"/>
              <a:gd name="connsiteY22" fmla="*/ 3494 h 10000"/>
              <a:gd name="connsiteX23" fmla="*/ 9514 w 10000"/>
              <a:gd name="connsiteY23" fmla="*/ 2732 h 10000"/>
              <a:gd name="connsiteX24" fmla="*/ 10000 w 10000"/>
              <a:gd name="connsiteY24" fmla="*/ 0 h 10000"/>
              <a:gd name="connsiteX0" fmla="*/ 0 w 9997"/>
              <a:gd name="connsiteY0" fmla="*/ 11339 h 11339"/>
              <a:gd name="connsiteX1" fmla="*/ 250 w 9997"/>
              <a:gd name="connsiteY1" fmla="*/ 9682 h 11339"/>
              <a:gd name="connsiteX2" fmla="*/ 485 w 9997"/>
              <a:gd name="connsiteY2" fmla="*/ 9727 h 11339"/>
              <a:gd name="connsiteX3" fmla="*/ 982 w 9997"/>
              <a:gd name="connsiteY3" fmla="*/ 10000 h 11339"/>
              <a:gd name="connsiteX4" fmla="*/ 1308 w 9997"/>
              <a:gd name="connsiteY4" fmla="*/ 9073 h 11339"/>
              <a:gd name="connsiteX5" fmla="*/ 1631 w 9997"/>
              <a:gd name="connsiteY5" fmla="*/ 10000 h 11339"/>
              <a:gd name="connsiteX6" fmla="*/ 2292 w 9997"/>
              <a:gd name="connsiteY6" fmla="*/ 9073 h 11339"/>
              <a:gd name="connsiteX7" fmla="*/ 2617 w 9997"/>
              <a:gd name="connsiteY7" fmla="*/ 9231 h 11339"/>
              <a:gd name="connsiteX8" fmla="*/ 3115 w 9997"/>
              <a:gd name="connsiteY8" fmla="*/ 9561 h 11339"/>
              <a:gd name="connsiteX9" fmla="*/ 3601 w 9997"/>
              <a:gd name="connsiteY9" fmla="*/ 9669 h 11339"/>
              <a:gd name="connsiteX10" fmla="*/ 3926 w 9997"/>
              <a:gd name="connsiteY10" fmla="*/ 8196 h 11339"/>
              <a:gd name="connsiteX11" fmla="*/ 4261 w 9997"/>
              <a:gd name="connsiteY11" fmla="*/ 9180 h 11339"/>
              <a:gd name="connsiteX12" fmla="*/ 4749 w 9997"/>
              <a:gd name="connsiteY12" fmla="*/ 7376 h 11339"/>
              <a:gd name="connsiteX13" fmla="*/ 5247 w 9997"/>
              <a:gd name="connsiteY13" fmla="*/ 8799 h 11339"/>
              <a:gd name="connsiteX14" fmla="*/ 5572 w 9997"/>
              <a:gd name="connsiteY14" fmla="*/ 9346 h 11339"/>
              <a:gd name="connsiteX15" fmla="*/ 5895 w 9997"/>
              <a:gd name="connsiteY15" fmla="*/ 8526 h 11339"/>
              <a:gd name="connsiteX16" fmla="*/ 6232 w 9997"/>
              <a:gd name="connsiteY16" fmla="*/ 7865 h 11339"/>
              <a:gd name="connsiteX17" fmla="*/ 6556 w 9997"/>
              <a:gd name="connsiteY17" fmla="*/ 7045 h 11339"/>
              <a:gd name="connsiteX18" fmla="*/ 6881 w 9997"/>
              <a:gd name="connsiteY18" fmla="*/ 5464 h 11339"/>
              <a:gd name="connsiteX19" fmla="*/ 7704 w 9997"/>
              <a:gd name="connsiteY19" fmla="*/ 5248 h 11339"/>
              <a:gd name="connsiteX20" fmla="*/ 8190 w 9997"/>
              <a:gd name="connsiteY20" fmla="*/ 4155 h 11339"/>
              <a:gd name="connsiteX21" fmla="*/ 8688 w 9997"/>
              <a:gd name="connsiteY21" fmla="*/ 4752 h 11339"/>
              <a:gd name="connsiteX22" fmla="*/ 9013 w 9997"/>
              <a:gd name="connsiteY22" fmla="*/ 3494 h 11339"/>
              <a:gd name="connsiteX23" fmla="*/ 9511 w 9997"/>
              <a:gd name="connsiteY23" fmla="*/ 2732 h 11339"/>
              <a:gd name="connsiteX24" fmla="*/ 9997 w 9997"/>
              <a:gd name="connsiteY24" fmla="*/ 0 h 11339"/>
              <a:gd name="connsiteX0" fmla="*/ 32 w 10032"/>
              <a:gd name="connsiteY0" fmla="*/ 10000 h 10000"/>
              <a:gd name="connsiteX1" fmla="*/ 25 w 10032"/>
              <a:gd name="connsiteY1" fmla="*/ 8379 h 10000"/>
              <a:gd name="connsiteX2" fmla="*/ 517 w 10032"/>
              <a:gd name="connsiteY2" fmla="*/ 8578 h 10000"/>
              <a:gd name="connsiteX3" fmla="*/ 1014 w 10032"/>
              <a:gd name="connsiteY3" fmla="*/ 8819 h 10000"/>
              <a:gd name="connsiteX4" fmla="*/ 1340 w 10032"/>
              <a:gd name="connsiteY4" fmla="*/ 8002 h 10000"/>
              <a:gd name="connsiteX5" fmla="*/ 1663 w 10032"/>
              <a:gd name="connsiteY5" fmla="*/ 8819 h 10000"/>
              <a:gd name="connsiteX6" fmla="*/ 2325 w 10032"/>
              <a:gd name="connsiteY6" fmla="*/ 8002 h 10000"/>
              <a:gd name="connsiteX7" fmla="*/ 2650 w 10032"/>
              <a:gd name="connsiteY7" fmla="*/ 8141 h 10000"/>
              <a:gd name="connsiteX8" fmla="*/ 3148 w 10032"/>
              <a:gd name="connsiteY8" fmla="*/ 8432 h 10000"/>
              <a:gd name="connsiteX9" fmla="*/ 3634 w 10032"/>
              <a:gd name="connsiteY9" fmla="*/ 8527 h 10000"/>
              <a:gd name="connsiteX10" fmla="*/ 3959 w 10032"/>
              <a:gd name="connsiteY10" fmla="*/ 7228 h 10000"/>
              <a:gd name="connsiteX11" fmla="*/ 4294 w 10032"/>
              <a:gd name="connsiteY11" fmla="*/ 8096 h 10000"/>
              <a:gd name="connsiteX12" fmla="*/ 4782 w 10032"/>
              <a:gd name="connsiteY12" fmla="*/ 6505 h 10000"/>
              <a:gd name="connsiteX13" fmla="*/ 5281 w 10032"/>
              <a:gd name="connsiteY13" fmla="*/ 7760 h 10000"/>
              <a:gd name="connsiteX14" fmla="*/ 5606 w 10032"/>
              <a:gd name="connsiteY14" fmla="*/ 8242 h 10000"/>
              <a:gd name="connsiteX15" fmla="*/ 5929 w 10032"/>
              <a:gd name="connsiteY15" fmla="*/ 7519 h 10000"/>
              <a:gd name="connsiteX16" fmla="*/ 6266 w 10032"/>
              <a:gd name="connsiteY16" fmla="*/ 6936 h 10000"/>
              <a:gd name="connsiteX17" fmla="*/ 6590 w 10032"/>
              <a:gd name="connsiteY17" fmla="*/ 6213 h 10000"/>
              <a:gd name="connsiteX18" fmla="*/ 6915 w 10032"/>
              <a:gd name="connsiteY18" fmla="*/ 4819 h 10000"/>
              <a:gd name="connsiteX19" fmla="*/ 7738 w 10032"/>
              <a:gd name="connsiteY19" fmla="*/ 4628 h 10000"/>
              <a:gd name="connsiteX20" fmla="*/ 8224 w 10032"/>
              <a:gd name="connsiteY20" fmla="*/ 3664 h 10000"/>
              <a:gd name="connsiteX21" fmla="*/ 8723 w 10032"/>
              <a:gd name="connsiteY21" fmla="*/ 4191 h 10000"/>
              <a:gd name="connsiteX22" fmla="*/ 9048 w 10032"/>
              <a:gd name="connsiteY22" fmla="*/ 3081 h 10000"/>
              <a:gd name="connsiteX23" fmla="*/ 9546 w 10032"/>
              <a:gd name="connsiteY23" fmla="*/ 2409 h 10000"/>
              <a:gd name="connsiteX24" fmla="*/ 10032 w 10032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44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83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017"/>
              <a:gd name="connsiteX1" fmla="*/ 42 w 10038"/>
              <a:gd name="connsiteY1" fmla="*/ 10017 h 10017"/>
              <a:gd name="connsiteX2" fmla="*/ 31 w 10038"/>
              <a:gd name="connsiteY2" fmla="*/ 8379 h 10017"/>
              <a:gd name="connsiteX3" fmla="*/ 523 w 10038"/>
              <a:gd name="connsiteY3" fmla="*/ 8578 h 10017"/>
              <a:gd name="connsiteX4" fmla="*/ 1020 w 10038"/>
              <a:gd name="connsiteY4" fmla="*/ 8819 h 10017"/>
              <a:gd name="connsiteX5" fmla="*/ 1346 w 10038"/>
              <a:gd name="connsiteY5" fmla="*/ 8002 h 10017"/>
              <a:gd name="connsiteX6" fmla="*/ 1669 w 10038"/>
              <a:gd name="connsiteY6" fmla="*/ 8819 h 10017"/>
              <a:gd name="connsiteX7" fmla="*/ 2331 w 10038"/>
              <a:gd name="connsiteY7" fmla="*/ 8002 h 10017"/>
              <a:gd name="connsiteX8" fmla="*/ 2656 w 10038"/>
              <a:gd name="connsiteY8" fmla="*/ 8141 h 10017"/>
              <a:gd name="connsiteX9" fmla="*/ 3154 w 10038"/>
              <a:gd name="connsiteY9" fmla="*/ 8432 h 10017"/>
              <a:gd name="connsiteX10" fmla="*/ 3640 w 10038"/>
              <a:gd name="connsiteY10" fmla="*/ 8527 h 10017"/>
              <a:gd name="connsiteX11" fmla="*/ 3965 w 10038"/>
              <a:gd name="connsiteY11" fmla="*/ 7228 h 10017"/>
              <a:gd name="connsiteX12" fmla="*/ 4300 w 10038"/>
              <a:gd name="connsiteY12" fmla="*/ 8096 h 10017"/>
              <a:gd name="connsiteX13" fmla="*/ 4788 w 10038"/>
              <a:gd name="connsiteY13" fmla="*/ 6505 h 10017"/>
              <a:gd name="connsiteX14" fmla="*/ 5287 w 10038"/>
              <a:gd name="connsiteY14" fmla="*/ 7760 h 10017"/>
              <a:gd name="connsiteX15" fmla="*/ 5612 w 10038"/>
              <a:gd name="connsiteY15" fmla="*/ 8242 h 10017"/>
              <a:gd name="connsiteX16" fmla="*/ 5935 w 10038"/>
              <a:gd name="connsiteY16" fmla="*/ 7519 h 10017"/>
              <a:gd name="connsiteX17" fmla="*/ 6272 w 10038"/>
              <a:gd name="connsiteY17" fmla="*/ 6936 h 10017"/>
              <a:gd name="connsiteX18" fmla="*/ 6596 w 10038"/>
              <a:gd name="connsiteY18" fmla="*/ 6213 h 10017"/>
              <a:gd name="connsiteX19" fmla="*/ 6921 w 10038"/>
              <a:gd name="connsiteY19" fmla="*/ 4819 h 10017"/>
              <a:gd name="connsiteX20" fmla="*/ 7744 w 10038"/>
              <a:gd name="connsiteY20" fmla="*/ 4628 h 10017"/>
              <a:gd name="connsiteX21" fmla="*/ 8230 w 10038"/>
              <a:gd name="connsiteY21" fmla="*/ 3664 h 10017"/>
              <a:gd name="connsiteX22" fmla="*/ 8729 w 10038"/>
              <a:gd name="connsiteY22" fmla="*/ 4191 h 10017"/>
              <a:gd name="connsiteX23" fmla="*/ 9054 w 10038"/>
              <a:gd name="connsiteY23" fmla="*/ 3081 h 10017"/>
              <a:gd name="connsiteX24" fmla="*/ 9552 w 10038"/>
              <a:gd name="connsiteY24" fmla="*/ 2409 h 10017"/>
              <a:gd name="connsiteX25" fmla="*/ 10038 w 10038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1320 w 10007"/>
              <a:gd name="connsiteY0" fmla="*/ 10026 h 10026"/>
              <a:gd name="connsiteX1" fmla="*/ 11 w 10007"/>
              <a:gd name="connsiteY1" fmla="*/ 10017 h 10026"/>
              <a:gd name="connsiteX2" fmla="*/ 0 w 10007"/>
              <a:gd name="connsiteY2" fmla="*/ 8379 h 10026"/>
              <a:gd name="connsiteX3" fmla="*/ 492 w 10007"/>
              <a:gd name="connsiteY3" fmla="*/ 8578 h 10026"/>
              <a:gd name="connsiteX4" fmla="*/ 989 w 10007"/>
              <a:gd name="connsiteY4" fmla="*/ 8819 h 10026"/>
              <a:gd name="connsiteX5" fmla="*/ 1315 w 10007"/>
              <a:gd name="connsiteY5" fmla="*/ 8002 h 10026"/>
              <a:gd name="connsiteX6" fmla="*/ 1638 w 10007"/>
              <a:gd name="connsiteY6" fmla="*/ 8819 h 10026"/>
              <a:gd name="connsiteX7" fmla="*/ 2300 w 10007"/>
              <a:gd name="connsiteY7" fmla="*/ 8002 h 10026"/>
              <a:gd name="connsiteX8" fmla="*/ 2625 w 10007"/>
              <a:gd name="connsiteY8" fmla="*/ 8141 h 10026"/>
              <a:gd name="connsiteX9" fmla="*/ 3123 w 10007"/>
              <a:gd name="connsiteY9" fmla="*/ 8432 h 10026"/>
              <a:gd name="connsiteX10" fmla="*/ 3609 w 10007"/>
              <a:gd name="connsiteY10" fmla="*/ 8527 h 10026"/>
              <a:gd name="connsiteX11" fmla="*/ 3934 w 10007"/>
              <a:gd name="connsiteY11" fmla="*/ 7228 h 10026"/>
              <a:gd name="connsiteX12" fmla="*/ 4269 w 10007"/>
              <a:gd name="connsiteY12" fmla="*/ 8096 h 10026"/>
              <a:gd name="connsiteX13" fmla="*/ 4757 w 10007"/>
              <a:gd name="connsiteY13" fmla="*/ 6505 h 10026"/>
              <a:gd name="connsiteX14" fmla="*/ 5256 w 10007"/>
              <a:gd name="connsiteY14" fmla="*/ 7760 h 10026"/>
              <a:gd name="connsiteX15" fmla="*/ 5581 w 10007"/>
              <a:gd name="connsiteY15" fmla="*/ 8242 h 10026"/>
              <a:gd name="connsiteX16" fmla="*/ 5904 w 10007"/>
              <a:gd name="connsiteY16" fmla="*/ 7519 h 10026"/>
              <a:gd name="connsiteX17" fmla="*/ 6241 w 10007"/>
              <a:gd name="connsiteY17" fmla="*/ 6936 h 10026"/>
              <a:gd name="connsiteX18" fmla="*/ 6565 w 10007"/>
              <a:gd name="connsiteY18" fmla="*/ 6213 h 10026"/>
              <a:gd name="connsiteX19" fmla="*/ 6890 w 10007"/>
              <a:gd name="connsiteY19" fmla="*/ 4819 h 10026"/>
              <a:gd name="connsiteX20" fmla="*/ 7713 w 10007"/>
              <a:gd name="connsiteY20" fmla="*/ 4628 h 10026"/>
              <a:gd name="connsiteX21" fmla="*/ 8199 w 10007"/>
              <a:gd name="connsiteY21" fmla="*/ 3664 h 10026"/>
              <a:gd name="connsiteX22" fmla="*/ 8698 w 10007"/>
              <a:gd name="connsiteY22" fmla="*/ 4191 h 10026"/>
              <a:gd name="connsiteX23" fmla="*/ 9023 w 10007"/>
              <a:gd name="connsiteY23" fmla="*/ 3081 h 10026"/>
              <a:gd name="connsiteX24" fmla="*/ 9521 w 10007"/>
              <a:gd name="connsiteY24" fmla="*/ 2409 h 10026"/>
              <a:gd name="connsiteX25" fmla="*/ 10007 w 10007"/>
              <a:gd name="connsiteY25" fmla="*/ 0 h 10026"/>
              <a:gd name="connsiteX0" fmla="*/ 1320 w 10007"/>
              <a:gd name="connsiteY0" fmla="*/ 10026 h 10030"/>
              <a:gd name="connsiteX1" fmla="*/ 8 w 10007"/>
              <a:gd name="connsiteY1" fmla="*/ 10030 h 10030"/>
              <a:gd name="connsiteX2" fmla="*/ 0 w 10007"/>
              <a:gd name="connsiteY2" fmla="*/ 8379 h 10030"/>
              <a:gd name="connsiteX3" fmla="*/ 492 w 10007"/>
              <a:gd name="connsiteY3" fmla="*/ 8578 h 10030"/>
              <a:gd name="connsiteX4" fmla="*/ 989 w 10007"/>
              <a:gd name="connsiteY4" fmla="*/ 8819 h 10030"/>
              <a:gd name="connsiteX5" fmla="*/ 1315 w 10007"/>
              <a:gd name="connsiteY5" fmla="*/ 8002 h 10030"/>
              <a:gd name="connsiteX6" fmla="*/ 1638 w 10007"/>
              <a:gd name="connsiteY6" fmla="*/ 8819 h 10030"/>
              <a:gd name="connsiteX7" fmla="*/ 2300 w 10007"/>
              <a:gd name="connsiteY7" fmla="*/ 8002 h 10030"/>
              <a:gd name="connsiteX8" fmla="*/ 2625 w 10007"/>
              <a:gd name="connsiteY8" fmla="*/ 8141 h 10030"/>
              <a:gd name="connsiteX9" fmla="*/ 3123 w 10007"/>
              <a:gd name="connsiteY9" fmla="*/ 8432 h 10030"/>
              <a:gd name="connsiteX10" fmla="*/ 3609 w 10007"/>
              <a:gd name="connsiteY10" fmla="*/ 8527 h 10030"/>
              <a:gd name="connsiteX11" fmla="*/ 3934 w 10007"/>
              <a:gd name="connsiteY11" fmla="*/ 7228 h 10030"/>
              <a:gd name="connsiteX12" fmla="*/ 4269 w 10007"/>
              <a:gd name="connsiteY12" fmla="*/ 8096 h 10030"/>
              <a:gd name="connsiteX13" fmla="*/ 4757 w 10007"/>
              <a:gd name="connsiteY13" fmla="*/ 6505 h 10030"/>
              <a:gd name="connsiteX14" fmla="*/ 5256 w 10007"/>
              <a:gd name="connsiteY14" fmla="*/ 7760 h 10030"/>
              <a:gd name="connsiteX15" fmla="*/ 5581 w 10007"/>
              <a:gd name="connsiteY15" fmla="*/ 8242 h 10030"/>
              <a:gd name="connsiteX16" fmla="*/ 5904 w 10007"/>
              <a:gd name="connsiteY16" fmla="*/ 7519 h 10030"/>
              <a:gd name="connsiteX17" fmla="*/ 6241 w 10007"/>
              <a:gd name="connsiteY17" fmla="*/ 6936 h 10030"/>
              <a:gd name="connsiteX18" fmla="*/ 6565 w 10007"/>
              <a:gd name="connsiteY18" fmla="*/ 6213 h 10030"/>
              <a:gd name="connsiteX19" fmla="*/ 6890 w 10007"/>
              <a:gd name="connsiteY19" fmla="*/ 4819 h 10030"/>
              <a:gd name="connsiteX20" fmla="*/ 7713 w 10007"/>
              <a:gd name="connsiteY20" fmla="*/ 4628 h 10030"/>
              <a:gd name="connsiteX21" fmla="*/ 8199 w 10007"/>
              <a:gd name="connsiteY21" fmla="*/ 3664 h 10030"/>
              <a:gd name="connsiteX22" fmla="*/ 8698 w 10007"/>
              <a:gd name="connsiteY22" fmla="*/ 4191 h 10030"/>
              <a:gd name="connsiteX23" fmla="*/ 9023 w 10007"/>
              <a:gd name="connsiteY23" fmla="*/ 3081 h 10030"/>
              <a:gd name="connsiteX24" fmla="*/ 9521 w 10007"/>
              <a:gd name="connsiteY24" fmla="*/ 2409 h 10030"/>
              <a:gd name="connsiteX25" fmla="*/ 10007 w 10007"/>
              <a:gd name="connsiteY25" fmla="*/ 0 h 10030"/>
              <a:gd name="connsiteX0" fmla="*/ 1317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8333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10188 w 10188"/>
              <a:gd name="connsiteY0" fmla="*/ 10039 h 10039"/>
              <a:gd name="connsiteX1" fmla="*/ 5 w 10188"/>
              <a:gd name="connsiteY1" fmla="*/ 10030 h 10039"/>
              <a:gd name="connsiteX2" fmla="*/ 0 w 10188"/>
              <a:gd name="connsiteY2" fmla="*/ 8379 h 10039"/>
              <a:gd name="connsiteX3" fmla="*/ 489 w 10188"/>
              <a:gd name="connsiteY3" fmla="*/ 8578 h 10039"/>
              <a:gd name="connsiteX4" fmla="*/ 986 w 10188"/>
              <a:gd name="connsiteY4" fmla="*/ 8819 h 10039"/>
              <a:gd name="connsiteX5" fmla="*/ 1312 w 10188"/>
              <a:gd name="connsiteY5" fmla="*/ 8002 h 10039"/>
              <a:gd name="connsiteX6" fmla="*/ 1635 w 10188"/>
              <a:gd name="connsiteY6" fmla="*/ 8819 h 10039"/>
              <a:gd name="connsiteX7" fmla="*/ 2297 w 10188"/>
              <a:gd name="connsiteY7" fmla="*/ 8002 h 10039"/>
              <a:gd name="connsiteX8" fmla="*/ 2622 w 10188"/>
              <a:gd name="connsiteY8" fmla="*/ 8141 h 10039"/>
              <a:gd name="connsiteX9" fmla="*/ 3120 w 10188"/>
              <a:gd name="connsiteY9" fmla="*/ 8432 h 10039"/>
              <a:gd name="connsiteX10" fmla="*/ 3606 w 10188"/>
              <a:gd name="connsiteY10" fmla="*/ 8527 h 10039"/>
              <a:gd name="connsiteX11" fmla="*/ 3931 w 10188"/>
              <a:gd name="connsiteY11" fmla="*/ 7228 h 10039"/>
              <a:gd name="connsiteX12" fmla="*/ 4266 w 10188"/>
              <a:gd name="connsiteY12" fmla="*/ 8096 h 10039"/>
              <a:gd name="connsiteX13" fmla="*/ 4754 w 10188"/>
              <a:gd name="connsiteY13" fmla="*/ 6505 h 10039"/>
              <a:gd name="connsiteX14" fmla="*/ 5253 w 10188"/>
              <a:gd name="connsiteY14" fmla="*/ 7760 h 10039"/>
              <a:gd name="connsiteX15" fmla="*/ 5578 w 10188"/>
              <a:gd name="connsiteY15" fmla="*/ 8242 h 10039"/>
              <a:gd name="connsiteX16" fmla="*/ 5901 w 10188"/>
              <a:gd name="connsiteY16" fmla="*/ 7519 h 10039"/>
              <a:gd name="connsiteX17" fmla="*/ 6238 w 10188"/>
              <a:gd name="connsiteY17" fmla="*/ 6936 h 10039"/>
              <a:gd name="connsiteX18" fmla="*/ 6562 w 10188"/>
              <a:gd name="connsiteY18" fmla="*/ 6213 h 10039"/>
              <a:gd name="connsiteX19" fmla="*/ 6887 w 10188"/>
              <a:gd name="connsiteY19" fmla="*/ 4819 h 10039"/>
              <a:gd name="connsiteX20" fmla="*/ 7710 w 10188"/>
              <a:gd name="connsiteY20" fmla="*/ 4628 h 10039"/>
              <a:gd name="connsiteX21" fmla="*/ 8196 w 10188"/>
              <a:gd name="connsiteY21" fmla="*/ 3664 h 10039"/>
              <a:gd name="connsiteX22" fmla="*/ 8695 w 10188"/>
              <a:gd name="connsiteY22" fmla="*/ 4191 h 10039"/>
              <a:gd name="connsiteX23" fmla="*/ 9020 w 10188"/>
              <a:gd name="connsiteY23" fmla="*/ 3081 h 10039"/>
              <a:gd name="connsiteX24" fmla="*/ 9518 w 10188"/>
              <a:gd name="connsiteY24" fmla="*/ 2409 h 10039"/>
              <a:gd name="connsiteX25" fmla="*/ 10004 w 10188"/>
              <a:gd name="connsiteY25" fmla="*/ 0 h 10039"/>
              <a:gd name="connsiteX0" fmla="*/ 10188 w 10804"/>
              <a:gd name="connsiteY0" fmla="*/ 10039 h 10154"/>
              <a:gd name="connsiteX1" fmla="*/ 10007 w 10804"/>
              <a:gd name="connsiteY1" fmla="*/ 10036 h 10154"/>
              <a:gd name="connsiteX2" fmla="*/ 5 w 10804"/>
              <a:gd name="connsiteY2" fmla="*/ 10030 h 10154"/>
              <a:gd name="connsiteX3" fmla="*/ 0 w 10804"/>
              <a:gd name="connsiteY3" fmla="*/ 8379 h 10154"/>
              <a:gd name="connsiteX4" fmla="*/ 489 w 10804"/>
              <a:gd name="connsiteY4" fmla="*/ 8578 h 10154"/>
              <a:gd name="connsiteX5" fmla="*/ 986 w 10804"/>
              <a:gd name="connsiteY5" fmla="*/ 8819 h 10154"/>
              <a:gd name="connsiteX6" fmla="*/ 1312 w 10804"/>
              <a:gd name="connsiteY6" fmla="*/ 8002 h 10154"/>
              <a:gd name="connsiteX7" fmla="*/ 1635 w 10804"/>
              <a:gd name="connsiteY7" fmla="*/ 8819 h 10154"/>
              <a:gd name="connsiteX8" fmla="*/ 2297 w 10804"/>
              <a:gd name="connsiteY8" fmla="*/ 8002 h 10154"/>
              <a:gd name="connsiteX9" fmla="*/ 2622 w 10804"/>
              <a:gd name="connsiteY9" fmla="*/ 8141 h 10154"/>
              <a:gd name="connsiteX10" fmla="*/ 3120 w 10804"/>
              <a:gd name="connsiteY10" fmla="*/ 8432 h 10154"/>
              <a:gd name="connsiteX11" fmla="*/ 3606 w 10804"/>
              <a:gd name="connsiteY11" fmla="*/ 8527 h 10154"/>
              <a:gd name="connsiteX12" fmla="*/ 3931 w 10804"/>
              <a:gd name="connsiteY12" fmla="*/ 7228 h 10154"/>
              <a:gd name="connsiteX13" fmla="*/ 4266 w 10804"/>
              <a:gd name="connsiteY13" fmla="*/ 8096 h 10154"/>
              <a:gd name="connsiteX14" fmla="*/ 4754 w 10804"/>
              <a:gd name="connsiteY14" fmla="*/ 6505 h 10154"/>
              <a:gd name="connsiteX15" fmla="*/ 5253 w 10804"/>
              <a:gd name="connsiteY15" fmla="*/ 7760 h 10154"/>
              <a:gd name="connsiteX16" fmla="*/ 5578 w 10804"/>
              <a:gd name="connsiteY16" fmla="*/ 8242 h 10154"/>
              <a:gd name="connsiteX17" fmla="*/ 5901 w 10804"/>
              <a:gd name="connsiteY17" fmla="*/ 7519 h 10154"/>
              <a:gd name="connsiteX18" fmla="*/ 6238 w 10804"/>
              <a:gd name="connsiteY18" fmla="*/ 6936 h 10154"/>
              <a:gd name="connsiteX19" fmla="*/ 6562 w 10804"/>
              <a:gd name="connsiteY19" fmla="*/ 6213 h 10154"/>
              <a:gd name="connsiteX20" fmla="*/ 6887 w 10804"/>
              <a:gd name="connsiteY20" fmla="*/ 4819 h 10154"/>
              <a:gd name="connsiteX21" fmla="*/ 7710 w 10804"/>
              <a:gd name="connsiteY21" fmla="*/ 4628 h 10154"/>
              <a:gd name="connsiteX22" fmla="*/ 8196 w 10804"/>
              <a:gd name="connsiteY22" fmla="*/ 3664 h 10154"/>
              <a:gd name="connsiteX23" fmla="*/ 8695 w 10804"/>
              <a:gd name="connsiteY23" fmla="*/ 4191 h 10154"/>
              <a:gd name="connsiteX24" fmla="*/ 9020 w 10804"/>
              <a:gd name="connsiteY24" fmla="*/ 3081 h 10154"/>
              <a:gd name="connsiteX25" fmla="*/ 9518 w 10804"/>
              <a:gd name="connsiteY25" fmla="*/ 2409 h 10154"/>
              <a:gd name="connsiteX26" fmla="*/ 10004 w 10804"/>
              <a:gd name="connsiteY26" fmla="*/ 0 h 10154"/>
              <a:gd name="connsiteX0" fmla="*/ 10188 w 10804"/>
              <a:gd name="connsiteY0" fmla="*/ 10039 h 10157"/>
              <a:gd name="connsiteX1" fmla="*/ 10007 w 10804"/>
              <a:gd name="connsiteY1" fmla="*/ 10036 h 10157"/>
              <a:gd name="connsiteX2" fmla="*/ 5 w 10804"/>
              <a:gd name="connsiteY2" fmla="*/ 10030 h 10157"/>
              <a:gd name="connsiteX3" fmla="*/ 0 w 10804"/>
              <a:gd name="connsiteY3" fmla="*/ 8379 h 10157"/>
              <a:gd name="connsiteX4" fmla="*/ 489 w 10804"/>
              <a:gd name="connsiteY4" fmla="*/ 8578 h 10157"/>
              <a:gd name="connsiteX5" fmla="*/ 986 w 10804"/>
              <a:gd name="connsiteY5" fmla="*/ 8819 h 10157"/>
              <a:gd name="connsiteX6" fmla="*/ 1312 w 10804"/>
              <a:gd name="connsiteY6" fmla="*/ 8002 h 10157"/>
              <a:gd name="connsiteX7" fmla="*/ 1635 w 10804"/>
              <a:gd name="connsiteY7" fmla="*/ 8819 h 10157"/>
              <a:gd name="connsiteX8" fmla="*/ 2297 w 10804"/>
              <a:gd name="connsiteY8" fmla="*/ 8002 h 10157"/>
              <a:gd name="connsiteX9" fmla="*/ 2622 w 10804"/>
              <a:gd name="connsiteY9" fmla="*/ 8141 h 10157"/>
              <a:gd name="connsiteX10" fmla="*/ 3120 w 10804"/>
              <a:gd name="connsiteY10" fmla="*/ 8432 h 10157"/>
              <a:gd name="connsiteX11" fmla="*/ 3606 w 10804"/>
              <a:gd name="connsiteY11" fmla="*/ 8527 h 10157"/>
              <a:gd name="connsiteX12" fmla="*/ 3931 w 10804"/>
              <a:gd name="connsiteY12" fmla="*/ 7228 h 10157"/>
              <a:gd name="connsiteX13" fmla="*/ 4266 w 10804"/>
              <a:gd name="connsiteY13" fmla="*/ 8096 h 10157"/>
              <a:gd name="connsiteX14" fmla="*/ 4754 w 10804"/>
              <a:gd name="connsiteY14" fmla="*/ 6505 h 10157"/>
              <a:gd name="connsiteX15" fmla="*/ 5253 w 10804"/>
              <a:gd name="connsiteY15" fmla="*/ 7760 h 10157"/>
              <a:gd name="connsiteX16" fmla="*/ 5578 w 10804"/>
              <a:gd name="connsiteY16" fmla="*/ 8242 h 10157"/>
              <a:gd name="connsiteX17" fmla="*/ 5901 w 10804"/>
              <a:gd name="connsiteY17" fmla="*/ 7519 h 10157"/>
              <a:gd name="connsiteX18" fmla="*/ 6238 w 10804"/>
              <a:gd name="connsiteY18" fmla="*/ 6936 h 10157"/>
              <a:gd name="connsiteX19" fmla="*/ 6562 w 10804"/>
              <a:gd name="connsiteY19" fmla="*/ 6213 h 10157"/>
              <a:gd name="connsiteX20" fmla="*/ 6887 w 10804"/>
              <a:gd name="connsiteY20" fmla="*/ 4819 h 10157"/>
              <a:gd name="connsiteX21" fmla="*/ 7710 w 10804"/>
              <a:gd name="connsiteY21" fmla="*/ 4628 h 10157"/>
              <a:gd name="connsiteX22" fmla="*/ 8196 w 10804"/>
              <a:gd name="connsiteY22" fmla="*/ 3664 h 10157"/>
              <a:gd name="connsiteX23" fmla="*/ 8695 w 10804"/>
              <a:gd name="connsiteY23" fmla="*/ 4191 h 10157"/>
              <a:gd name="connsiteX24" fmla="*/ 9020 w 10804"/>
              <a:gd name="connsiteY24" fmla="*/ 3081 h 10157"/>
              <a:gd name="connsiteX25" fmla="*/ 9518 w 10804"/>
              <a:gd name="connsiteY25" fmla="*/ 2409 h 10157"/>
              <a:gd name="connsiteX26" fmla="*/ 10004 w 10804"/>
              <a:gd name="connsiteY26" fmla="*/ 0 h 10157"/>
              <a:gd name="connsiteX0" fmla="*/ 10188 w 10188"/>
              <a:gd name="connsiteY0" fmla="*/ 10039 h 10157"/>
              <a:gd name="connsiteX1" fmla="*/ 10007 w 10188"/>
              <a:gd name="connsiteY1" fmla="*/ 10036 h 10157"/>
              <a:gd name="connsiteX2" fmla="*/ 5 w 10188"/>
              <a:gd name="connsiteY2" fmla="*/ 10030 h 10157"/>
              <a:gd name="connsiteX3" fmla="*/ 0 w 10188"/>
              <a:gd name="connsiteY3" fmla="*/ 8379 h 10157"/>
              <a:gd name="connsiteX4" fmla="*/ 489 w 10188"/>
              <a:gd name="connsiteY4" fmla="*/ 8578 h 10157"/>
              <a:gd name="connsiteX5" fmla="*/ 986 w 10188"/>
              <a:gd name="connsiteY5" fmla="*/ 8819 h 10157"/>
              <a:gd name="connsiteX6" fmla="*/ 1312 w 10188"/>
              <a:gd name="connsiteY6" fmla="*/ 8002 h 10157"/>
              <a:gd name="connsiteX7" fmla="*/ 1635 w 10188"/>
              <a:gd name="connsiteY7" fmla="*/ 8819 h 10157"/>
              <a:gd name="connsiteX8" fmla="*/ 2297 w 10188"/>
              <a:gd name="connsiteY8" fmla="*/ 8002 h 10157"/>
              <a:gd name="connsiteX9" fmla="*/ 2622 w 10188"/>
              <a:gd name="connsiteY9" fmla="*/ 8141 h 10157"/>
              <a:gd name="connsiteX10" fmla="*/ 3120 w 10188"/>
              <a:gd name="connsiteY10" fmla="*/ 8432 h 10157"/>
              <a:gd name="connsiteX11" fmla="*/ 3606 w 10188"/>
              <a:gd name="connsiteY11" fmla="*/ 8527 h 10157"/>
              <a:gd name="connsiteX12" fmla="*/ 3931 w 10188"/>
              <a:gd name="connsiteY12" fmla="*/ 7228 h 10157"/>
              <a:gd name="connsiteX13" fmla="*/ 4266 w 10188"/>
              <a:gd name="connsiteY13" fmla="*/ 8096 h 10157"/>
              <a:gd name="connsiteX14" fmla="*/ 4754 w 10188"/>
              <a:gd name="connsiteY14" fmla="*/ 6505 h 10157"/>
              <a:gd name="connsiteX15" fmla="*/ 5253 w 10188"/>
              <a:gd name="connsiteY15" fmla="*/ 7760 h 10157"/>
              <a:gd name="connsiteX16" fmla="*/ 5578 w 10188"/>
              <a:gd name="connsiteY16" fmla="*/ 8242 h 10157"/>
              <a:gd name="connsiteX17" fmla="*/ 5901 w 10188"/>
              <a:gd name="connsiteY17" fmla="*/ 7519 h 10157"/>
              <a:gd name="connsiteX18" fmla="*/ 6238 w 10188"/>
              <a:gd name="connsiteY18" fmla="*/ 6936 h 10157"/>
              <a:gd name="connsiteX19" fmla="*/ 6562 w 10188"/>
              <a:gd name="connsiteY19" fmla="*/ 6213 h 10157"/>
              <a:gd name="connsiteX20" fmla="*/ 6887 w 10188"/>
              <a:gd name="connsiteY20" fmla="*/ 4819 h 10157"/>
              <a:gd name="connsiteX21" fmla="*/ 7710 w 10188"/>
              <a:gd name="connsiteY21" fmla="*/ 4628 h 10157"/>
              <a:gd name="connsiteX22" fmla="*/ 8196 w 10188"/>
              <a:gd name="connsiteY22" fmla="*/ 3664 h 10157"/>
              <a:gd name="connsiteX23" fmla="*/ 8695 w 10188"/>
              <a:gd name="connsiteY23" fmla="*/ 4191 h 10157"/>
              <a:gd name="connsiteX24" fmla="*/ 9020 w 10188"/>
              <a:gd name="connsiteY24" fmla="*/ 3081 h 10157"/>
              <a:gd name="connsiteX25" fmla="*/ 9518 w 10188"/>
              <a:gd name="connsiteY25" fmla="*/ 2409 h 10157"/>
              <a:gd name="connsiteX26" fmla="*/ 10004 w 10188"/>
              <a:gd name="connsiteY26" fmla="*/ 0 h 10157"/>
              <a:gd name="connsiteX0" fmla="*/ 10013 w 10013"/>
              <a:gd name="connsiteY0" fmla="*/ 8 h 10157"/>
              <a:gd name="connsiteX1" fmla="*/ 10007 w 10013"/>
              <a:gd name="connsiteY1" fmla="*/ 10036 h 10157"/>
              <a:gd name="connsiteX2" fmla="*/ 5 w 10013"/>
              <a:gd name="connsiteY2" fmla="*/ 10030 h 10157"/>
              <a:gd name="connsiteX3" fmla="*/ 0 w 10013"/>
              <a:gd name="connsiteY3" fmla="*/ 8379 h 10157"/>
              <a:gd name="connsiteX4" fmla="*/ 489 w 10013"/>
              <a:gd name="connsiteY4" fmla="*/ 8578 h 10157"/>
              <a:gd name="connsiteX5" fmla="*/ 986 w 10013"/>
              <a:gd name="connsiteY5" fmla="*/ 8819 h 10157"/>
              <a:gd name="connsiteX6" fmla="*/ 1312 w 10013"/>
              <a:gd name="connsiteY6" fmla="*/ 8002 h 10157"/>
              <a:gd name="connsiteX7" fmla="*/ 1635 w 10013"/>
              <a:gd name="connsiteY7" fmla="*/ 8819 h 10157"/>
              <a:gd name="connsiteX8" fmla="*/ 2297 w 10013"/>
              <a:gd name="connsiteY8" fmla="*/ 8002 h 10157"/>
              <a:gd name="connsiteX9" fmla="*/ 2622 w 10013"/>
              <a:gd name="connsiteY9" fmla="*/ 8141 h 10157"/>
              <a:gd name="connsiteX10" fmla="*/ 3120 w 10013"/>
              <a:gd name="connsiteY10" fmla="*/ 8432 h 10157"/>
              <a:gd name="connsiteX11" fmla="*/ 3606 w 10013"/>
              <a:gd name="connsiteY11" fmla="*/ 8527 h 10157"/>
              <a:gd name="connsiteX12" fmla="*/ 3931 w 10013"/>
              <a:gd name="connsiteY12" fmla="*/ 7228 h 10157"/>
              <a:gd name="connsiteX13" fmla="*/ 4266 w 10013"/>
              <a:gd name="connsiteY13" fmla="*/ 8096 h 10157"/>
              <a:gd name="connsiteX14" fmla="*/ 4754 w 10013"/>
              <a:gd name="connsiteY14" fmla="*/ 6505 h 10157"/>
              <a:gd name="connsiteX15" fmla="*/ 5253 w 10013"/>
              <a:gd name="connsiteY15" fmla="*/ 7760 h 10157"/>
              <a:gd name="connsiteX16" fmla="*/ 5578 w 10013"/>
              <a:gd name="connsiteY16" fmla="*/ 8242 h 10157"/>
              <a:gd name="connsiteX17" fmla="*/ 5901 w 10013"/>
              <a:gd name="connsiteY17" fmla="*/ 7519 h 10157"/>
              <a:gd name="connsiteX18" fmla="*/ 6238 w 10013"/>
              <a:gd name="connsiteY18" fmla="*/ 6936 h 10157"/>
              <a:gd name="connsiteX19" fmla="*/ 6562 w 10013"/>
              <a:gd name="connsiteY19" fmla="*/ 6213 h 10157"/>
              <a:gd name="connsiteX20" fmla="*/ 6887 w 10013"/>
              <a:gd name="connsiteY20" fmla="*/ 4819 h 10157"/>
              <a:gd name="connsiteX21" fmla="*/ 7710 w 10013"/>
              <a:gd name="connsiteY21" fmla="*/ 4628 h 10157"/>
              <a:gd name="connsiteX22" fmla="*/ 8196 w 10013"/>
              <a:gd name="connsiteY22" fmla="*/ 3664 h 10157"/>
              <a:gd name="connsiteX23" fmla="*/ 8695 w 10013"/>
              <a:gd name="connsiteY23" fmla="*/ 4191 h 10157"/>
              <a:gd name="connsiteX24" fmla="*/ 9020 w 10013"/>
              <a:gd name="connsiteY24" fmla="*/ 3081 h 10157"/>
              <a:gd name="connsiteX25" fmla="*/ 9518 w 10013"/>
              <a:gd name="connsiteY25" fmla="*/ 2409 h 10157"/>
              <a:gd name="connsiteX26" fmla="*/ 10004 w 10013"/>
              <a:gd name="connsiteY26" fmla="*/ 0 h 1015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5898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634 w 10010"/>
              <a:gd name="connsiteY16" fmla="*/ 8301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10" h="10037">
                <a:moveTo>
                  <a:pt x="10010" y="8"/>
                </a:moveTo>
                <a:cubicBezTo>
                  <a:pt x="9981" y="8"/>
                  <a:pt x="9995" y="10063"/>
                  <a:pt x="10004" y="10036"/>
                </a:cubicBezTo>
                <a:cubicBezTo>
                  <a:pt x="9998" y="10048"/>
                  <a:pt x="-1" y="9999"/>
                  <a:pt x="2" y="10030"/>
                </a:cubicBezTo>
                <a:cubicBezTo>
                  <a:pt x="4" y="10016"/>
                  <a:pt x="0" y="8383"/>
                  <a:pt x="0" y="8379"/>
                </a:cubicBezTo>
                <a:cubicBezTo>
                  <a:pt x="2" y="8387"/>
                  <a:pt x="322" y="8512"/>
                  <a:pt x="486" y="8578"/>
                </a:cubicBezTo>
                <a:lnTo>
                  <a:pt x="983" y="8819"/>
                </a:lnTo>
                <a:cubicBezTo>
                  <a:pt x="1092" y="8547"/>
                  <a:pt x="1200" y="8274"/>
                  <a:pt x="1309" y="8002"/>
                </a:cubicBezTo>
                <a:cubicBezTo>
                  <a:pt x="1417" y="8274"/>
                  <a:pt x="1524" y="8547"/>
                  <a:pt x="1632" y="8819"/>
                </a:cubicBezTo>
                <a:lnTo>
                  <a:pt x="2294" y="8002"/>
                </a:lnTo>
                <a:lnTo>
                  <a:pt x="2619" y="8141"/>
                </a:lnTo>
                <a:lnTo>
                  <a:pt x="3117" y="8432"/>
                </a:lnTo>
                <a:lnTo>
                  <a:pt x="3603" y="8527"/>
                </a:lnTo>
                <a:cubicBezTo>
                  <a:pt x="3711" y="8094"/>
                  <a:pt x="3820" y="7661"/>
                  <a:pt x="3928" y="7228"/>
                </a:cubicBezTo>
                <a:cubicBezTo>
                  <a:pt x="4040" y="7517"/>
                  <a:pt x="4151" y="7807"/>
                  <a:pt x="4263" y="8096"/>
                </a:cubicBezTo>
                <a:lnTo>
                  <a:pt x="4751" y="6505"/>
                </a:lnTo>
                <a:lnTo>
                  <a:pt x="5250" y="7760"/>
                </a:lnTo>
                <a:lnTo>
                  <a:pt x="5634" y="8301"/>
                </a:lnTo>
                <a:cubicBezTo>
                  <a:pt x="5742" y="8061"/>
                  <a:pt x="5932" y="7760"/>
                  <a:pt x="6040" y="7519"/>
                </a:cubicBezTo>
                <a:lnTo>
                  <a:pt x="6520" y="7025"/>
                </a:lnTo>
                <a:cubicBezTo>
                  <a:pt x="6533" y="6754"/>
                  <a:pt x="6926" y="6543"/>
                  <a:pt x="6939" y="6272"/>
                </a:cubicBezTo>
                <a:cubicBezTo>
                  <a:pt x="7047" y="5807"/>
                  <a:pt x="7227" y="5432"/>
                  <a:pt x="7335" y="4967"/>
                </a:cubicBezTo>
                <a:lnTo>
                  <a:pt x="7802" y="4746"/>
                </a:lnTo>
                <a:lnTo>
                  <a:pt x="8205" y="3812"/>
                </a:lnTo>
                <a:lnTo>
                  <a:pt x="8692" y="4191"/>
                </a:lnTo>
                <a:cubicBezTo>
                  <a:pt x="8800" y="3821"/>
                  <a:pt x="8909" y="3451"/>
                  <a:pt x="9017" y="3081"/>
                </a:cubicBezTo>
                <a:lnTo>
                  <a:pt x="9515" y="2409"/>
                </a:lnTo>
                <a:lnTo>
                  <a:pt x="10001" y="0"/>
                </a:lnTo>
              </a:path>
            </a:pathLst>
          </a:custGeom>
          <a:solidFill>
            <a:srgbClr val="FFF7DE">
              <a:alpha val="65098"/>
            </a:srgbClr>
          </a:solidFill>
          <a:ln w="12700" cap="rnd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7E4E3F00-E257-46B5-A6E5-769CBFF06E0B}"/>
              </a:ext>
            </a:extLst>
          </p:cNvPr>
          <p:cNvSpPr/>
          <p:nvPr/>
        </p:nvSpPr>
        <p:spPr>
          <a:xfrm>
            <a:off x="3055458" y="553846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72F6CF-EA3A-4F98-966B-EE537CC37409}"/>
              </a:ext>
            </a:extLst>
          </p:cNvPr>
          <p:cNvSpPr/>
          <p:nvPr/>
        </p:nvSpPr>
        <p:spPr>
          <a:xfrm>
            <a:off x="3402846" y="559780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9D2F721-7978-4EA3-8B2C-C1A796F810F1}"/>
              </a:ext>
            </a:extLst>
          </p:cNvPr>
          <p:cNvSpPr/>
          <p:nvPr/>
        </p:nvSpPr>
        <p:spPr>
          <a:xfrm>
            <a:off x="3780714" y="56693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AC2CBA-C720-4D7F-8B7C-EE1AA6CED9CC}"/>
              </a:ext>
            </a:extLst>
          </p:cNvPr>
          <p:cNvSpPr/>
          <p:nvPr/>
        </p:nvSpPr>
        <p:spPr>
          <a:xfrm>
            <a:off x="4030566" y="546654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5A149CA-E92C-4795-9491-5B8EBD30FE57}"/>
              </a:ext>
            </a:extLst>
          </p:cNvPr>
          <p:cNvSpPr/>
          <p:nvPr/>
        </p:nvSpPr>
        <p:spPr>
          <a:xfrm>
            <a:off x="4268226" y="565389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62C3BC27-0A5D-49C0-ABFE-90E3BD8B1B0C}"/>
              </a:ext>
            </a:extLst>
          </p:cNvPr>
          <p:cNvSpPr/>
          <p:nvPr/>
        </p:nvSpPr>
        <p:spPr>
          <a:xfrm>
            <a:off x="4755906" y="545272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5131D31-E31A-4491-BD67-ADF899635267}"/>
              </a:ext>
            </a:extLst>
          </p:cNvPr>
          <p:cNvSpPr/>
          <p:nvPr/>
        </p:nvSpPr>
        <p:spPr>
          <a:xfrm>
            <a:off x="5011938" y="548930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111D573A-C976-4CA8-AE73-AB8E047D7C14}"/>
              </a:ext>
            </a:extLst>
          </p:cNvPr>
          <p:cNvSpPr/>
          <p:nvPr/>
        </p:nvSpPr>
        <p:spPr>
          <a:xfrm>
            <a:off x="5365506" y="556854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8699E6A-F425-448E-90EA-DC8234F787BF}"/>
              </a:ext>
            </a:extLst>
          </p:cNvPr>
          <p:cNvSpPr/>
          <p:nvPr/>
        </p:nvSpPr>
        <p:spPr>
          <a:xfrm>
            <a:off x="5731266" y="55929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19E4074-C894-4B2B-A1EF-BDB192E10E8D}"/>
              </a:ext>
            </a:extLst>
          </p:cNvPr>
          <p:cNvSpPr/>
          <p:nvPr/>
        </p:nvSpPr>
        <p:spPr>
          <a:xfrm>
            <a:off x="5975106" y="523936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F06DB31-DBBA-48F4-B806-E8EC4F9996A0}"/>
              </a:ext>
            </a:extLst>
          </p:cNvPr>
          <p:cNvSpPr/>
          <p:nvPr/>
        </p:nvSpPr>
        <p:spPr>
          <a:xfrm>
            <a:off x="6218946" y="544662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DE56FF-D693-4CDA-8527-0F9E974468C2}"/>
              </a:ext>
            </a:extLst>
          </p:cNvPr>
          <p:cNvSpPr/>
          <p:nvPr/>
        </p:nvSpPr>
        <p:spPr>
          <a:xfrm>
            <a:off x="6578610" y="500162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3132F87-DF63-4285-8F66-7D2E904B4194}"/>
              </a:ext>
            </a:extLst>
          </p:cNvPr>
          <p:cNvSpPr/>
          <p:nvPr/>
        </p:nvSpPr>
        <p:spPr>
          <a:xfrm>
            <a:off x="6938274" y="53551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5D3F38-7B89-46DA-AEC3-F58422755A9F}"/>
              </a:ext>
            </a:extLst>
          </p:cNvPr>
          <p:cNvSpPr/>
          <p:nvPr/>
        </p:nvSpPr>
        <p:spPr>
          <a:xfrm>
            <a:off x="7212594" y="550657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730F7F3-9F96-46C2-8FC6-45692ED22607}"/>
              </a:ext>
            </a:extLst>
          </p:cNvPr>
          <p:cNvSpPr/>
          <p:nvPr/>
        </p:nvSpPr>
        <p:spPr>
          <a:xfrm>
            <a:off x="7497074" y="53043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47D8C193-6DD8-4738-A9A7-6D75E7FF9542}"/>
              </a:ext>
            </a:extLst>
          </p:cNvPr>
          <p:cNvSpPr/>
          <p:nvPr/>
        </p:nvSpPr>
        <p:spPr>
          <a:xfrm>
            <a:off x="7848610" y="51499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364BCAF-0FAB-4A2C-A9C8-F49AF5C0E74C}"/>
              </a:ext>
            </a:extLst>
          </p:cNvPr>
          <p:cNvSpPr/>
          <p:nvPr/>
        </p:nvSpPr>
        <p:spPr>
          <a:xfrm>
            <a:off x="8147314" y="496504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EAA5EC1-3B66-4176-9536-93B011173F55}"/>
              </a:ext>
            </a:extLst>
          </p:cNvPr>
          <p:cNvSpPr/>
          <p:nvPr/>
        </p:nvSpPr>
        <p:spPr>
          <a:xfrm>
            <a:off x="8476498" y="453426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68BF183-F42C-42C0-8A6A-6C57728F6A4A}"/>
              </a:ext>
            </a:extLst>
          </p:cNvPr>
          <p:cNvSpPr/>
          <p:nvPr/>
        </p:nvSpPr>
        <p:spPr>
          <a:xfrm>
            <a:off x="8801618" y="44590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584C00-8C7F-4822-B4F3-2540B9D77152}"/>
              </a:ext>
            </a:extLst>
          </p:cNvPr>
          <p:cNvSpPr/>
          <p:nvPr/>
        </p:nvSpPr>
        <p:spPr>
          <a:xfrm>
            <a:off x="9119118" y="41771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4C52107-D258-4F82-AD0E-C2A4664FF14F}"/>
              </a:ext>
            </a:extLst>
          </p:cNvPr>
          <p:cNvSpPr/>
          <p:nvPr/>
        </p:nvSpPr>
        <p:spPr>
          <a:xfrm>
            <a:off x="9728718" y="39866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6B92C91-223C-49CF-AF2E-57CB8E91799C}"/>
              </a:ext>
            </a:extLst>
          </p:cNvPr>
          <p:cNvSpPr/>
          <p:nvPr/>
        </p:nvSpPr>
        <p:spPr>
          <a:xfrm>
            <a:off x="10102098" y="37580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6785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B4B11B-EF2C-4F90-8D02-6542A01BDA28}"/>
              </a:ext>
            </a:extLst>
          </p:cNvPr>
          <p:cNvGrpSpPr/>
          <p:nvPr/>
        </p:nvGrpSpPr>
        <p:grpSpPr>
          <a:xfrm>
            <a:off x="431177" y="2494205"/>
            <a:ext cx="10455730" cy="3605691"/>
            <a:chOff x="431177" y="2494205"/>
            <a:chExt cx="10455730" cy="36056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23CE3-1D36-49FB-A99C-50B134625ED6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6B6944-E740-4480-A837-A4A229464FC4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ECD7422-34AB-4010-8553-4EC24E6330E0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610ECAAF-3370-4345-B7D3-2D5EA74FB8DB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E0F4686-9361-46F9-B9E3-A93F804E5399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092C648-A645-48EF-B112-B4AA369A6F4E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5DF7492-C16A-40CA-A5D0-8BF6720F9780}"/>
                </a:ext>
              </a:extLst>
            </p:cNvPr>
            <p:cNvSpPr txBox="1"/>
            <p:nvPr/>
          </p:nvSpPr>
          <p:spPr>
            <a:xfrm>
              <a:off x="431177" y="4005108"/>
              <a:ext cx="734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RATING</a:t>
              </a: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FA52C86-33C2-48FC-9B55-703631316FAE}"/>
              </a:ext>
            </a:extLst>
          </p:cNvPr>
          <p:cNvCxnSpPr>
            <a:cxnSpLocks/>
          </p:cNvCxnSpPr>
          <p:nvPr/>
        </p:nvCxnSpPr>
        <p:spPr>
          <a:xfrm>
            <a:off x="1088897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554087B-6CD9-4C8A-8802-908B41A8D590}"/>
              </a:ext>
            </a:extLst>
          </p:cNvPr>
          <p:cNvCxnSpPr>
            <a:cxnSpLocks/>
          </p:cNvCxnSpPr>
          <p:nvPr/>
        </p:nvCxnSpPr>
        <p:spPr>
          <a:xfrm>
            <a:off x="238505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DA1CA4-0D26-454C-9A98-1480D8A69623}"/>
              </a:ext>
            </a:extLst>
          </p:cNvPr>
          <p:cNvGrpSpPr/>
          <p:nvPr/>
        </p:nvGrpSpPr>
        <p:grpSpPr>
          <a:xfrm>
            <a:off x="1873170" y="755044"/>
            <a:ext cx="9018208" cy="1164831"/>
            <a:chOff x="1873170" y="755044"/>
            <a:chExt cx="9018208" cy="11648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ACAA6-07BB-4C0A-A6A5-A1B60ECB4491}"/>
                </a:ext>
              </a:extLst>
            </p:cNvPr>
            <p:cNvGrpSpPr/>
            <p:nvPr/>
          </p:nvGrpSpPr>
          <p:grpSpPr>
            <a:xfrm>
              <a:off x="2385056" y="884975"/>
              <a:ext cx="1136462" cy="874641"/>
              <a:chOff x="2385055" y="884975"/>
              <a:chExt cx="8493019" cy="874641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2B1E2AB-AE8C-4A3F-B527-2D68757B656E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D694874-D5E5-4669-A485-280C99FB8F4E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E60FF55-622B-4EFC-BBE0-8FBF56C67CC0}"/>
                </a:ext>
              </a:extLst>
            </p:cNvPr>
            <p:cNvGrpSpPr/>
            <p:nvPr/>
          </p:nvGrpSpPr>
          <p:grpSpPr>
            <a:xfrm>
              <a:off x="9066695" y="884975"/>
              <a:ext cx="1824683" cy="874641"/>
              <a:chOff x="2385055" y="884975"/>
              <a:chExt cx="8493019" cy="87464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FB1DAC4-4F40-48D2-88BC-6BE9C37C978B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5984E8-B94C-45B3-A464-64465075E98B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0A1107F6-EE27-4470-8DB8-E5E7C27FDABF}"/>
              </a:ext>
            </a:extLst>
          </p:cNvPr>
          <p:cNvSpPr/>
          <p:nvPr/>
        </p:nvSpPr>
        <p:spPr>
          <a:xfrm>
            <a:off x="9484878" y="42990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AB8E6-F67F-48D3-ACAD-F15FE637BC0E}"/>
              </a:ext>
            </a:extLst>
          </p:cNvPr>
          <p:cNvGrpSpPr/>
          <p:nvPr/>
        </p:nvGrpSpPr>
        <p:grpSpPr>
          <a:xfrm>
            <a:off x="3084769" y="1205924"/>
            <a:ext cx="7522280" cy="4233321"/>
            <a:chOff x="3084769" y="1205924"/>
            <a:chExt cx="7522280" cy="4233321"/>
          </a:xfrm>
        </p:grpSpPr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23526C03-22D5-4AC2-85C6-82011E61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6" y="1235903"/>
              <a:ext cx="7419852" cy="4173041"/>
            </a:xfrm>
            <a:custGeom>
              <a:avLst/>
              <a:gdLst>
                <a:gd name="T0" fmla="*/ 0 w 4157"/>
                <a:gd name="T1" fmla="*/ 1275 h 1444"/>
                <a:gd name="T2" fmla="*/ 184 w 4157"/>
                <a:gd name="T3" fmla="*/ 1339 h 1444"/>
                <a:gd name="T4" fmla="*/ 360 w 4157"/>
                <a:gd name="T5" fmla="*/ 1444 h 1444"/>
                <a:gd name="T6" fmla="*/ 544 w 4157"/>
                <a:gd name="T7" fmla="*/ 1219 h 1444"/>
                <a:gd name="T8" fmla="*/ 728 w 4157"/>
                <a:gd name="T9" fmla="*/ 1420 h 1444"/>
                <a:gd name="T10" fmla="*/ 905 w 4157"/>
                <a:gd name="T11" fmla="*/ 1211 h 1444"/>
                <a:gd name="T12" fmla="*/ 1089 w 4157"/>
                <a:gd name="T13" fmla="*/ 1267 h 1444"/>
                <a:gd name="T14" fmla="*/ 1265 w 4157"/>
                <a:gd name="T15" fmla="*/ 1307 h 1444"/>
                <a:gd name="T16" fmla="*/ 1449 w 4157"/>
                <a:gd name="T17" fmla="*/ 1315 h 1444"/>
                <a:gd name="T18" fmla="*/ 1626 w 4157"/>
                <a:gd name="T19" fmla="*/ 1107 h 1444"/>
                <a:gd name="T20" fmla="*/ 1810 w 4157"/>
                <a:gd name="T21" fmla="*/ 1227 h 1444"/>
                <a:gd name="T22" fmla="*/ 1994 w 4157"/>
                <a:gd name="T23" fmla="*/ 986 h 1444"/>
                <a:gd name="T24" fmla="*/ 2170 w 4157"/>
                <a:gd name="T25" fmla="*/ 1187 h 1444"/>
                <a:gd name="T26" fmla="*/ 2354 w 4157"/>
                <a:gd name="T27" fmla="*/ 1259 h 1444"/>
                <a:gd name="T28" fmla="*/ 2531 w 4157"/>
                <a:gd name="T29" fmla="*/ 1203 h 1444"/>
                <a:gd name="T30" fmla="*/ 2715 w 4157"/>
                <a:gd name="T31" fmla="*/ 1018 h 1444"/>
                <a:gd name="T32" fmla="*/ 2891 w 4157"/>
                <a:gd name="T33" fmla="*/ 858 h 1444"/>
                <a:gd name="T34" fmla="*/ 3075 w 4157"/>
                <a:gd name="T35" fmla="*/ 778 h 1444"/>
                <a:gd name="T36" fmla="*/ 3260 w 4157"/>
                <a:gd name="T37" fmla="*/ 665 h 1444"/>
                <a:gd name="T38" fmla="*/ 3436 w 4157"/>
                <a:gd name="T39" fmla="*/ 449 h 1444"/>
                <a:gd name="T40" fmla="*/ 3620 w 4157"/>
                <a:gd name="T41" fmla="*/ 585 h 1444"/>
                <a:gd name="T42" fmla="*/ 3796 w 4157"/>
                <a:gd name="T43" fmla="*/ 529 h 1444"/>
                <a:gd name="T44" fmla="*/ 3980 w 4157"/>
                <a:gd name="T45" fmla="*/ 401 h 1444"/>
                <a:gd name="T46" fmla="*/ 4157 w 4157"/>
                <a:gd name="T4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7" h="1444">
                  <a:moveTo>
                    <a:pt x="0" y="1275"/>
                  </a:moveTo>
                  <a:lnTo>
                    <a:pt x="184" y="1339"/>
                  </a:lnTo>
                  <a:lnTo>
                    <a:pt x="360" y="1444"/>
                  </a:lnTo>
                  <a:lnTo>
                    <a:pt x="544" y="1219"/>
                  </a:lnTo>
                  <a:lnTo>
                    <a:pt x="728" y="1420"/>
                  </a:lnTo>
                  <a:lnTo>
                    <a:pt x="905" y="1211"/>
                  </a:lnTo>
                  <a:lnTo>
                    <a:pt x="1089" y="1267"/>
                  </a:lnTo>
                  <a:lnTo>
                    <a:pt x="1265" y="1307"/>
                  </a:lnTo>
                  <a:lnTo>
                    <a:pt x="1449" y="1315"/>
                  </a:lnTo>
                  <a:lnTo>
                    <a:pt x="1626" y="1107"/>
                  </a:lnTo>
                  <a:lnTo>
                    <a:pt x="1810" y="1227"/>
                  </a:lnTo>
                  <a:lnTo>
                    <a:pt x="1994" y="986"/>
                  </a:lnTo>
                  <a:lnTo>
                    <a:pt x="2170" y="1187"/>
                  </a:lnTo>
                  <a:lnTo>
                    <a:pt x="2354" y="1259"/>
                  </a:lnTo>
                  <a:lnTo>
                    <a:pt x="2531" y="1203"/>
                  </a:lnTo>
                  <a:lnTo>
                    <a:pt x="2715" y="1018"/>
                  </a:lnTo>
                  <a:lnTo>
                    <a:pt x="2891" y="858"/>
                  </a:lnTo>
                  <a:lnTo>
                    <a:pt x="3075" y="778"/>
                  </a:lnTo>
                  <a:lnTo>
                    <a:pt x="3260" y="665"/>
                  </a:lnTo>
                  <a:lnTo>
                    <a:pt x="3436" y="449"/>
                  </a:lnTo>
                  <a:lnTo>
                    <a:pt x="3620" y="585"/>
                  </a:lnTo>
                  <a:lnTo>
                    <a:pt x="3796" y="529"/>
                  </a:lnTo>
                  <a:lnTo>
                    <a:pt x="3980" y="401"/>
                  </a:lnTo>
                  <a:lnTo>
                    <a:pt x="4157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25A6888-1CCB-4F28-81C4-684253D2E2FE}"/>
                </a:ext>
              </a:extLst>
            </p:cNvPr>
            <p:cNvSpPr/>
            <p:nvPr/>
          </p:nvSpPr>
          <p:spPr>
            <a:xfrm>
              <a:off x="3084769" y="485560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976AABE-3839-4D99-BF7C-E345C3C48A96}"/>
                </a:ext>
              </a:extLst>
            </p:cNvPr>
            <p:cNvSpPr/>
            <p:nvPr/>
          </p:nvSpPr>
          <p:spPr>
            <a:xfrm>
              <a:off x="3432157" y="508199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2FA8B39-ACD0-4D1F-BF9E-8CD4A7224089}"/>
                </a:ext>
              </a:extLst>
            </p:cNvPr>
            <p:cNvSpPr/>
            <p:nvPr/>
          </p:nvSpPr>
          <p:spPr>
            <a:xfrm>
              <a:off x="3739689" y="53205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9E72EEE-5A9D-4165-B072-C026C9784893}"/>
                </a:ext>
              </a:extLst>
            </p:cNvPr>
            <p:cNvSpPr/>
            <p:nvPr/>
          </p:nvSpPr>
          <p:spPr>
            <a:xfrm>
              <a:off x="4033501" y="473971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5CF8713-9643-4806-A53A-34EC52C048ED}"/>
                </a:ext>
              </a:extLst>
            </p:cNvPr>
            <p:cNvSpPr/>
            <p:nvPr/>
          </p:nvSpPr>
          <p:spPr>
            <a:xfrm>
              <a:off x="4332705" y="526996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5A3252-7BE9-49D7-83EC-B83BB588A26F}"/>
                </a:ext>
              </a:extLst>
            </p:cNvPr>
            <p:cNvSpPr/>
            <p:nvPr/>
          </p:nvSpPr>
          <p:spPr>
            <a:xfrm>
              <a:off x="4706089" y="46819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FA08826-504D-4F4C-9459-4DDBCC256932}"/>
                </a:ext>
              </a:extLst>
            </p:cNvPr>
            <p:cNvSpPr/>
            <p:nvPr/>
          </p:nvSpPr>
          <p:spPr>
            <a:xfrm>
              <a:off x="5041249" y="48240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BC77AD7-0CE6-46EC-B420-FC5C70D7A5D4}"/>
                </a:ext>
              </a:extLst>
            </p:cNvPr>
            <p:cNvSpPr/>
            <p:nvPr/>
          </p:nvSpPr>
          <p:spPr>
            <a:xfrm>
              <a:off x="5394817" y="495601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231F5BB-C930-4956-806E-564022145C78}"/>
                </a:ext>
              </a:extLst>
            </p:cNvPr>
            <p:cNvSpPr/>
            <p:nvPr/>
          </p:nvSpPr>
          <p:spPr>
            <a:xfrm>
              <a:off x="5699033" y="492765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4AF5464-7981-4530-8D5A-2E1003524FC7}"/>
                </a:ext>
              </a:extLst>
            </p:cNvPr>
            <p:cNvSpPr/>
            <p:nvPr/>
          </p:nvSpPr>
          <p:spPr>
            <a:xfrm>
              <a:off x="5978041" y="44246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6D1A37D-AD68-437A-97F2-FB71FEE4BF65}"/>
                </a:ext>
              </a:extLst>
            </p:cNvPr>
            <p:cNvSpPr/>
            <p:nvPr/>
          </p:nvSpPr>
          <p:spPr>
            <a:xfrm>
              <a:off x="6248257" y="4675836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6408E14-AAC6-4A0A-9A81-BC5BDDF362E0}"/>
                </a:ext>
              </a:extLst>
            </p:cNvPr>
            <p:cNvSpPr/>
            <p:nvPr/>
          </p:nvSpPr>
          <p:spPr>
            <a:xfrm>
              <a:off x="6607921" y="40198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97F51E-42E0-4F25-A848-7A8B5222C5D9}"/>
                </a:ext>
              </a:extLst>
            </p:cNvPr>
            <p:cNvSpPr/>
            <p:nvPr/>
          </p:nvSpPr>
          <p:spPr>
            <a:xfrm>
              <a:off x="6967585" y="461956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7D23B6-CB91-443B-9185-2E35EF06535F}"/>
                </a:ext>
              </a:extLst>
            </p:cNvPr>
            <p:cNvSpPr/>
            <p:nvPr/>
          </p:nvSpPr>
          <p:spPr>
            <a:xfrm>
              <a:off x="7241905" y="477974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3D90AA-321B-443C-850D-3DFB954C9B93}"/>
                </a:ext>
              </a:extLst>
            </p:cNvPr>
            <p:cNvSpPr/>
            <p:nvPr/>
          </p:nvSpPr>
          <p:spPr>
            <a:xfrm>
              <a:off x="7526385" y="465669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026B23E-C23C-4E19-8703-B1D5C50A7186}"/>
                </a:ext>
              </a:extLst>
            </p:cNvPr>
            <p:cNvSpPr/>
            <p:nvPr/>
          </p:nvSpPr>
          <p:spPr>
            <a:xfrm>
              <a:off x="7877921" y="418573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600BF2D-224B-40E0-B201-A48CEF8E1434}"/>
                </a:ext>
              </a:extLst>
            </p:cNvPr>
            <p:cNvSpPr/>
            <p:nvPr/>
          </p:nvSpPr>
          <p:spPr>
            <a:xfrm>
              <a:off x="8203001" y="36667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5E19EC-8EF0-44B3-A6F4-CB91FC303F3A}"/>
                </a:ext>
              </a:extLst>
            </p:cNvPr>
            <p:cNvSpPr/>
            <p:nvPr/>
          </p:nvSpPr>
          <p:spPr>
            <a:xfrm>
              <a:off x="8505809" y="34645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06614A2-3596-48C4-987A-418B610582E7}"/>
                </a:ext>
              </a:extLst>
            </p:cNvPr>
            <p:cNvSpPr/>
            <p:nvPr/>
          </p:nvSpPr>
          <p:spPr>
            <a:xfrm>
              <a:off x="8830929" y="3169541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F8595F4-8348-4D5D-8331-B4DCAC758077}"/>
                </a:ext>
              </a:extLst>
            </p:cNvPr>
            <p:cNvSpPr/>
            <p:nvPr/>
          </p:nvSpPr>
          <p:spPr>
            <a:xfrm>
              <a:off x="9174805" y="251832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A9E5716-D8D5-4DD9-88E5-7CAD6DC8F992}"/>
                </a:ext>
              </a:extLst>
            </p:cNvPr>
            <p:cNvSpPr/>
            <p:nvPr/>
          </p:nvSpPr>
          <p:spPr>
            <a:xfrm>
              <a:off x="9784405" y="27234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8217D4-98BA-400B-9A3A-66DCCA6A9CFD}"/>
                </a:ext>
              </a:extLst>
            </p:cNvPr>
            <p:cNvSpPr/>
            <p:nvPr/>
          </p:nvSpPr>
          <p:spPr>
            <a:xfrm>
              <a:off x="10131409" y="237178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7C2AA39-B3E4-4C47-85FF-55CBCACDEE25}"/>
                </a:ext>
              </a:extLst>
            </p:cNvPr>
            <p:cNvSpPr/>
            <p:nvPr/>
          </p:nvSpPr>
          <p:spPr>
            <a:xfrm>
              <a:off x="9514189" y="28336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685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5F2860E-0BD1-41CA-8022-5837902634B6}"/>
              </a:ext>
            </a:extLst>
          </p:cNvPr>
          <p:cNvSpPr txBox="1"/>
          <p:nvPr/>
        </p:nvSpPr>
        <p:spPr>
          <a:xfrm>
            <a:off x="150689" y="1849336"/>
            <a:ext cx="11890624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Program audience by full demo.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Unduplicated cross-platform reach (cobrand).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Pure-Play time spent by full demo (in-home).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How should cross-platform viewing be reported?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Numeris hosted Metrics Committee coming soon.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Want more (like timing)?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B92508"/>
                </a:solidFill>
                <a:latin typeface="Century Gothic" panose="020B0502020202020204" pitchFamily="34" charset="0"/>
              </a:rPr>
              <a:t>English</a:t>
            </a:r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 </a:t>
            </a:r>
            <a:r>
              <a:rPr lang="en-CA" u="sng" dirty="0">
                <a:hlinkClick r:id="rId3"/>
              </a:rPr>
              <a:t>https://www.numeriscanada.com/vam_en/</a:t>
            </a:r>
            <a:r>
              <a:rPr lang="en-CA" u="sng" dirty="0"/>
              <a:t> </a:t>
            </a:r>
            <a:r>
              <a:rPr lang="en-US" dirty="0">
                <a:solidFill>
                  <a:srgbClr val="B92508"/>
                </a:solidFill>
                <a:latin typeface="Century Gothic" panose="020B0502020202020204" pitchFamily="34" charset="0"/>
              </a:rPr>
              <a:t>French </a:t>
            </a:r>
            <a:r>
              <a:rPr lang="en-CA" u="sng" dirty="0">
                <a:hlinkClick r:id="rId4"/>
              </a:rPr>
              <a:t>https://www.numeriscanada.com/vam_fr/</a:t>
            </a:r>
            <a:r>
              <a:rPr lang="en-CA" dirty="0"/>
              <a:t> 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028B4-7500-4C5E-9BD6-F50FC04EE8D9}"/>
              </a:ext>
            </a:extLst>
          </p:cNvPr>
          <p:cNvSpPr txBox="1"/>
          <p:nvPr/>
        </p:nvSpPr>
        <p:spPr>
          <a:xfrm>
            <a:off x="5095566" y="463283"/>
            <a:ext cx="2000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VAM</a:t>
            </a:r>
          </a:p>
        </p:txBody>
      </p:sp>
    </p:spTree>
    <p:extLst>
      <p:ext uri="{BB962C8B-B14F-4D97-AF65-F5344CB8AC3E}">
        <p14:creationId xmlns:p14="http://schemas.microsoft.com/office/powerpoint/2010/main" val="41044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B6593E-C6F3-4AB1-A518-9C58C7A20284}"/>
              </a:ext>
            </a:extLst>
          </p:cNvPr>
          <p:cNvGrpSpPr/>
          <p:nvPr/>
        </p:nvGrpSpPr>
        <p:grpSpPr>
          <a:xfrm>
            <a:off x="2964123" y="1645528"/>
            <a:ext cx="1896745" cy="918516"/>
            <a:chOff x="2964123" y="1645528"/>
            <a:chExt cx="1896745" cy="918516"/>
          </a:xfrm>
        </p:grpSpPr>
        <p:sp>
          <p:nvSpPr>
            <p:cNvPr id="147" name="TextBox 146"/>
            <p:cNvSpPr txBox="1"/>
            <p:nvPr/>
          </p:nvSpPr>
          <p:spPr>
            <a:xfrm>
              <a:off x="3446133" y="1645528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2964123" y="2269714"/>
              <a:ext cx="1896745" cy="294330"/>
              <a:chOff x="2515351" y="3439813"/>
              <a:chExt cx="4327487" cy="625447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 flipV="1">
                <a:off x="4682345" y="3439813"/>
                <a:ext cx="2" cy="602543"/>
              </a:xfrm>
              <a:prstGeom prst="line">
                <a:avLst/>
              </a:prstGeom>
              <a:ln w="38100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F4312B-94D9-477E-9C8C-2138CBDCA865}"/>
              </a:ext>
            </a:extLst>
          </p:cNvPr>
          <p:cNvGrpSpPr/>
          <p:nvPr/>
        </p:nvGrpSpPr>
        <p:grpSpPr>
          <a:xfrm>
            <a:off x="4843910" y="1645528"/>
            <a:ext cx="1928733" cy="917982"/>
            <a:chOff x="4843910" y="1645528"/>
            <a:chExt cx="1928733" cy="917982"/>
          </a:xfrm>
        </p:grpSpPr>
        <p:sp>
          <p:nvSpPr>
            <p:cNvPr id="149" name="TextBox 148"/>
            <p:cNvSpPr txBox="1"/>
            <p:nvPr/>
          </p:nvSpPr>
          <p:spPr>
            <a:xfrm>
              <a:off x="4843910" y="1645528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4861686" y="2269714"/>
              <a:ext cx="1896745" cy="293796"/>
              <a:chOff x="2515351" y="3439813"/>
              <a:chExt cx="4327487" cy="625447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4675986" y="3443263"/>
                <a:ext cx="0" cy="618090"/>
              </a:xfrm>
              <a:prstGeom prst="line">
                <a:avLst/>
              </a:prstGeom>
              <a:ln w="38100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FBB8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TextBox 107"/>
          <p:cNvSpPr txBox="1"/>
          <p:nvPr/>
        </p:nvSpPr>
        <p:spPr>
          <a:xfrm>
            <a:off x="4176278" y="431503"/>
            <a:ext cx="383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is stabilizing.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" y="3398502"/>
            <a:ext cx="249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</a:t>
            </a:r>
            <a:r>
              <a:rPr lang="en-US" sz="20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PurePlay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49298" y="4230938"/>
            <a:ext cx="197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CoBranded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9299" y="5157980"/>
            <a:ext cx="197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NETFLIX </a:t>
            </a:r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(in PP)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7172FB-D8E4-4A40-9E80-4A889A6DFBCD}"/>
              </a:ext>
            </a:extLst>
          </p:cNvPr>
          <p:cNvGrpSpPr/>
          <p:nvPr/>
        </p:nvGrpSpPr>
        <p:grpSpPr>
          <a:xfrm>
            <a:off x="2956503" y="1185527"/>
            <a:ext cx="3794308" cy="446042"/>
            <a:chOff x="2956503" y="1185527"/>
            <a:chExt cx="3794308" cy="446042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2956503" y="1631569"/>
              <a:ext cx="3794308" cy="0"/>
            </a:xfrm>
            <a:prstGeom prst="line">
              <a:avLst/>
            </a:prstGeom>
            <a:ln>
              <a:solidFill>
                <a:srgbClr val="B925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378143" y="1185527"/>
              <a:ext cx="3054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Total Adult 18+, Weekly</a:t>
              </a:r>
              <a:endParaRPr lang="en-US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85ADB9-C1C6-4121-94B3-D78F234C0C2A}"/>
              </a:ext>
            </a:extLst>
          </p:cNvPr>
          <p:cNvGrpSpPr/>
          <p:nvPr/>
        </p:nvGrpSpPr>
        <p:grpSpPr>
          <a:xfrm>
            <a:off x="4859153" y="1631569"/>
            <a:ext cx="4524301" cy="3958475"/>
            <a:chOff x="4859153" y="1631569"/>
            <a:chExt cx="4524301" cy="395847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7051454" y="1631569"/>
              <a:ext cx="0" cy="3958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859153" y="1645205"/>
              <a:ext cx="0" cy="3944839"/>
            </a:xfrm>
            <a:prstGeom prst="line">
              <a:avLst/>
            </a:prstGeom>
            <a:ln>
              <a:solidFill>
                <a:srgbClr val="B925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9383454" y="1631569"/>
              <a:ext cx="0" cy="3958475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ABBE0-ECB3-43D5-8648-DC835E8149F8}"/>
              </a:ext>
            </a:extLst>
          </p:cNvPr>
          <p:cNvGrpSpPr/>
          <p:nvPr/>
        </p:nvGrpSpPr>
        <p:grpSpPr>
          <a:xfrm>
            <a:off x="7495110" y="1185527"/>
            <a:ext cx="3794308" cy="446042"/>
            <a:chOff x="7495110" y="1185527"/>
            <a:chExt cx="3794308" cy="44604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7495110" y="1631569"/>
              <a:ext cx="3794308" cy="0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646451" y="1185527"/>
              <a:ext cx="3268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Total Adult 18-34, Weekly</a:t>
              </a:r>
              <a:endParaRPr lang="en-US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7090414" y="2600982"/>
            <a:ext cx="2289788" cy="325164"/>
            <a:chOff x="7153914" y="3176003"/>
            <a:chExt cx="2289788" cy="325164"/>
          </a:xfrm>
        </p:grpSpPr>
        <p:sp>
          <p:nvSpPr>
            <p:cNvPr id="195" name="Rectangle 194"/>
            <p:cNvSpPr/>
            <p:nvPr/>
          </p:nvSpPr>
          <p:spPr>
            <a:xfrm>
              <a:off x="7590497" y="3176003"/>
              <a:ext cx="1853205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7153914" y="320149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97%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9415204" y="2625065"/>
            <a:ext cx="2668080" cy="276999"/>
            <a:chOff x="9478704" y="3201492"/>
            <a:chExt cx="2668080" cy="276999"/>
          </a:xfrm>
        </p:grpSpPr>
        <p:sp>
          <p:nvSpPr>
            <p:cNvPr id="196" name="Rectangle 195"/>
            <p:cNvSpPr/>
            <p:nvPr/>
          </p:nvSpPr>
          <p:spPr>
            <a:xfrm>
              <a:off x="9478704" y="3252788"/>
              <a:ext cx="2179896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1579000" y="3201492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1,136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228600" y="2563509"/>
            <a:ext cx="249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Online Video</a:t>
            </a:r>
            <a:endParaRPr lang="en-US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8" name="Group 427"/>
          <p:cNvGrpSpPr/>
          <p:nvPr/>
        </p:nvGrpSpPr>
        <p:grpSpPr>
          <a:xfrm>
            <a:off x="2765933" y="2600982"/>
            <a:ext cx="2077790" cy="325164"/>
            <a:chOff x="3159633" y="3176003"/>
            <a:chExt cx="2077790" cy="325164"/>
          </a:xfrm>
        </p:grpSpPr>
        <p:sp>
          <p:nvSpPr>
            <p:cNvPr id="161" name="Rectangle 160"/>
            <p:cNvSpPr/>
            <p:nvPr/>
          </p:nvSpPr>
          <p:spPr>
            <a:xfrm>
              <a:off x="3648083" y="3176003"/>
              <a:ext cx="1589340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3159633" y="3200086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84%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4878725" y="2625065"/>
            <a:ext cx="1843343" cy="276999"/>
            <a:chOff x="5272425" y="3200086"/>
            <a:chExt cx="1843343" cy="276999"/>
          </a:xfrm>
        </p:grpSpPr>
        <p:sp>
          <p:nvSpPr>
            <p:cNvPr id="162" name="Rectangle 161"/>
            <p:cNvSpPr/>
            <p:nvPr/>
          </p:nvSpPr>
          <p:spPr>
            <a:xfrm>
              <a:off x="5272425" y="3252788"/>
              <a:ext cx="143246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676224" y="3200086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735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3020966" y="3450383"/>
            <a:ext cx="1822757" cy="325164"/>
            <a:chOff x="3414666" y="4016440"/>
            <a:chExt cx="1822757" cy="325164"/>
          </a:xfrm>
        </p:grpSpPr>
        <p:sp>
          <p:nvSpPr>
            <p:cNvPr id="258" name="Rectangle 257"/>
            <p:cNvSpPr/>
            <p:nvPr/>
          </p:nvSpPr>
          <p:spPr>
            <a:xfrm>
              <a:off x="3919479" y="4016440"/>
              <a:ext cx="1317944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414666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70%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878724" y="3474466"/>
            <a:ext cx="1622759" cy="276999"/>
            <a:chOff x="5272424" y="4040523"/>
            <a:chExt cx="1622759" cy="276999"/>
          </a:xfrm>
        </p:grpSpPr>
        <p:sp>
          <p:nvSpPr>
            <p:cNvPr id="259" name="Rectangle 258"/>
            <p:cNvSpPr/>
            <p:nvPr/>
          </p:nvSpPr>
          <p:spPr>
            <a:xfrm>
              <a:off x="5272424" y="4093225"/>
              <a:ext cx="1164763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455639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560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7193816" y="3450383"/>
            <a:ext cx="2186387" cy="325164"/>
            <a:chOff x="7257316" y="4016440"/>
            <a:chExt cx="2186387" cy="325164"/>
          </a:xfrm>
        </p:grpSpPr>
        <p:sp>
          <p:nvSpPr>
            <p:cNvPr id="260" name="Rectangle 259"/>
            <p:cNvSpPr/>
            <p:nvPr/>
          </p:nvSpPr>
          <p:spPr>
            <a:xfrm>
              <a:off x="7745581" y="4016440"/>
              <a:ext cx="1698122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7257316" y="404052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90%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9415204" y="3474466"/>
            <a:ext cx="2100296" cy="276999"/>
            <a:chOff x="9478704" y="4040523"/>
            <a:chExt cx="2100296" cy="276999"/>
          </a:xfrm>
        </p:grpSpPr>
        <p:sp>
          <p:nvSpPr>
            <p:cNvPr id="261" name="Rectangle 260"/>
            <p:cNvSpPr/>
            <p:nvPr/>
          </p:nvSpPr>
          <p:spPr>
            <a:xfrm>
              <a:off x="9478704" y="4093225"/>
              <a:ext cx="1666372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1139456" y="404052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873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7534580" y="5206858"/>
            <a:ext cx="1845624" cy="325164"/>
            <a:chOff x="7598080" y="4856877"/>
            <a:chExt cx="1845624" cy="325164"/>
          </a:xfrm>
        </p:grpSpPr>
        <p:sp>
          <p:nvSpPr>
            <p:cNvPr id="264" name="Rectangle 263"/>
            <p:cNvSpPr/>
            <p:nvPr/>
          </p:nvSpPr>
          <p:spPr>
            <a:xfrm>
              <a:off x="8071288" y="4856877"/>
              <a:ext cx="1372416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598080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73%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9415204" y="5230941"/>
            <a:ext cx="1280815" cy="276999"/>
            <a:chOff x="9478704" y="4880960"/>
            <a:chExt cx="1280815" cy="276999"/>
          </a:xfrm>
        </p:grpSpPr>
        <p:sp>
          <p:nvSpPr>
            <p:cNvPr id="265" name="Rectangle 264"/>
            <p:cNvSpPr/>
            <p:nvPr/>
          </p:nvSpPr>
          <p:spPr>
            <a:xfrm>
              <a:off x="9478704" y="4933662"/>
              <a:ext cx="848936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0319975" y="488096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447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7892101" y="4276813"/>
            <a:ext cx="1488102" cy="325164"/>
            <a:chOff x="7955601" y="5697314"/>
            <a:chExt cx="1488102" cy="325164"/>
          </a:xfrm>
        </p:grpSpPr>
        <p:sp>
          <p:nvSpPr>
            <p:cNvPr id="268" name="Rectangle 267"/>
            <p:cNvSpPr/>
            <p:nvPr/>
          </p:nvSpPr>
          <p:spPr>
            <a:xfrm>
              <a:off x="8402901" y="5697314"/>
              <a:ext cx="1040802" cy="32516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7955601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55%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9415203" y="4300896"/>
            <a:ext cx="949656" cy="276999"/>
            <a:chOff x="9478703" y="5721397"/>
            <a:chExt cx="949656" cy="276999"/>
          </a:xfrm>
        </p:grpSpPr>
        <p:sp>
          <p:nvSpPr>
            <p:cNvPr id="269" name="Rectangle 268"/>
            <p:cNvSpPr/>
            <p:nvPr/>
          </p:nvSpPr>
          <p:spPr>
            <a:xfrm>
              <a:off x="9478703" y="5774099"/>
              <a:ext cx="502093" cy="17159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9988815" y="5721397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263</a:t>
              </a:r>
              <a:endParaRPr lang="en-US" sz="11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3441915" y="5206858"/>
            <a:ext cx="1401807" cy="325164"/>
            <a:chOff x="3835615" y="4856877"/>
            <a:chExt cx="1401807" cy="325164"/>
          </a:xfrm>
        </p:grpSpPr>
        <p:sp>
          <p:nvSpPr>
            <p:cNvPr id="262" name="Rectangle 261"/>
            <p:cNvSpPr/>
            <p:nvPr/>
          </p:nvSpPr>
          <p:spPr>
            <a:xfrm>
              <a:off x="4318157" y="4856877"/>
              <a:ext cx="919265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835615" y="488096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50%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3443204" y="4276813"/>
            <a:ext cx="1400519" cy="325164"/>
            <a:chOff x="3836904" y="5697314"/>
            <a:chExt cx="1400519" cy="325164"/>
          </a:xfrm>
        </p:grpSpPr>
        <p:sp>
          <p:nvSpPr>
            <p:cNvPr id="266" name="Rectangle 265"/>
            <p:cNvSpPr/>
            <p:nvPr/>
          </p:nvSpPr>
          <p:spPr>
            <a:xfrm>
              <a:off x="4299545" y="5697314"/>
              <a:ext cx="937878" cy="3251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3836904" y="5721397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50%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4878723" y="5230941"/>
            <a:ext cx="884786" cy="276999"/>
            <a:chOff x="5272423" y="4880960"/>
            <a:chExt cx="884786" cy="276999"/>
          </a:xfrm>
        </p:grpSpPr>
        <p:sp>
          <p:nvSpPr>
            <p:cNvPr id="263" name="Rectangle 262"/>
            <p:cNvSpPr/>
            <p:nvPr/>
          </p:nvSpPr>
          <p:spPr>
            <a:xfrm>
              <a:off x="5272423" y="4933662"/>
              <a:ext cx="489686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717665" y="488096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252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878725" y="4300896"/>
            <a:ext cx="759535" cy="276999"/>
            <a:chOff x="5272425" y="5721397"/>
            <a:chExt cx="759535" cy="276999"/>
          </a:xfrm>
        </p:grpSpPr>
        <p:sp>
          <p:nvSpPr>
            <p:cNvPr id="267" name="Rectangle 266"/>
            <p:cNvSpPr/>
            <p:nvPr/>
          </p:nvSpPr>
          <p:spPr>
            <a:xfrm>
              <a:off x="5272425" y="5774099"/>
              <a:ext cx="339292" cy="1715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592416" y="5721397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178</a:t>
              </a:r>
              <a:endParaRPr lang="en-US" sz="11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7DD89C-71C0-4859-99C6-C99D386BD8E9}"/>
              </a:ext>
            </a:extLst>
          </p:cNvPr>
          <p:cNvGrpSpPr/>
          <p:nvPr/>
        </p:nvGrpSpPr>
        <p:grpSpPr>
          <a:xfrm>
            <a:off x="7492191" y="1645523"/>
            <a:ext cx="1896745" cy="957939"/>
            <a:chOff x="7492191" y="1645523"/>
            <a:chExt cx="1896745" cy="957939"/>
          </a:xfrm>
        </p:grpSpPr>
        <p:sp>
          <p:nvSpPr>
            <p:cNvPr id="150" name="TextBox 149"/>
            <p:cNvSpPr txBox="1"/>
            <p:nvPr/>
          </p:nvSpPr>
          <p:spPr>
            <a:xfrm>
              <a:off x="7994052" y="1645523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Reach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7492191" y="2267154"/>
              <a:ext cx="1896745" cy="336308"/>
              <a:chOff x="2515351" y="3439813"/>
              <a:chExt cx="4327487" cy="625447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4675986" y="3443720"/>
                <a:ext cx="0" cy="617634"/>
              </a:xfrm>
              <a:prstGeom prst="line">
                <a:avLst/>
              </a:prstGeom>
              <a:ln w="38100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5F1F8B-9BBA-43FF-A1E4-104F933A3FCA}"/>
              </a:ext>
            </a:extLst>
          </p:cNvPr>
          <p:cNvGrpSpPr/>
          <p:nvPr/>
        </p:nvGrpSpPr>
        <p:grpSpPr>
          <a:xfrm>
            <a:off x="9379129" y="1645523"/>
            <a:ext cx="1928733" cy="959889"/>
            <a:chOff x="9379129" y="1645523"/>
            <a:chExt cx="1928733" cy="959889"/>
          </a:xfrm>
        </p:grpSpPr>
        <p:sp>
          <p:nvSpPr>
            <p:cNvPr id="151" name="TextBox 150"/>
            <p:cNvSpPr txBox="1"/>
            <p:nvPr/>
          </p:nvSpPr>
          <p:spPr>
            <a:xfrm>
              <a:off x="9379129" y="1645523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Minutes/Capita</a:t>
              </a:r>
              <a:endParaRPr lang="en-US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9389754" y="2269714"/>
              <a:ext cx="1896745" cy="335698"/>
              <a:chOff x="2515351" y="3439810"/>
              <a:chExt cx="4327487" cy="62545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rot="16200000">
                <a:off x="6532068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>
                <a:off x="609882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>
                <a:off x="5665589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6200000">
                <a:off x="5232350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6200000">
                <a:off x="4798454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4675986" y="3439810"/>
                <a:ext cx="0" cy="621543"/>
              </a:xfrm>
              <a:prstGeom prst="line">
                <a:avLst/>
              </a:prstGeom>
              <a:ln w="38100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6200000">
                <a:off x="3931975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6200000">
                <a:off x="3498736" y="3750583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6200000">
                <a:off x="3071059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>
                <a:off x="2637820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6200000">
                <a:off x="2204581" y="3754490"/>
                <a:ext cx="621540" cy="0"/>
              </a:xfrm>
              <a:prstGeom prst="line">
                <a:avLst/>
              </a:prstGeom>
              <a:ln w="3175">
                <a:solidFill>
                  <a:srgbClr val="C6DC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8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82328" y="3693172"/>
            <a:ext cx="3746075" cy="2576252"/>
            <a:chOff x="6428485" y="3693172"/>
            <a:chExt cx="3399918" cy="2576252"/>
          </a:xfrm>
        </p:grpSpPr>
        <p:sp>
          <p:nvSpPr>
            <p:cNvPr id="179" name="Rectangle 178"/>
            <p:cNvSpPr/>
            <p:nvPr/>
          </p:nvSpPr>
          <p:spPr>
            <a:xfrm>
              <a:off x="6428485" y="3693172"/>
              <a:ext cx="3399918" cy="25762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131999" y="5872377"/>
              <a:ext cx="19861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</a:t>
              </a:r>
              <a:r>
                <a:rPr lang="en-US" sz="1050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vividata</a:t>
              </a:r>
              <a:r>
                <a:rPr lang="en-US" sz="105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Spring 2019, PHD Estimates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241084" y="4749118"/>
            <a:ext cx="1202346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84%     735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70%     560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50%     175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50%     252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164904" y="4749118"/>
            <a:ext cx="1860630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Total Online Video</a:t>
            </a:r>
          </a:p>
          <a:p>
            <a:pPr algn="r">
              <a:lnSpc>
                <a:spcPts val="1900"/>
              </a:lnSpc>
            </a:pPr>
            <a:r>
              <a:rPr lang="en-US" sz="1400" dirty="0" err="1">
                <a:solidFill>
                  <a:srgbClr val="548235"/>
                </a:solidFill>
                <a:latin typeface="Century Gothic" panose="020B0502020202020204" pitchFamily="34" charset="0"/>
              </a:rPr>
              <a:t>PurePlay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 Video</a:t>
            </a:r>
          </a:p>
          <a:p>
            <a:pPr algn="r">
              <a:lnSpc>
                <a:spcPts val="1900"/>
              </a:lnSpc>
            </a:pPr>
            <a:r>
              <a:rPr lang="en-US" sz="1400" dirty="0" err="1">
                <a:solidFill>
                  <a:srgbClr val="548235"/>
                </a:solidFill>
                <a:latin typeface="Century Gothic" panose="020B0502020202020204" pitchFamily="34" charset="0"/>
              </a:rPr>
              <a:t>CoBrand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 Video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Netflix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729436" y="3798522"/>
            <a:ext cx="2517268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Adults 18+ </a:t>
            </a:r>
          </a:p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ONLINE VIDEO</a:t>
            </a: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33" y="4758268"/>
            <a:ext cx="310718" cy="363996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71" y="4986636"/>
            <a:ext cx="301842" cy="36399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571" y="5226473"/>
            <a:ext cx="301842" cy="372872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693" y="5468466"/>
            <a:ext cx="319598" cy="363996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64" y="1712251"/>
            <a:ext cx="310718" cy="363996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4" y="3212011"/>
            <a:ext cx="301842" cy="363996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56" y="5367594"/>
            <a:ext cx="301842" cy="372872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970" y="5372669"/>
            <a:ext cx="319598" cy="363996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1307599" y="4818889"/>
            <a:ext cx="2007943" cy="582984"/>
            <a:chOff x="6083350" y="623454"/>
            <a:chExt cx="1961864" cy="582984"/>
          </a:xfrm>
        </p:grpSpPr>
        <p:sp>
          <p:nvSpPr>
            <p:cNvPr id="157" name="TextBox 156"/>
            <p:cNvSpPr txBox="1"/>
            <p:nvPr/>
          </p:nvSpPr>
          <p:spPr>
            <a:xfrm>
              <a:off x="6784848" y="623454"/>
              <a:ext cx="12603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Growing</a:t>
              </a:r>
            </a:p>
          </p:txBody>
        </p:sp>
        <p:cxnSp>
          <p:nvCxnSpPr>
            <p:cNvPr id="158" name="Straight Connector 157"/>
            <p:cNvCxnSpPr>
              <a:cxnSpLocks/>
              <a:stCxn id="157" idx="1"/>
            </p:cNvCxnSpPr>
            <p:nvPr/>
          </p:nvCxnSpPr>
          <p:spPr>
            <a:xfrm flipH="1">
              <a:off x="6083350" y="792731"/>
              <a:ext cx="701498" cy="413707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83160CA-10E9-4732-8291-0DE95C2B1F1B}"/>
              </a:ext>
            </a:extLst>
          </p:cNvPr>
          <p:cNvGrpSpPr/>
          <p:nvPr/>
        </p:nvGrpSpPr>
        <p:grpSpPr>
          <a:xfrm>
            <a:off x="10151222" y="4185364"/>
            <a:ext cx="1482883" cy="2026240"/>
            <a:chOff x="10151222" y="4185364"/>
            <a:chExt cx="1482883" cy="202624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1588CF6-A5DB-4E13-9FFD-5868AABEF48E}"/>
                </a:ext>
              </a:extLst>
            </p:cNvPr>
            <p:cNvSpPr/>
            <p:nvPr/>
          </p:nvSpPr>
          <p:spPr>
            <a:xfrm>
              <a:off x="10151222" y="4185364"/>
              <a:ext cx="1482880" cy="2026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DA225BC-2DBA-404D-82CC-274BA2F3EB32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86204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OOH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74889D0-16EE-43C6-BEDA-8A1BC7632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766" t="12493" r="7490" b="24160"/>
            <a:stretch/>
          </p:blipFill>
          <p:spPr>
            <a:xfrm>
              <a:off x="10264463" y="4374381"/>
              <a:ext cx="204536" cy="202758"/>
            </a:xfrm>
            <a:prstGeom prst="ellipse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466C3A0-A6B8-4662-93A9-98F085FC1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607" t="11557" r="10144" b="23871"/>
            <a:stretch/>
          </p:blipFill>
          <p:spPr>
            <a:xfrm>
              <a:off x="10262978" y="4665684"/>
              <a:ext cx="207508" cy="208478"/>
            </a:xfrm>
            <a:prstGeom prst="ellipse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581D360-8338-4A52-A870-116321FFC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168" t="12457" r="4595" b="25073"/>
            <a:stretch/>
          </p:blipFill>
          <p:spPr>
            <a:xfrm>
              <a:off x="10266486" y="5543620"/>
              <a:ext cx="200490" cy="202436"/>
            </a:xfrm>
            <a:prstGeom prst="ellipse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ECBA40A-2113-4758-B1D0-06647D727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6610" t="10055" r="12521" b="24771"/>
            <a:stretch/>
          </p:blipFill>
          <p:spPr>
            <a:xfrm>
              <a:off x="10269177" y="5827953"/>
              <a:ext cx="195110" cy="203552"/>
            </a:xfrm>
            <a:prstGeom prst="ellipse">
              <a:avLst/>
            </a:prstGeom>
          </p:spPr>
        </p:pic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682CDB6-93B1-49A5-8222-1F21BEF291A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6363" y="4960926"/>
              <a:ext cx="200025" cy="200024"/>
              <a:chOff x="6467" y="3125"/>
              <a:chExt cx="126" cy="126"/>
            </a:xfrm>
          </p:grpSpPr>
          <p:sp>
            <p:nvSpPr>
              <p:cNvPr id="144" name="AutoShape 8">
                <a:extLst>
                  <a:ext uri="{FF2B5EF4-FFF2-40B4-BE49-F238E27FC236}">
                    <a16:creationId xmlns:a16="http://schemas.microsoft.com/office/drawing/2014/main" id="{24BECB75-E74B-48E5-BDE6-2B58529F46B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id="{54375DAB-229C-49C8-ABE9-A77EDC36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" name="Rectangle 11">
                <a:extLst>
                  <a:ext uri="{FF2B5EF4-FFF2-40B4-BE49-F238E27FC236}">
                    <a16:creationId xmlns:a16="http://schemas.microsoft.com/office/drawing/2014/main" id="{5F6FEC9B-3715-4070-9A22-DBCE5BF33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2" name="Group 14">
              <a:extLst>
                <a:ext uri="{FF2B5EF4-FFF2-40B4-BE49-F238E27FC236}">
                  <a16:creationId xmlns:a16="http://schemas.microsoft.com/office/drawing/2014/main" id="{DFA200E3-0AC0-47E8-ABE8-A0972817F2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4775" y="5249863"/>
              <a:ext cx="203200" cy="200025"/>
              <a:chOff x="6466" y="3307"/>
              <a:chExt cx="128" cy="126"/>
            </a:xfrm>
          </p:grpSpPr>
          <p:sp>
            <p:nvSpPr>
              <p:cNvPr id="139" name="AutoShape 13">
                <a:extLst>
                  <a:ext uri="{FF2B5EF4-FFF2-40B4-BE49-F238E27FC236}">
                    <a16:creationId xmlns:a16="http://schemas.microsoft.com/office/drawing/2014/main" id="{6BF95772-8000-49B6-B284-4B021F11BF5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775FEA40-1DD3-43B5-A0D7-FBE9A58C6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F6A9EAC-E9F0-44FF-B5A7-19C332858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CDE91B1-21F3-4147-9452-4E797EA66FE0}"/>
              </a:ext>
            </a:extLst>
          </p:cNvPr>
          <p:cNvGrpSpPr/>
          <p:nvPr/>
        </p:nvGrpSpPr>
        <p:grpSpPr>
          <a:xfrm>
            <a:off x="2948938" y="3202889"/>
            <a:ext cx="1669958" cy="338554"/>
            <a:chOff x="6076793" y="1123624"/>
            <a:chExt cx="1631635" cy="338554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6172D95-6649-456F-B6A4-9DEAC9FB560D}"/>
                </a:ext>
              </a:extLst>
            </p:cNvPr>
            <p:cNvSpPr txBox="1"/>
            <p:nvPr/>
          </p:nvSpPr>
          <p:spPr>
            <a:xfrm>
              <a:off x="6448062" y="1123624"/>
              <a:ext cx="12603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Stabilizing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632F7DF-CCBA-44C9-B177-D1060300A078}"/>
                </a:ext>
              </a:extLst>
            </p:cNvPr>
            <p:cNvCxnSpPr>
              <a:cxnSpLocks/>
              <a:stCxn id="168" idx="1"/>
            </p:cNvCxnSpPr>
            <p:nvPr/>
          </p:nvCxnSpPr>
          <p:spPr>
            <a:xfrm flipH="1">
              <a:off x="6076793" y="1292901"/>
              <a:ext cx="371269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45957CF-FE11-4595-AE2F-C06A66F31F9A}"/>
              </a:ext>
            </a:extLst>
          </p:cNvPr>
          <p:cNvGrpSpPr/>
          <p:nvPr/>
        </p:nvGrpSpPr>
        <p:grpSpPr>
          <a:xfrm>
            <a:off x="480821" y="283708"/>
            <a:ext cx="5930938" cy="5683284"/>
            <a:chOff x="480821" y="283708"/>
            <a:chExt cx="5930938" cy="5683284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91A84AD6-1BDA-497E-A21B-79F4572CB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168" t="12457" r="4595" b="25073"/>
            <a:stretch/>
          </p:blipFill>
          <p:spPr>
            <a:xfrm>
              <a:off x="5835273" y="283708"/>
              <a:ext cx="200490" cy="202436"/>
            </a:xfrm>
            <a:prstGeom prst="ellipse">
              <a:avLst/>
            </a:prstGeom>
          </p:spPr>
        </p:pic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8C5A9D4-0F29-4309-BE47-50BB4693769B}"/>
                </a:ext>
              </a:extLst>
            </p:cNvPr>
            <p:cNvGrpSpPr/>
            <p:nvPr/>
          </p:nvGrpSpPr>
          <p:grpSpPr>
            <a:xfrm>
              <a:off x="480821" y="828840"/>
              <a:ext cx="5930938" cy="5138152"/>
              <a:chOff x="480821" y="828840"/>
              <a:chExt cx="5930938" cy="5138152"/>
            </a:xfrm>
          </p:grpSpPr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9C9E6DAC-E87A-490D-B7E3-C1B346EB05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766" t="12493" r="7490" b="24160"/>
              <a:stretch/>
            </p:blipFill>
            <p:spPr>
              <a:xfrm>
                <a:off x="6207223" y="828840"/>
                <a:ext cx="204536" cy="202758"/>
              </a:xfrm>
              <a:prstGeom prst="ellipse">
                <a:avLst/>
              </a:prstGeom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402B1728-084F-4266-ACC8-E823B3975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1607" t="11557" r="10144" b="23871"/>
              <a:stretch/>
            </p:blipFill>
            <p:spPr>
              <a:xfrm>
                <a:off x="3805093" y="1465830"/>
                <a:ext cx="207508" cy="208478"/>
              </a:xfrm>
              <a:prstGeom prst="ellipse">
                <a:avLst/>
              </a:pr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D0E6A80C-399E-4E4B-8ED6-D3D0C834C4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6610" t="10055" r="12521" b="24771"/>
              <a:stretch/>
            </p:blipFill>
            <p:spPr>
              <a:xfrm>
                <a:off x="676362" y="1693245"/>
                <a:ext cx="195110" cy="203552"/>
              </a:xfrm>
              <a:prstGeom prst="ellipse">
                <a:avLst/>
              </a:prstGeom>
            </p:spPr>
          </p:pic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EEBF0AD1-A49C-4443-888B-023D505A623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44341" y="5570601"/>
                <a:ext cx="200025" cy="200024"/>
                <a:chOff x="6467" y="3125"/>
                <a:chExt cx="126" cy="126"/>
              </a:xfrm>
            </p:grpSpPr>
            <p:sp>
              <p:nvSpPr>
                <p:cNvPr id="195" name="AutoShape 8">
                  <a:extLst>
                    <a:ext uri="{FF2B5EF4-FFF2-40B4-BE49-F238E27FC236}">
                      <a16:creationId xmlns:a16="http://schemas.microsoft.com/office/drawing/2014/main" id="{3EBE3EDA-8AB0-4298-A6C1-22FB4F661A1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7" y="3125"/>
                  <a:ext cx="1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96" name="Freeform 10">
                  <a:extLst>
                    <a:ext uri="{FF2B5EF4-FFF2-40B4-BE49-F238E27FC236}">
                      <a16:creationId xmlns:a16="http://schemas.microsoft.com/office/drawing/2014/main" id="{FA66CC14-E748-46F7-A2D4-1045E0D4B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1" y="3130"/>
                  <a:ext cx="122" cy="121"/>
                </a:xfrm>
                <a:custGeom>
                  <a:avLst/>
                  <a:gdLst>
                    <a:gd name="T0" fmla="*/ 0 w 122"/>
                    <a:gd name="T1" fmla="*/ 60 h 121"/>
                    <a:gd name="T2" fmla="*/ 4 w 122"/>
                    <a:gd name="T3" fmla="*/ 36 h 121"/>
                    <a:gd name="T4" fmla="*/ 17 w 122"/>
                    <a:gd name="T5" fmla="*/ 16 h 121"/>
                    <a:gd name="T6" fmla="*/ 37 w 122"/>
                    <a:gd name="T7" fmla="*/ 4 h 121"/>
                    <a:gd name="T8" fmla="*/ 61 w 122"/>
                    <a:gd name="T9" fmla="*/ 0 h 121"/>
                    <a:gd name="T10" fmla="*/ 81 w 122"/>
                    <a:gd name="T11" fmla="*/ 4 h 121"/>
                    <a:gd name="T12" fmla="*/ 101 w 122"/>
                    <a:gd name="T13" fmla="*/ 16 h 121"/>
                    <a:gd name="T14" fmla="*/ 114 w 122"/>
                    <a:gd name="T15" fmla="*/ 36 h 121"/>
                    <a:gd name="T16" fmla="*/ 122 w 122"/>
                    <a:gd name="T17" fmla="*/ 60 h 121"/>
                    <a:gd name="T18" fmla="*/ 114 w 122"/>
                    <a:gd name="T19" fmla="*/ 81 h 121"/>
                    <a:gd name="T20" fmla="*/ 101 w 122"/>
                    <a:gd name="T21" fmla="*/ 101 h 121"/>
                    <a:gd name="T22" fmla="*/ 81 w 122"/>
                    <a:gd name="T23" fmla="*/ 113 h 121"/>
                    <a:gd name="T24" fmla="*/ 61 w 122"/>
                    <a:gd name="T25" fmla="*/ 121 h 121"/>
                    <a:gd name="T26" fmla="*/ 37 w 122"/>
                    <a:gd name="T27" fmla="*/ 113 h 121"/>
                    <a:gd name="T28" fmla="*/ 17 w 122"/>
                    <a:gd name="T29" fmla="*/ 101 h 121"/>
                    <a:gd name="T30" fmla="*/ 4 w 122"/>
                    <a:gd name="T31" fmla="*/ 81 h 121"/>
                    <a:gd name="T32" fmla="*/ 0 w 122"/>
                    <a:gd name="T33" fmla="*/ 6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121">
                      <a:moveTo>
                        <a:pt x="0" y="60"/>
                      </a:moveTo>
                      <a:lnTo>
                        <a:pt x="4" y="36"/>
                      </a:lnTo>
                      <a:lnTo>
                        <a:pt x="17" y="16"/>
                      </a:lnTo>
                      <a:lnTo>
                        <a:pt x="37" y="4"/>
                      </a:lnTo>
                      <a:lnTo>
                        <a:pt x="61" y="0"/>
                      </a:lnTo>
                      <a:lnTo>
                        <a:pt x="81" y="4"/>
                      </a:lnTo>
                      <a:lnTo>
                        <a:pt x="101" y="16"/>
                      </a:lnTo>
                      <a:lnTo>
                        <a:pt x="114" y="36"/>
                      </a:lnTo>
                      <a:lnTo>
                        <a:pt x="122" y="60"/>
                      </a:lnTo>
                      <a:lnTo>
                        <a:pt x="114" y="81"/>
                      </a:lnTo>
                      <a:lnTo>
                        <a:pt x="101" y="101"/>
                      </a:lnTo>
                      <a:lnTo>
                        <a:pt x="81" y="113"/>
                      </a:lnTo>
                      <a:lnTo>
                        <a:pt x="61" y="121"/>
                      </a:lnTo>
                      <a:lnTo>
                        <a:pt x="37" y="113"/>
                      </a:lnTo>
                      <a:lnTo>
                        <a:pt x="17" y="101"/>
                      </a:lnTo>
                      <a:lnTo>
                        <a:pt x="4" y="8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713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97" name="Rectangle 11">
                  <a:extLst>
                    <a:ext uri="{FF2B5EF4-FFF2-40B4-BE49-F238E27FC236}">
                      <a16:creationId xmlns:a16="http://schemas.microsoft.com/office/drawing/2014/main" id="{91E4CF18-BA3F-41E8-A228-EE4F8466D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2" y="3135"/>
                  <a:ext cx="6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N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7" name="Group 14">
                <a:extLst>
                  <a:ext uri="{FF2B5EF4-FFF2-40B4-BE49-F238E27FC236}">
                    <a16:creationId xmlns:a16="http://schemas.microsoft.com/office/drawing/2014/main" id="{F2202D79-0AE4-4BD2-8BCF-1B2D94FA815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821" y="5766967"/>
                <a:ext cx="203200" cy="200025"/>
                <a:chOff x="6466" y="3307"/>
                <a:chExt cx="128" cy="126"/>
              </a:xfrm>
            </p:grpSpPr>
            <p:sp>
              <p:nvSpPr>
                <p:cNvPr id="192" name="AutoShape 13">
                  <a:extLst>
                    <a:ext uri="{FF2B5EF4-FFF2-40B4-BE49-F238E27FC236}">
                      <a16:creationId xmlns:a16="http://schemas.microsoft.com/office/drawing/2014/main" id="{FDD7B433-73E0-43C4-A11A-9223C1E1024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6" y="3307"/>
                  <a:ext cx="128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93" name="Freeform 15">
                  <a:extLst>
                    <a:ext uri="{FF2B5EF4-FFF2-40B4-BE49-F238E27FC236}">
                      <a16:creationId xmlns:a16="http://schemas.microsoft.com/office/drawing/2014/main" id="{651238E7-5E3C-44B3-B8EF-F0D4C68E3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3311"/>
                  <a:ext cx="123" cy="122"/>
                </a:xfrm>
                <a:custGeom>
                  <a:avLst/>
                  <a:gdLst>
                    <a:gd name="T0" fmla="*/ 0 w 123"/>
                    <a:gd name="T1" fmla="*/ 61 h 122"/>
                    <a:gd name="T2" fmla="*/ 5 w 123"/>
                    <a:gd name="T3" fmla="*/ 36 h 122"/>
                    <a:gd name="T4" fmla="*/ 17 w 123"/>
                    <a:gd name="T5" fmla="*/ 16 h 122"/>
                    <a:gd name="T6" fmla="*/ 37 w 123"/>
                    <a:gd name="T7" fmla="*/ 4 h 122"/>
                    <a:gd name="T8" fmla="*/ 62 w 123"/>
                    <a:gd name="T9" fmla="*/ 0 h 122"/>
                    <a:gd name="T10" fmla="*/ 82 w 123"/>
                    <a:gd name="T11" fmla="*/ 4 h 122"/>
                    <a:gd name="T12" fmla="*/ 102 w 123"/>
                    <a:gd name="T13" fmla="*/ 16 h 122"/>
                    <a:gd name="T14" fmla="*/ 114 w 123"/>
                    <a:gd name="T15" fmla="*/ 36 h 122"/>
                    <a:gd name="T16" fmla="*/ 123 w 123"/>
                    <a:gd name="T17" fmla="*/ 61 h 122"/>
                    <a:gd name="T18" fmla="*/ 114 w 123"/>
                    <a:gd name="T19" fmla="*/ 81 h 122"/>
                    <a:gd name="T20" fmla="*/ 102 w 123"/>
                    <a:gd name="T21" fmla="*/ 102 h 122"/>
                    <a:gd name="T22" fmla="*/ 82 w 123"/>
                    <a:gd name="T23" fmla="*/ 114 h 122"/>
                    <a:gd name="T24" fmla="*/ 62 w 123"/>
                    <a:gd name="T25" fmla="*/ 122 h 122"/>
                    <a:gd name="T26" fmla="*/ 37 w 123"/>
                    <a:gd name="T27" fmla="*/ 114 h 122"/>
                    <a:gd name="T28" fmla="*/ 17 w 123"/>
                    <a:gd name="T29" fmla="*/ 102 h 122"/>
                    <a:gd name="T30" fmla="*/ 5 w 123"/>
                    <a:gd name="T31" fmla="*/ 81 h 122"/>
                    <a:gd name="T32" fmla="*/ 0 w 123"/>
                    <a:gd name="T33" fmla="*/ 6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122">
                      <a:moveTo>
                        <a:pt x="0" y="61"/>
                      </a:moveTo>
                      <a:lnTo>
                        <a:pt x="5" y="36"/>
                      </a:lnTo>
                      <a:lnTo>
                        <a:pt x="17" y="16"/>
                      </a:lnTo>
                      <a:lnTo>
                        <a:pt x="37" y="4"/>
                      </a:lnTo>
                      <a:lnTo>
                        <a:pt x="62" y="0"/>
                      </a:lnTo>
                      <a:lnTo>
                        <a:pt x="82" y="4"/>
                      </a:lnTo>
                      <a:lnTo>
                        <a:pt x="102" y="16"/>
                      </a:lnTo>
                      <a:lnTo>
                        <a:pt x="114" y="36"/>
                      </a:lnTo>
                      <a:lnTo>
                        <a:pt x="123" y="61"/>
                      </a:lnTo>
                      <a:lnTo>
                        <a:pt x="114" y="81"/>
                      </a:lnTo>
                      <a:lnTo>
                        <a:pt x="102" y="102"/>
                      </a:lnTo>
                      <a:lnTo>
                        <a:pt x="82" y="114"/>
                      </a:lnTo>
                      <a:lnTo>
                        <a:pt x="62" y="122"/>
                      </a:lnTo>
                      <a:lnTo>
                        <a:pt x="37" y="114"/>
                      </a:lnTo>
                      <a:lnTo>
                        <a:pt x="17" y="102"/>
                      </a:lnTo>
                      <a:lnTo>
                        <a:pt x="5" y="8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F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9F670-B0F5-4DA2-9DC9-0D5EB62286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0" y="3308"/>
                  <a:ext cx="8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M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FF043E-E652-4E19-A96F-DFB3AD94111D}"/>
              </a:ext>
            </a:extLst>
          </p:cNvPr>
          <p:cNvGrpSpPr/>
          <p:nvPr/>
        </p:nvGrpSpPr>
        <p:grpSpPr>
          <a:xfrm>
            <a:off x="1653483" y="1784962"/>
            <a:ext cx="2289111" cy="3867019"/>
            <a:chOff x="1653483" y="1784962"/>
            <a:chExt cx="2289111" cy="3867019"/>
          </a:xfrm>
        </p:grpSpPr>
        <p:sp>
          <p:nvSpPr>
            <p:cNvPr id="128" name="Arrow: Right 127">
              <a:extLst>
                <a:ext uri="{FF2B5EF4-FFF2-40B4-BE49-F238E27FC236}">
                  <a16:creationId xmlns:a16="http://schemas.microsoft.com/office/drawing/2014/main" id="{D7C8C912-9D37-4B3F-946D-E50AEFBA1A4C}"/>
                </a:ext>
              </a:extLst>
            </p:cNvPr>
            <p:cNvSpPr/>
            <p:nvPr/>
          </p:nvSpPr>
          <p:spPr>
            <a:xfrm rot="10800000">
              <a:off x="3560238" y="1784962"/>
              <a:ext cx="382356" cy="214086"/>
            </a:xfrm>
            <a:prstGeom prst="rightArrow">
              <a:avLst/>
            </a:prstGeom>
            <a:solidFill>
              <a:srgbClr val="5482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row: Right 130">
              <a:extLst>
                <a:ext uri="{FF2B5EF4-FFF2-40B4-BE49-F238E27FC236}">
                  <a16:creationId xmlns:a16="http://schemas.microsoft.com/office/drawing/2014/main" id="{057B66F7-BD21-47CF-BF61-A839858BC921}"/>
                </a:ext>
              </a:extLst>
            </p:cNvPr>
            <p:cNvSpPr/>
            <p:nvPr/>
          </p:nvSpPr>
          <p:spPr>
            <a:xfrm rot="10800000">
              <a:off x="2842863" y="3265129"/>
              <a:ext cx="382356" cy="214086"/>
            </a:xfrm>
            <a:prstGeom prst="rightArrow">
              <a:avLst/>
            </a:prstGeom>
            <a:solidFill>
              <a:srgbClr val="5482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row: Right 137">
              <a:extLst>
                <a:ext uri="{FF2B5EF4-FFF2-40B4-BE49-F238E27FC236}">
                  <a16:creationId xmlns:a16="http://schemas.microsoft.com/office/drawing/2014/main" id="{1471CF6B-D50D-4E54-B055-66489366E7FE}"/>
                </a:ext>
              </a:extLst>
            </p:cNvPr>
            <p:cNvSpPr/>
            <p:nvPr/>
          </p:nvSpPr>
          <p:spPr>
            <a:xfrm rot="10800000">
              <a:off x="1653483" y="5437895"/>
              <a:ext cx="382356" cy="214086"/>
            </a:xfrm>
            <a:prstGeom prst="rightArrow">
              <a:avLst/>
            </a:prstGeom>
            <a:solidFill>
              <a:srgbClr val="5482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5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51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6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51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6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481088" y="579835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705725"/>
            <a:ext cx="58356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Slightly heavier than total adults.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Revenge of the cobrand.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OTT scramble.</a:t>
            </a:r>
          </a:p>
        </p:txBody>
      </p:sp>
    </p:spTree>
    <p:extLst>
      <p:ext uri="{BB962C8B-B14F-4D97-AF65-F5344CB8AC3E}">
        <p14:creationId xmlns:p14="http://schemas.microsoft.com/office/powerpoint/2010/main" val="41206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078994" y="2967335"/>
            <a:ext cx="6034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</p:txBody>
      </p:sp>
    </p:spTree>
    <p:extLst>
      <p:ext uri="{BB962C8B-B14F-4D97-AF65-F5344CB8AC3E}">
        <p14:creationId xmlns:p14="http://schemas.microsoft.com/office/powerpoint/2010/main" val="30709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DE2BF30-3413-4D45-AC36-081E8B5BE4DD}"/>
              </a:ext>
            </a:extLst>
          </p:cNvPr>
          <p:cNvGrpSpPr/>
          <p:nvPr/>
        </p:nvGrpSpPr>
        <p:grpSpPr>
          <a:xfrm rot="16200000">
            <a:off x="5021485" y="2080297"/>
            <a:ext cx="2179514" cy="974603"/>
            <a:chOff x="7724510" y="2337928"/>
            <a:chExt cx="2179514" cy="9746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5B8365-74CE-4EDB-8AA1-4E85A453DDF0}"/>
                </a:ext>
              </a:extLst>
            </p:cNvPr>
            <p:cNvSpPr txBox="1"/>
            <p:nvPr/>
          </p:nvSpPr>
          <p:spPr>
            <a:xfrm rot="5400000">
              <a:off x="9247445" y="2655953"/>
              <a:ext cx="9746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SEARCH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444D9D-74EF-494E-9D3F-B788AC5DC776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44134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9220C21-9DFD-4779-A629-A4D890034714}"/>
                </a:ext>
              </a:extLst>
            </p:cNvPr>
            <p:cNvSpPr/>
            <p:nvPr/>
          </p:nvSpPr>
          <p:spPr>
            <a:xfrm rot="5400000">
              <a:off x="9228478" y="26405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83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C878DD-F98D-4228-931C-1B38B3660FB1}"/>
                </a:ext>
              </a:extLst>
            </p:cNvPr>
            <p:cNvSpPr/>
            <p:nvPr/>
          </p:nvSpPr>
          <p:spPr>
            <a:xfrm>
              <a:off x="9114039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EEC23F0-CF87-48F5-BAAA-61C815C4B022}"/>
              </a:ext>
            </a:extLst>
          </p:cNvPr>
          <p:cNvGrpSpPr/>
          <p:nvPr/>
        </p:nvGrpSpPr>
        <p:grpSpPr>
          <a:xfrm rot="17749029">
            <a:off x="5220017" y="2047555"/>
            <a:ext cx="3095788" cy="389599"/>
            <a:chOff x="7724510" y="2604325"/>
            <a:chExt cx="3095788" cy="38959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9B375E-EC13-48C2-9ECA-86C988364EA7}"/>
                </a:ext>
              </a:extLst>
            </p:cNvPr>
            <p:cNvSpPr txBox="1"/>
            <p:nvPr/>
          </p:nvSpPr>
          <p:spPr>
            <a:xfrm rot="442">
              <a:off x="9713558" y="2604325"/>
              <a:ext cx="11067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WEATHER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1CCE581-C076-42F2-833F-F3B58F11A4D7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62994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BB59B97-D7FD-4EDB-A443-98AA9BC7AAF6}"/>
                </a:ext>
              </a:extLst>
            </p:cNvPr>
            <p:cNvSpPr/>
            <p:nvPr/>
          </p:nvSpPr>
          <p:spPr>
            <a:xfrm rot="21486334">
              <a:off x="9353756" y="2624592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94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F6522E3-EFEC-478F-8A42-EA830117E3FD}"/>
                </a:ext>
              </a:extLst>
            </p:cNvPr>
            <p:cNvSpPr/>
            <p:nvPr/>
          </p:nvSpPr>
          <p:spPr>
            <a:xfrm>
              <a:off x="9296568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43888EA-B499-4FE2-AA64-FC38E7C94562}"/>
              </a:ext>
            </a:extLst>
          </p:cNvPr>
          <p:cNvGrpSpPr/>
          <p:nvPr/>
        </p:nvGrpSpPr>
        <p:grpSpPr>
          <a:xfrm rot="19287606">
            <a:off x="5729928" y="2432898"/>
            <a:ext cx="3363665" cy="369332"/>
            <a:chOff x="7724510" y="2640563"/>
            <a:chExt cx="3363665" cy="3693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367E929-3BD5-40DF-B2A2-8D1E008D4553}"/>
                </a:ext>
              </a:extLst>
            </p:cNvPr>
            <p:cNvSpPr txBox="1"/>
            <p:nvPr/>
          </p:nvSpPr>
          <p:spPr>
            <a:xfrm>
              <a:off x="9812258" y="2655952"/>
              <a:ext cx="12759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YOUTUBE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7985CFB-E0F0-4EB6-B213-BC18C24434E1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6634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9CE014B-6C15-484F-80CC-5D34DBC42F44}"/>
                </a:ext>
              </a:extLst>
            </p:cNvPr>
            <p:cNvSpPr/>
            <p:nvPr/>
          </p:nvSpPr>
          <p:spPr>
            <a:xfrm>
              <a:off x="9462524" y="26405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98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5A1E8EC-D539-4B50-A3A8-BA6E7249C404}"/>
                </a:ext>
              </a:extLst>
            </p:cNvPr>
            <p:cNvSpPr/>
            <p:nvPr/>
          </p:nvSpPr>
          <p:spPr>
            <a:xfrm>
              <a:off x="9351178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32A2A2-4FB7-4D09-A8FA-453FAE5A59A5}"/>
              </a:ext>
            </a:extLst>
          </p:cNvPr>
          <p:cNvGrpSpPr/>
          <p:nvPr/>
        </p:nvGrpSpPr>
        <p:grpSpPr>
          <a:xfrm rot="20816185">
            <a:off x="6075315" y="3086673"/>
            <a:ext cx="3363665" cy="369332"/>
            <a:chOff x="7724510" y="2640563"/>
            <a:chExt cx="3363665" cy="36933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6E4F8C9-675F-4F82-B528-BA6E7D87246B}"/>
                </a:ext>
              </a:extLst>
            </p:cNvPr>
            <p:cNvSpPr txBox="1"/>
            <p:nvPr/>
          </p:nvSpPr>
          <p:spPr>
            <a:xfrm>
              <a:off x="9812258" y="2655952"/>
              <a:ext cx="12759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RECIPIES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C720E05-A5CC-47DF-8ECF-785EDB4CB383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6634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396603-255E-4188-B7FB-E03496C542F0}"/>
                </a:ext>
              </a:extLst>
            </p:cNvPr>
            <p:cNvSpPr/>
            <p:nvPr/>
          </p:nvSpPr>
          <p:spPr>
            <a:xfrm>
              <a:off x="9462524" y="2640563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7A50099-6BB3-4DAC-BAA8-481269C78F15}"/>
                </a:ext>
              </a:extLst>
            </p:cNvPr>
            <p:cNvSpPr/>
            <p:nvPr/>
          </p:nvSpPr>
          <p:spPr>
            <a:xfrm>
              <a:off x="9361338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33E8E9E-4D4B-4106-9384-3D5BB6BC4045}"/>
              </a:ext>
            </a:extLst>
          </p:cNvPr>
          <p:cNvGrpSpPr/>
          <p:nvPr/>
        </p:nvGrpSpPr>
        <p:grpSpPr>
          <a:xfrm rot="783457">
            <a:off x="6040410" y="3940062"/>
            <a:ext cx="4189624" cy="369332"/>
            <a:chOff x="7724510" y="2640563"/>
            <a:chExt cx="4189624" cy="36933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4E0441D-9829-4299-950E-2CF2432D708F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79948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B4FFF4-0AE2-4A9C-9230-E832A3040251}"/>
                </a:ext>
              </a:extLst>
            </p:cNvPr>
            <p:cNvSpPr/>
            <p:nvPr/>
          </p:nvSpPr>
          <p:spPr>
            <a:xfrm>
              <a:off x="9557774" y="264056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103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E8D2F97-8560-468E-8C0A-7A983D73AF0A}"/>
                </a:ext>
              </a:extLst>
            </p:cNvPr>
            <p:cNvSpPr/>
            <p:nvPr/>
          </p:nvSpPr>
          <p:spPr>
            <a:xfrm>
              <a:off x="9512301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4870E92-981D-47DD-BF8D-E4BCE6039E98}"/>
                </a:ext>
              </a:extLst>
            </p:cNvPr>
            <p:cNvSpPr txBox="1"/>
            <p:nvPr/>
          </p:nvSpPr>
          <p:spPr>
            <a:xfrm>
              <a:off x="10048479" y="2671341"/>
              <a:ext cx="18656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SHORT FORM VIDEO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2D65D9D-ED2F-46A5-B2D1-72A803E9D30E}"/>
              </a:ext>
            </a:extLst>
          </p:cNvPr>
          <p:cNvGrpSpPr/>
          <p:nvPr/>
        </p:nvGrpSpPr>
        <p:grpSpPr>
          <a:xfrm rot="2328674">
            <a:off x="5765469" y="4429103"/>
            <a:ext cx="3090803" cy="369332"/>
            <a:chOff x="7724510" y="2640563"/>
            <a:chExt cx="3090803" cy="36933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2ACD9DC-4499-4EC9-8D40-B6AE2B4C34C2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85282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044602C-D4F1-4B52-98E1-5B3422070301}"/>
                </a:ext>
              </a:extLst>
            </p:cNvPr>
            <p:cNvSpPr/>
            <p:nvPr/>
          </p:nvSpPr>
          <p:spPr>
            <a:xfrm>
              <a:off x="9586355" y="264056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107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16A351A-CA17-45FC-8AA8-F72B054E8EAA}"/>
                </a:ext>
              </a:extLst>
            </p:cNvPr>
            <p:cNvSpPr/>
            <p:nvPr/>
          </p:nvSpPr>
          <p:spPr>
            <a:xfrm>
              <a:off x="9510074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E441C13-3B65-4E49-95EC-D4D5317D0C44}"/>
                </a:ext>
              </a:extLst>
            </p:cNvPr>
            <p:cNvSpPr txBox="1"/>
            <p:nvPr/>
          </p:nvSpPr>
          <p:spPr>
            <a:xfrm>
              <a:off x="10057101" y="2655952"/>
              <a:ext cx="7582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NEWS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F16CE77-F361-48DC-AEDD-6FC136B42ADD}"/>
              </a:ext>
            </a:extLst>
          </p:cNvPr>
          <p:cNvGrpSpPr/>
          <p:nvPr/>
        </p:nvGrpSpPr>
        <p:grpSpPr>
          <a:xfrm rot="3838428">
            <a:off x="5134161" y="5069976"/>
            <a:ext cx="3557232" cy="369332"/>
            <a:chOff x="7724510" y="2638272"/>
            <a:chExt cx="3557232" cy="3693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67A82C8-0C2D-4658-A69D-0104440745E9}"/>
                </a:ext>
              </a:extLst>
            </p:cNvPr>
            <p:cNvSpPr/>
            <p:nvPr/>
          </p:nvSpPr>
          <p:spPr>
            <a:xfrm>
              <a:off x="9539986" y="2638272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116DC6C-35BB-4E61-8A85-3A3BBBF93B48}"/>
                </a:ext>
              </a:extLst>
            </p:cNvPr>
            <p:cNvSpPr txBox="1"/>
            <p:nvPr/>
          </p:nvSpPr>
          <p:spPr>
            <a:xfrm>
              <a:off x="10023970" y="2670223"/>
              <a:ext cx="125777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ENTERTAINMENT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264F8C-C224-4F01-9B6F-A217382C6902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5229"/>
              <a:ext cx="189184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868BCE4-7651-4D13-B373-B2CD9B4AE87B}"/>
                </a:ext>
              </a:extLst>
            </p:cNvPr>
            <p:cNvSpPr/>
            <p:nvPr/>
          </p:nvSpPr>
          <p:spPr>
            <a:xfrm>
              <a:off x="9550714" y="277950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82BB08-91FE-4E67-8686-957AFC9184E7}"/>
              </a:ext>
            </a:extLst>
          </p:cNvPr>
          <p:cNvGrpSpPr/>
          <p:nvPr/>
        </p:nvGrpSpPr>
        <p:grpSpPr>
          <a:xfrm rot="5400000">
            <a:off x="4805728" y="4535669"/>
            <a:ext cx="2641408" cy="909616"/>
            <a:chOff x="7724510" y="2354225"/>
            <a:chExt cx="2641408" cy="909616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5D034EA-20CC-4BF2-8708-EEB9C47DCDBA}"/>
                </a:ext>
              </a:extLst>
            </p:cNvPr>
            <p:cNvSpPr/>
            <p:nvPr/>
          </p:nvSpPr>
          <p:spPr>
            <a:xfrm rot="16200000">
              <a:off x="9619376" y="2643908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111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A088724-A00E-4D7A-B0A9-B376C8A6B4A7}"/>
                </a:ext>
              </a:extLst>
            </p:cNvPr>
            <p:cNvSpPr txBox="1"/>
            <p:nvPr/>
          </p:nvSpPr>
          <p:spPr>
            <a:xfrm rot="16200000">
              <a:off x="9741833" y="2639756"/>
              <a:ext cx="9096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MAPS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AE0772-EFE9-410C-B14D-B927FB11B7F3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10" y="2828574"/>
              <a:ext cx="191764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35F13F-5599-48B9-96C5-13A37802D66E}"/>
                </a:ext>
              </a:extLst>
            </p:cNvPr>
            <p:cNvSpPr/>
            <p:nvPr/>
          </p:nvSpPr>
          <p:spPr>
            <a:xfrm>
              <a:off x="9588814" y="2782854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99DD4D-DBC3-474B-AA75-351A4E97B361}"/>
              </a:ext>
            </a:extLst>
          </p:cNvPr>
          <p:cNvGrpSpPr/>
          <p:nvPr/>
        </p:nvGrpSpPr>
        <p:grpSpPr>
          <a:xfrm rot="7006352">
            <a:off x="3629802" y="5003480"/>
            <a:ext cx="3429557" cy="374922"/>
            <a:chOff x="9196173" y="4088453"/>
            <a:chExt cx="3429557" cy="3749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3BD8C45-F624-4093-827F-E37B27BAB7B2}"/>
                </a:ext>
              </a:extLst>
            </p:cNvPr>
            <p:cNvSpPr/>
            <p:nvPr/>
          </p:nvSpPr>
          <p:spPr>
            <a:xfrm rot="10905710">
              <a:off x="11111358" y="408845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112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9792F5-A684-4E8C-80BD-4C44E7E6B239}"/>
                </a:ext>
              </a:extLst>
            </p:cNvPr>
            <p:cNvSpPr txBox="1"/>
            <p:nvPr/>
          </p:nvSpPr>
          <p:spPr>
            <a:xfrm rot="10939225">
              <a:off x="11541862" y="4155598"/>
              <a:ext cx="10838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SHOPPING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52DE26E-4C74-429B-B819-F1E2EE417CF2}"/>
                </a:ext>
              </a:extLst>
            </p:cNvPr>
            <p:cNvCxnSpPr>
              <a:cxnSpLocks/>
            </p:cNvCxnSpPr>
            <p:nvPr/>
          </p:nvCxnSpPr>
          <p:spPr>
            <a:xfrm>
              <a:off x="9196173" y="4273119"/>
              <a:ext cx="191764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8441EE1-1DCE-40E9-8A01-88D1BE05480D}"/>
                </a:ext>
              </a:extLst>
            </p:cNvPr>
            <p:cNvSpPr/>
            <p:nvPr/>
          </p:nvSpPr>
          <p:spPr>
            <a:xfrm>
              <a:off x="11075717" y="422739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F5939A-6B9D-4C60-BFAF-FDD1F8685D64}"/>
              </a:ext>
            </a:extLst>
          </p:cNvPr>
          <p:cNvGrpSpPr/>
          <p:nvPr/>
        </p:nvGrpSpPr>
        <p:grpSpPr>
          <a:xfrm rot="8548134">
            <a:off x="2489762" y="4713876"/>
            <a:ext cx="4015467" cy="369332"/>
            <a:chOff x="9196173" y="4368751"/>
            <a:chExt cx="4015467" cy="36933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223326-3308-42E1-8442-B3A5A84C6F2A}"/>
                </a:ext>
              </a:extLst>
            </p:cNvPr>
            <p:cNvSpPr/>
            <p:nvPr/>
          </p:nvSpPr>
          <p:spPr>
            <a:xfrm rot="10734329">
              <a:off x="11197190" y="4368751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115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07A6EEB-001D-4229-B946-F0151A934D32}"/>
                </a:ext>
              </a:extLst>
            </p:cNvPr>
            <p:cNvSpPr txBox="1"/>
            <p:nvPr/>
          </p:nvSpPr>
          <p:spPr>
            <a:xfrm rot="10732071">
              <a:off x="11664485" y="4416766"/>
              <a:ext cx="15471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READ PAPER/MAG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3F529B-29A6-4FB7-A1E4-013026EB31E0}"/>
                </a:ext>
              </a:extLst>
            </p:cNvPr>
            <p:cNvCxnSpPr>
              <a:cxnSpLocks/>
            </p:cNvCxnSpPr>
            <p:nvPr/>
          </p:nvCxnSpPr>
          <p:spPr>
            <a:xfrm>
              <a:off x="9196173" y="4555265"/>
              <a:ext cx="19901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F55845-6564-43DB-B8B8-9C973457ADD4}"/>
                </a:ext>
              </a:extLst>
            </p:cNvPr>
            <p:cNvSpPr/>
            <p:nvPr/>
          </p:nvSpPr>
          <p:spPr>
            <a:xfrm>
              <a:off x="11128522" y="450954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BF6DAC-95CB-4B0F-8542-88705D6D8CD0}"/>
              </a:ext>
            </a:extLst>
          </p:cNvPr>
          <p:cNvGrpSpPr/>
          <p:nvPr/>
        </p:nvGrpSpPr>
        <p:grpSpPr>
          <a:xfrm rot="10045879">
            <a:off x="2094609" y="3918117"/>
            <a:ext cx="4047533" cy="369332"/>
            <a:chOff x="9196173" y="4771913"/>
            <a:chExt cx="4047533" cy="36933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82D3D98-7AE6-40FD-8B8E-06442BBE6C5A}"/>
                </a:ext>
              </a:extLst>
            </p:cNvPr>
            <p:cNvSpPr/>
            <p:nvPr/>
          </p:nvSpPr>
          <p:spPr>
            <a:xfrm rot="10793659">
              <a:off x="11204336" y="477191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117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6013F63-9CEE-4B81-BA10-783B696082B7}"/>
                </a:ext>
              </a:extLst>
            </p:cNvPr>
            <p:cNvSpPr txBox="1"/>
            <p:nvPr/>
          </p:nvSpPr>
          <p:spPr>
            <a:xfrm rot="10745631">
              <a:off x="11678773" y="4816876"/>
              <a:ext cx="15649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MUSIC STREAMING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61E705-514A-4ED3-9B9F-2B61F74E0156}"/>
                </a:ext>
              </a:extLst>
            </p:cNvPr>
            <p:cNvCxnSpPr>
              <a:cxnSpLocks/>
            </p:cNvCxnSpPr>
            <p:nvPr/>
          </p:nvCxnSpPr>
          <p:spPr>
            <a:xfrm>
              <a:off x="9196173" y="4955375"/>
              <a:ext cx="19901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2B03EE3-CFCD-4BEC-BED1-5C82EA1B0366}"/>
                </a:ext>
              </a:extLst>
            </p:cNvPr>
            <p:cNvSpPr/>
            <p:nvPr/>
          </p:nvSpPr>
          <p:spPr>
            <a:xfrm>
              <a:off x="11149228" y="490965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97BBACC-9BDE-4B72-B6A0-0D6ED67E2400}"/>
              </a:ext>
            </a:extLst>
          </p:cNvPr>
          <p:cNvGrpSpPr/>
          <p:nvPr/>
        </p:nvGrpSpPr>
        <p:grpSpPr>
          <a:xfrm rot="11571888">
            <a:off x="2647504" y="3075639"/>
            <a:ext cx="3509979" cy="369332"/>
            <a:chOff x="9196173" y="4773733"/>
            <a:chExt cx="3509979" cy="36933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96379FB-1BC6-4BD3-9B05-823924694C59}"/>
                </a:ext>
              </a:extLst>
            </p:cNvPr>
            <p:cNvSpPr/>
            <p:nvPr/>
          </p:nvSpPr>
          <p:spPr>
            <a:xfrm rot="10766984">
              <a:off x="11344041" y="477373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126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A340B3-9982-46F2-8DF4-046CE02785FC}"/>
                </a:ext>
              </a:extLst>
            </p:cNvPr>
            <p:cNvSpPr txBox="1"/>
            <p:nvPr/>
          </p:nvSpPr>
          <p:spPr>
            <a:xfrm rot="10722215">
              <a:off x="11809848" y="4786098"/>
              <a:ext cx="8963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HEALTH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EEF8F4-22E9-4A19-901C-7C3CB805C92D}"/>
                </a:ext>
              </a:extLst>
            </p:cNvPr>
            <p:cNvCxnSpPr>
              <a:cxnSpLocks/>
            </p:cNvCxnSpPr>
            <p:nvPr/>
          </p:nvCxnSpPr>
          <p:spPr>
            <a:xfrm>
              <a:off x="9196173" y="4955375"/>
              <a:ext cx="215832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2202712-6866-4E9B-9AA3-49E580AFC51E}"/>
                </a:ext>
              </a:extLst>
            </p:cNvPr>
            <p:cNvSpPr/>
            <p:nvPr/>
          </p:nvSpPr>
          <p:spPr>
            <a:xfrm>
              <a:off x="11304774" y="490965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0F678E7-BED4-47F3-8C4F-204AA7AA0A50}"/>
              </a:ext>
            </a:extLst>
          </p:cNvPr>
          <p:cNvGrpSpPr/>
          <p:nvPr/>
        </p:nvGrpSpPr>
        <p:grpSpPr>
          <a:xfrm rot="13142140">
            <a:off x="2434321" y="2168146"/>
            <a:ext cx="4143063" cy="369332"/>
            <a:chOff x="9196173" y="4774228"/>
            <a:chExt cx="4143063" cy="36933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B77936B-A0F8-4FFD-9501-FABCC8C811E2}"/>
                </a:ext>
              </a:extLst>
            </p:cNvPr>
            <p:cNvSpPr/>
            <p:nvPr/>
          </p:nvSpPr>
          <p:spPr>
            <a:xfrm rot="10903603">
              <a:off x="11430292" y="4774228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128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BAC354A-2D75-403C-B142-ED8CBDB06405}"/>
                </a:ext>
              </a:extLst>
            </p:cNvPr>
            <p:cNvSpPr txBox="1"/>
            <p:nvPr/>
          </p:nvSpPr>
          <p:spPr>
            <a:xfrm rot="10827191">
              <a:off x="11905391" y="4821676"/>
              <a:ext cx="14338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PODCAST/RADIO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097B7F0-9AD7-4A61-95A0-2051058082B8}"/>
                </a:ext>
              </a:extLst>
            </p:cNvPr>
            <p:cNvCxnSpPr>
              <a:cxnSpLocks/>
            </p:cNvCxnSpPr>
            <p:nvPr/>
          </p:nvCxnSpPr>
          <p:spPr>
            <a:xfrm>
              <a:off x="9196173" y="4955375"/>
              <a:ext cx="220004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3DE9953-CC11-4919-B3D8-E1B49AD16100}"/>
                </a:ext>
              </a:extLst>
            </p:cNvPr>
            <p:cNvSpPr/>
            <p:nvPr/>
          </p:nvSpPr>
          <p:spPr>
            <a:xfrm>
              <a:off x="11378625" y="490965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216256D-6893-43FC-A2D5-26495AA90517}"/>
              </a:ext>
            </a:extLst>
          </p:cNvPr>
          <p:cNvGrpSpPr/>
          <p:nvPr/>
        </p:nvGrpSpPr>
        <p:grpSpPr>
          <a:xfrm rot="14604747">
            <a:off x="3803150" y="2024337"/>
            <a:ext cx="3183108" cy="369332"/>
            <a:chOff x="9196173" y="4768267"/>
            <a:chExt cx="3183108" cy="36933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30B4106-3650-4B97-8B76-906C7396CA3D}"/>
                </a:ext>
              </a:extLst>
            </p:cNvPr>
            <p:cNvSpPr/>
            <p:nvPr/>
          </p:nvSpPr>
          <p:spPr>
            <a:xfrm rot="11088293">
              <a:off x="11457454" y="4768267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131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F0CD71E-AF15-48E8-B0F3-D7CCC5E2E5D6}"/>
                </a:ext>
              </a:extLst>
            </p:cNvPr>
            <p:cNvSpPr txBox="1"/>
            <p:nvPr/>
          </p:nvSpPr>
          <p:spPr>
            <a:xfrm rot="11032891">
              <a:off x="11920791" y="4796703"/>
              <a:ext cx="4584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TV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B8602AD-28BC-4CC9-A970-5749D5E69663}"/>
                </a:ext>
              </a:extLst>
            </p:cNvPr>
            <p:cNvCxnSpPr>
              <a:cxnSpLocks/>
            </p:cNvCxnSpPr>
            <p:nvPr/>
          </p:nvCxnSpPr>
          <p:spPr>
            <a:xfrm>
              <a:off x="9196173" y="4952933"/>
              <a:ext cx="224849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1AA8EF1-FAAA-43FE-8803-3CCD33961393}"/>
                </a:ext>
              </a:extLst>
            </p:cNvPr>
            <p:cNvSpPr/>
            <p:nvPr/>
          </p:nvSpPr>
          <p:spPr>
            <a:xfrm>
              <a:off x="11419141" y="490721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6A071B-D600-41A9-B689-301F4DAD6C0F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A4457B3-1A73-4ED0-ADA1-2D373CC4F72E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0A9BC56-3A96-4BEF-9B35-3227219AB9FE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DEBA9F-DFAC-4B22-A746-7E55AE0F94E2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Total Canada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C7B0B4A-ECC3-43B3-A66A-FB69BF2C3169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51E7343-E494-487B-BFD4-DCC3BEBA3CCA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3969BF6-DA47-476E-A8F3-4EDD54B4D43B}"/>
              </a:ext>
            </a:extLst>
          </p:cNvPr>
          <p:cNvSpPr/>
          <p:nvPr/>
        </p:nvSpPr>
        <p:spPr>
          <a:xfrm>
            <a:off x="4023360" y="1569720"/>
            <a:ext cx="3840480" cy="4023360"/>
          </a:xfrm>
          <a:custGeom>
            <a:avLst/>
            <a:gdLst>
              <a:gd name="connsiteX0" fmla="*/ 2118360 w 3840480"/>
              <a:gd name="connsiteY0" fmla="*/ 655320 h 4023360"/>
              <a:gd name="connsiteX1" fmla="*/ 2804160 w 3840480"/>
              <a:gd name="connsiteY1" fmla="*/ 624840 h 4023360"/>
              <a:gd name="connsiteX2" fmla="*/ 3413760 w 3840480"/>
              <a:gd name="connsiteY2" fmla="*/ 1036320 h 4023360"/>
              <a:gd name="connsiteX3" fmla="*/ 3733800 w 3840480"/>
              <a:gd name="connsiteY3" fmla="*/ 1722120 h 4023360"/>
              <a:gd name="connsiteX4" fmla="*/ 3840480 w 3840480"/>
              <a:gd name="connsiteY4" fmla="*/ 2499360 h 4023360"/>
              <a:gd name="connsiteX5" fmla="*/ 3550920 w 3840480"/>
              <a:gd name="connsiteY5" fmla="*/ 3215640 h 4023360"/>
              <a:gd name="connsiteX6" fmla="*/ 2910840 w 3840480"/>
              <a:gd name="connsiteY6" fmla="*/ 3764280 h 4023360"/>
              <a:gd name="connsiteX7" fmla="*/ 2118360 w 3840480"/>
              <a:gd name="connsiteY7" fmla="*/ 4023360 h 4023360"/>
              <a:gd name="connsiteX8" fmla="*/ 1249680 w 3840480"/>
              <a:gd name="connsiteY8" fmla="*/ 3810000 h 4023360"/>
              <a:gd name="connsiteX9" fmla="*/ 487680 w 3840480"/>
              <a:gd name="connsiteY9" fmla="*/ 3337560 h 4023360"/>
              <a:gd name="connsiteX10" fmla="*/ 106680 w 3840480"/>
              <a:gd name="connsiteY10" fmla="*/ 2484120 h 4023360"/>
              <a:gd name="connsiteX11" fmla="*/ 0 w 3840480"/>
              <a:gd name="connsiteY11" fmla="*/ 1600200 h 4023360"/>
              <a:gd name="connsiteX12" fmla="*/ 396240 w 3840480"/>
              <a:gd name="connsiteY12" fmla="*/ 655320 h 4023360"/>
              <a:gd name="connsiteX13" fmla="*/ 1097280 w 3840480"/>
              <a:gd name="connsiteY13" fmla="*/ 0 h 4023360"/>
              <a:gd name="connsiteX14" fmla="*/ 2042160 w 3840480"/>
              <a:gd name="connsiteY14" fmla="*/ 655320 h 4023360"/>
              <a:gd name="connsiteX15" fmla="*/ 2118360 w 3840480"/>
              <a:gd name="connsiteY15" fmla="*/ 65532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0480" h="4023360">
                <a:moveTo>
                  <a:pt x="2118360" y="655320"/>
                </a:moveTo>
                <a:lnTo>
                  <a:pt x="2804160" y="624840"/>
                </a:lnTo>
                <a:lnTo>
                  <a:pt x="3413760" y="1036320"/>
                </a:lnTo>
                <a:lnTo>
                  <a:pt x="3733800" y="1722120"/>
                </a:lnTo>
                <a:lnTo>
                  <a:pt x="3840480" y="2499360"/>
                </a:lnTo>
                <a:lnTo>
                  <a:pt x="3550920" y="3215640"/>
                </a:lnTo>
                <a:lnTo>
                  <a:pt x="2910840" y="3764280"/>
                </a:lnTo>
                <a:lnTo>
                  <a:pt x="2118360" y="4023360"/>
                </a:lnTo>
                <a:lnTo>
                  <a:pt x="1249680" y="3810000"/>
                </a:lnTo>
                <a:lnTo>
                  <a:pt x="487680" y="3337560"/>
                </a:lnTo>
                <a:lnTo>
                  <a:pt x="106680" y="2484120"/>
                </a:lnTo>
                <a:lnTo>
                  <a:pt x="0" y="1600200"/>
                </a:lnTo>
                <a:lnTo>
                  <a:pt x="396240" y="655320"/>
                </a:lnTo>
                <a:lnTo>
                  <a:pt x="1097280" y="0"/>
                </a:lnTo>
                <a:lnTo>
                  <a:pt x="2042160" y="655320"/>
                </a:lnTo>
                <a:lnTo>
                  <a:pt x="2118360" y="655320"/>
                </a:lnTo>
                <a:close/>
              </a:path>
            </a:pathLst>
          </a:custGeom>
          <a:solidFill>
            <a:srgbClr val="DCEAF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BC5C1E-8E92-4A40-9D6E-37C5330D2EC7}"/>
              </a:ext>
            </a:extLst>
          </p:cNvPr>
          <p:cNvGrpSpPr/>
          <p:nvPr/>
        </p:nvGrpSpPr>
        <p:grpSpPr>
          <a:xfrm>
            <a:off x="2124618" y="755672"/>
            <a:ext cx="8075371" cy="6151382"/>
            <a:chOff x="2124618" y="755672"/>
            <a:chExt cx="8075371" cy="615138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5B8365-74CE-4EDB-8AA1-4E85A453DDF0}"/>
                </a:ext>
              </a:extLst>
            </p:cNvPr>
            <p:cNvSpPr txBox="1"/>
            <p:nvPr/>
          </p:nvSpPr>
          <p:spPr>
            <a:xfrm>
              <a:off x="5623941" y="1477842"/>
              <a:ext cx="9746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SEARCH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444D9D-74EF-494E-9D3F-B788AC5DC77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90568" y="2936682"/>
              <a:ext cx="144134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9220C21-9DFD-4779-A629-A4D890034714}"/>
                </a:ext>
              </a:extLst>
            </p:cNvPr>
            <p:cNvSpPr/>
            <p:nvPr/>
          </p:nvSpPr>
          <p:spPr>
            <a:xfrm>
              <a:off x="5889066" y="1746546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83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9B375E-EC13-48C2-9ECA-86C988364EA7}"/>
                </a:ext>
              </a:extLst>
            </p:cNvPr>
            <p:cNvSpPr txBox="1"/>
            <p:nvPr/>
          </p:nvSpPr>
          <p:spPr>
            <a:xfrm rot="17749471">
              <a:off x="6624682" y="1166703"/>
              <a:ext cx="11067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WEATHER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1CCE581-C076-42F2-833F-F3B58F11A4D7}"/>
                </a:ext>
              </a:extLst>
            </p:cNvPr>
            <p:cNvCxnSpPr>
              <a:cxnSpLocks/>
            </p:cNvCxnSpPr>
            <p:nvPr/>
          </p:nvCxnSpPr>
          <p:spPr>
            <a:xfrm rot="17749029">
              <a:off x="5657251" y="2913492"/>
              <a:ext cx="162994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BB59B97-D7FD-4EDB-A443-98AA9BC7AAF6}"/>
                </a:ext>
              </a:extLst>
            </p:cNvPr>
            <p:cNvSpPr/>
            <p:nvPr/>
          </p:nvSpPr>
          <p:spPr>
            <a:xfrm rot="17635363">
              <a:off x="6687044" y="1788869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94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367E929-3BD5-40DF-B2A2-8D1E008D4553}"/>
                </a:ext>
              </a:extLst>
            </p:cNvPr>
            <p:cNvSpPr txBox="1"/>
            <p:nvPr/>
          </p:nvSpPr>
          <p:spPr>
            <a:xfrm rot="19287606">
              <a:off x="7590294" y="1797891"/>
              <a:ext cx="12759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YOUTUBE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7985CFB-E0F0-4EB6-B213-BC18C24434E1}"/>
                </a:ext>
              </a:extLst>
            </p:cNvPr>
            <p:cNvCxnSpPr>
              <a:cxnSpLocks/>
            </p:cNvCxnSpPr>
            <p:nvPr/>
          </p:nvCxnSpPr>
          <p:spPr>
            <a:xfrm rot="19287606">
              <a:off x="5915098" y="3147217"/>
              <a:ext cx="16634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9CE014B-6C15-484F-80CC-5D34DBC42F44}"/>
                </a:ext>
              </a:extLst>
            </p:cNvPr>
            <p:cNvSpPr/>
            <p:nvPr/>
          </p:nvSpPr>
          <p:spPr>
            <a:xfrm rot="19287606">
              <a:off x="7407309" y="2259465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98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6E4F8C9-675F-4F82-B528-BA6E7D87246B}"/>
                </a:ext>
              </a:extLst>
            </p:cNvPr>
            <p:cNvSpPr txBox="1"/>
            <p:nvPr/>
          </p:nvSpPr>
          <p:spPr>
            <a:xfrm rot="20816185">
              <a:off x="8136047" y="2866113"/>
              <a:ext cx="12759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RECIPIES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C720E05-A5CC-47DF-8ECF-785EDB4CB383}"/>
                </a:ext>
              </a:extLst>
            </p:cNvPr>
            <p:cNvCxnSpPr>
              <a:cxnSpLocks/>
            </p:cNvCxnSpPr>
            <p:nvPr/>
          </p:nvCxnSpPr>
          <p:spPr>
            <a:xfrm rot="20816185">
              <a:off x="6097315" y="3463485"/>
              <a:ext cx="16634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396603-255E-4188-B7FB-E03496C542F0}"/>
                </a:ext>
              </a:extLst>
            </p:cNvPr>
            <p:cNvSpPr/>
            <p:nvPr/>
          </p:nvSpPr>
          <p:spPr>
            <a:xfrm rot="20816185">
              <a:off x="7806125" y="3023755"/>
              <a:ext cx="444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4E0441D-9829-4299-950E-2CF2432D708F}"/>
                </a:ext>
              </a:extLst>
            </p:cNvPr>
            <p:cNvCxnSpPr>
              <a:cxnSpLocks/>
            </p:cNvCxnSpPr>
            <p:nvPr/>
          </p:nvCxnSpPr>
          <p:spPr>
            <a:xfrm rot="783457">
              <a:off x="6071310" y="3854725"/>
              <a:ext cx="179948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B4FFF4-0AE2-4A9C-9230-E832A3040251}"/>
                </a:ext>
              </a:extLst>
            </p:cNvPr>
            <p:cNvSpPr/>
            <p:nvPr/>
          </p:nvSpPr>
          <p:spPr>
            <a:xfrm rot="783457">
              <a:off x="7873013" y="3945835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103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4870E92-981D-47DD-BF8D-E4BCE6039E98}"/>
                </a:ext>
              </a:extLst>
            </p:cNvPr>
            <p:cNvSpPr txBox="1"/>
            <p:nvPr/>
          </p:nvSpPr>
          <p:spPr>
            <a:xfrm rot="783457">
              <a:off x="8334334" y="4233368"/>
              <a:ext cx="18656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SHORT FORM VIDEO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2ACD9DC-4499-4EC9-8D40-B6AE2B4C34C2}"/>
                </a:ext>
              </a:extLst>
            </p:cNvPr>
            <p:cNvCxnSpPr>
              <a:cxnSpLocks/>
            </p:cNvCxnSpPr>
            <p:nvPr/>
          </p:nvCxnSpPr>
          <p:spPr>
            <a:xfrm rot="2328674">
              <a:off x="5902132" y="4225814"/>
              <a:ext cx="185282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044602C-D4F1-4B52-98E1-5B3422070301}"/>
                </a:ext>
              </a:extLst>
            </p:cNvPr>
            <p:cNvSpPr/>
            <p:nvPr/>
          </p:nvSpPr>
          <p:spPr>
            <a:xfrm rot="2328674">
              <a:off x="7494061" y="4807377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107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E441C13-3B65-4E49-95EC-D4D5317D0C44}"/>
                </a:ext>
              </a:extLst>
            </p:cNvPr>
            <p:cNvSpPr txBox="1"/>
            <p:nvPr/>
          </p:nvSpPr>
          <p:spPr>
            <a:xfrm rot="2328674">
              <a:off x="7840560" y="5175475"/>
              <a:ext cx="7582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NEWS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67A82C8-0C2D-4658-A69D-0104440745E9}"/>
                </a:ext>
              </a:extLst>
            </p:cNvPr>
            <p:cNvSpPr/>
            <p:nvPr/>
          </p:nvSpPr>
          <p:spPr>
            <a:xfrm rot="3838428">
              <a:off x="6767826" y="5361083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109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116DC6C-35BB-4E61-8A85-3A3BBBF93B48}"/>
                </a:ext>
              </a:extLst>
            </p:cNvPr>
            <p:cNvSpPr txBox="1"/>
            <p:nvPr/>
          </p:nvSpPr>
          <p:spPr>
            <a:xfrm rot="3838428">
              <a:off x="6808060" y="6147363"/>
              <a:ext cx="125777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ENTERTAINMENT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264F8C-C224-4F01-9B6F-A217382C6902}"/>
                </a:ext>
              </a:extLst>
            </p:cNvPr>
            <p:cNvCxnSpPr>
              <a:cxnSpLocks/>
            </p:cNvCxnSpPr>
            <p:nvPr/>
          </p:nvCxnSpPr>
          <p:spPr>
            <a:xfrm rot="3838428">
              <a:off x="5599424" y="4507396"/>
              <a:ext cx="189184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5D034EA-20CC-4BF2-8708-EEB9C47DCDBA}"/>
                </a:ext>
              </a:extLst>
            </p:cNvPr>
            <p:cNvSpPr/>
            <p:nvPr/>
          </p:nvSpPr>
          <p:spPr>
            <a:xfrm>
              <a:off x="5819793" y="5667071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111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A088724-A00E-4D7A-B0A9-B376C8A6B4A7}"/>
                </a:ext>
              </a:extLst>
            </p:cNvPr>
            <p:cNvSpPr txBox="1"/>
            <p:nvPr/>
          </p:nvSpPr>
          <p:spPr>
            <a:xfrm>
              <a:off x="5671624" y="5972627"/>
              <a:ext cx="9096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MAPS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AE0772-EFE9-410C-B14D-B927FB11B7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48069" y="4628595"/>
              <a:ext cx="191764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3BD8C45-F624-4093-827F-E37B27BAB7B2}"/>
                </a:ext>
              </a:extLst>
            </p:cNvPr>
            <p:cNvSpPr/>
            <p:nvPr/>
          </p:nvSpPr>
          <p:spPr>
            <a:xfrm rot="17912062">
              <a:off x="4840382" y="5442779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112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9792F5-A684-4E8C-80BD-4C44E7E6B239}"/>
                </a:ext>
              </a:extLst>
            </p:cNvPr>
            <p:cNvSpPr txBox="1"/>
            <p:nvPr/>
          </p:nvSpPr>
          <p:spPr>
            <a:xfrm rot="17945577">
              <a:off x="4244366" y="6069048"/>
              <a:ext cx="10838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SHOPPING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52DE26E-4C74-429B-B819-F1E2EE417CF2}"/>
                </a:ext>
              </a:extLst>
            </p:cNvPr>
            <p:cNvCxnSpPr>
              <a:cxnSpLocks/>
            </p:cNvCxnSpPr>
            <p:nvPr/>
          </p:nvCxnSpPr>
          <p:spPr>
            <a:xfrm rot="7006352">
              <a:off x="4728774" y="4517281"/>
              <a:ext cx="191764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223326-3308-42E1-8442-B3A5A84C6F2A}"/>
                </a:ext>
              </a:extLst>
            </p:cNvPr>
            <p:cNvSpPr/>
            <p:nvPr/>
          </p:nvSpPr>
          <p:spPr>
            <a:xfrm rot="19282463">
              <a:off x="3988049" y="4884682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115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07A6EEB-001D-4229-B946-F0151A934D32}"/>
                </a:ext>
              </a:extLst>
            </p:cNvPr>
            <p:cNvSpPr txBox="1"/>
            <p:nvPr/>
          </p:nvSpPr>
          <p:spPr>
            <a:xfrm rot="19280205">
              <a:off x="2744078" y="5510415"/>
              <a:ext cx="15471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READ PAPER/MAG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3F529B-29A6-4FB7-A1E4-013026EB31E0}"/>
                </a:ext>
              </a:extLst>
            </p:cNvPr>
            <p:cNvCxnSpPr>
              <a:cxnSpLocks/>
            </p:cNvCxnSpPr>
            <p:nvPr/>
          </p:nvCxnSpPr>
          <p:spPr>
            <a:xfrm rot="8548134">
              <a:off x="4304360" y="4280172"/>
              <a:ext cx="19901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82D3D98-7AE6-40FD-8B8E-06442BBE6C5A}"/>
                </a:ext>
              </a:extLst>
            </p:cNvPr>
            <p:cNvSpPr/>
            <p:nvPr/>
          </p:nvSpPr>
          <p:spPr>
            <a:xfrm rot="20839538">
              <a:off x="3566289" y="3977197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117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6013F63-9CEE-4B81-BA10-783B696082B7}"/>
                </a:ext>
              </a:extLst>
            </p:cNvPr>
            <p:cNvSpPr txBox="1"/>
            <p:nvPr/>
          </p:nvSpPr>
          <p:spPr>
            <a:xfrm rot="20791510">
              <a:off x="2124618" y="4235577"/>
              <a:ext cx="15649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MUSIC STREAMING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61E705-514A-4ED3-9B9F-2B61F74E0156}"/>
                </a:ext>
              </a:extLst>
            </p:cNvPr>
            <p:cNvCxnSpPr>
              <a:cxnSpLocks/>
            </p:cNvCxnSpPr>
            <p:nvPr/>
          </p:nvCxnSpPr>
          <p:spPr>
            <a:xfrm rot="10045879">
              <a:off x="4127607" y="3880104"/>
              <a:ext cx="19901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96379FB-1BC6-4BD3-9B05-823924694C59}"/>
                </a:ext>
              </a:extLst>
            </p:cNvPr>
            <p:cNvSpPr/>
            <p:nvPr/>
          </p:nvSpPr>
          <p:spPr>
            <a:xfrm rot="738872">
              <a:off x="3452488" y="2924241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126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A340B3-9982-46F2-8DF4-046CE02785FC}"/>
                </a:ext>
              </a:extLst>
            </p:cNvPr>
            <p:cNvSpPr txBox="1"/>
            <p:nvPr/>
          </p:nvSpPr>
          <p:spPr>
            <a:xfrm rot="694103">
              <a:off x="2679635" y="2803007"/>
              <a:ext cx="8963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HEALTH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EEF8F4-22E9-4A19-901C-7C3CB805C92D}"/>
                </a:ext>
              </a:extLst>
            </p:cNvPr>
            <p:cNvCxnSpPr>
              <a:cxnSpLocks/>
            </p:cNvCxnSpPr>
            <p:nvPr/>
          </p:nvCxnSpPr>
          <p:spPr>
            <a:xfrm rot="11571888">
              <a:off x="3981518" y="3413727"/>
              <a:ext cx="215832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B77936B-A0F8-4FFD-9501-FABCC8C811E2}"/>
                </a:ext>
              </a:extLst>
            </p:cNvPr>
            <p:cNvSpPr/>
            <p:nvPr/>
          </p:nvSpPr>
          <p:spPr>
            <a:xfrm rot="2445743">
              <a:off x="3869459" y="1884932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128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BAC354A-2D75-403C-B142-ED8CBDB06405}"/>
                </a:ext>
              </a:extLst>
            </p:cNvPr>
            <p:cNvSpPr txBox="1"/>
            <p:nvPr/>
          </p:nvSpPr>
          <p:spPr>
            <a:xfrm rot="2369331">
              <a:off x="2737539" y="1360179"/>
              <a:ext cx="14338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PODCAST/RADIO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097B7F0-9AD7-4A61-95A0-2051058082B8}"/>
                </a:ext>
              </a:extLst>
            </p:cNvPr>
            <p:cNvCxnSpPr>
              <a:cxnSpLocks/>
            </p:cNvCxnSpPr>
            <p:nvPr/>
          </p:nvCxnSpPr>
          <p:spPr>
            <a:xfrm rot="13142140">
              <a:off x="4158241" y="2967407"/>
              <a:ext cx="220004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30B4106-3650-4B97-8B76-906C7396CA3D}"/>
                </a:ext>
              </a:extLst>
            </p:cNvPr>
            <p:cNvSpPr/>
            <p:nvPr/>
          </p:nvSpPr>
          <p:spPr>
            <a:xfrm rot="4093040">
              <a:off x="4679365" y="1168695"/>
              <a:ext cx="5741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131</a:t>
              </a:r>
              <a:endParaRPr lang="en-CA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F0CD71E-AF15-48E8-B0F3-D7CCC5E2E5D6}"/>
                </a:ext>
              </a:extLst>
            </p:cNvPr>
            <p:cNvSpPr txBox="1"/>
            <p:nvPr/>
          </p:nvSpPr>
          <p:spPr>
            <a:xfrm rot="4037638">
              <a:off x="4567405" y="815640"/>
              <a:ext cx="4584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TV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B8602AD-28BC-4CC9-A970-5749D5E69663}"/>
                </a:ext>
              </a:extLst>
            </p:cNvPr>
            <p:cNvCxnSpPr>
              <a:cxnSpLocks/>
            </p:cNvCxnSpPr>
            <p:nvPr/>
          </p:nvCxnSpPr>
          <p:spPr>
            <a:xfrm rot="14604747">
              <a:off x="4479609" y="2626894"/>
              <a:ext cx="224849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CC878DD-F98D-4228-931C-1B38B3660FB1}"/>
              </a:ext>
            </a:extLst>
          </p:cNvPr>
          <p:cNvSpPr/>
          <p:nvPr/>
        </p:nvSpPr>
        <p:spPr>
          <a:xfrm rot="16200000">
            <a:off x="6065522" y="217638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F6522E3-EFEC-478F-8A42-EA830117E3FD}"/>
              </a:ext>
            </a:extLst>
          </p:cNvPr>
          <p:cNvSpPr/>
          <p:nvPr/>
        </p:nvSpPr>
        <p:spPr>
          <a:xfrm rot="17749029">
            <a:off x="6776124" y="214509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5A1E8EC-D539-4B50-A3A8-BA6E7249C404}"/>
              </a:ext>
            </a:extLst>
          </p:cNvPr>
          <p:cNvSpPr/>
          <p:nvPr/>
        </p:nvSpPr>
        <p:spPr>
          <a:xfrm rot="19287606">
            <a:off x="7358653" y="257772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7A50099-6BB3-4DAC-BAA8-481269C78F15}"/>
              </a:ext>
            </a:extLst>
          </p:cNvPr>
          <p:cNvSpPr/>
          <p:nvPr/>
        </p:nvSpPr>
        <p:spPr>
          <a:xfrm rot="20816185">
            <a:off x="7712124" y="32254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E8D2F97-8560-468E-8C0A-7A983D73AF0A}"/>
              </a:ext>
            </a:extLst>
          </p:cNvPr>
          <p:cNvSpPr/>
          <p:nvPr/>
        </p:nvSpPr>
        <p:spPr>
          <a:xfrm rot="783457">
            <a:off x="7834957" y="401997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16A351A-CA17-45FC-8AA8-F72B054E8EAA}"/>
              </a:ext>
            </a:extLst>
          </p:cNvPr>
          <p:cNvSpPr/>
          <p:nvPr/>
        </p:nvSpPr>
        <p:spPr>
          <a:xfrm rot="2328674">
            <a:off x="7487914" y="474722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868BCE4-7651-4D13-B373-B2CD9B4AE87B}"/>
              </a:ext>
            </a:extLst>
          </p:cNvPr>
          <p:cNvSpPr/>
          <p:nvPr/>
        </p:nvSpPr>
        <p:spPr>
          <a:xfrm rot="3838428">
            <a:off x="6905940" y="529377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C35F13F-5599-48B9-96C5-13A37802D66E}"/>
              </a:ext>
            </a:extLst>
          </p:cNvPr>
          <p:cNvSpPr/>
          <p:nvPr/>
        </p:nvSpPr>
        <p:spPr>
          <a:xfrm rot="5400000">
            <a:off x="6061171" y="553407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8441EE1-1DCE-40E9-8A01-88D1BE05480D}"/>
              </a:ext>
            </a:extLst>
          </p:cNvPr>
          <p:cNvSpPr/>
          <p:nvPr/>
        </p:nvSpPr>
        <p:spPr>
          <a:xfrm rot="7006352">
            <a:off x="5206543" y="533440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F55845-6564-43DB-B8B8-9C973457ADD4}"/>
              </a:ext>
            </a:extLst>
          </p:cNvPr>
          <p:cNvSpPr/>
          <p:nvPr/>
        </p:nvSpPr>
        <p:spPr>
          <a:xfrm rot="8548134">
            <a:off x="4474174" y="483328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2B03EE3-CFCD-4BEC-BED1-5C82EA1B0366}"/>
              </a:ext>
            </a:extLst>
          </p:cNvPr>
          <p:cNvSpPr/>
          <p:nvPr/>
        </p:nvSpPr>
        <p:spPr>
          <a:xfrm rot="10045879">
            <a:off x="4097310" y="405280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2202712-6866-4E9B-9AA3-49E580AFC51E}"/>
              </a:ext>
            </a:extLst>
          </p:cNvPr>
          <p:cNvSpPr/>
          <p:nvPr/>
        </p:nvSpPr>
        <p:spPr>
          <a:xfrm rot="11571888">
            <a:off x="3966793" y="312862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3DE9953-CC11-4919-B3D8-E1B49AD16100}"/>
              </a:ext>
            </a:extLst>
          </p:cNvPr>
          <p:cNvSpPr/>
          <p:nvPr/>
        </p:nvSpPr>
        <p:spPr>
          <a:xfrm rot="13142140">
            <a:off x="4336245" y="221117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1AA8EF1-FAAA-43FE-8803-3CCD33961393}"/>
              </a:ext>
            </a:extLst>
          </p:cNvPr>
          <p:cNvSpPr/>
          <p:nvPr/>
        </p:nvSpPr>
        <p:spPr>
          <a:xfrm rot="14604747">
            <a:off x="5045923" y="155775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CFA191B-EF20-4601-808C-0AC9B18D01EC}"/>
              </a:ext>
            </a:extLst>
          </p:cNvPr>
          <p:cNvGrpSpPr/>
          <p:nvPr/>
        </p:nvGrpSpPr>
        <p:grpSpPr>
          <a:xfrm>
            <a:off x="8551694" y="3429000"/>
            <a:ext cx="3349869" cy="646331"/>
            <a:chOff x="8343900" y="3404784"/>
            <a:chExt cx="3349869" cy="64633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04072C0-5A30-4911-8B43-3EA3A1EF857D}"/>
                </a:ext>
              </a:extLst>
            </p:cNvPr>
            <p:cNvSpPr/>
            <p:nvPr/>
          </p:nvSpPr>
          <p:spPr>
            <a:xfrm>
              <a:off x="9170177" y="3404784"/>
              <a:ext cx="2523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MUSIC/TV SKEW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117-131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B103769-D058-460A-B2D2-CE81C489A2E7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E7BDDB1-9105-4ABC-9CCC-F087D2AB1D8A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Total Canada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5DE835-95CD-47BD-85C5-1776D8A3FB1E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CC7600C-8645-4236-BE7F-C82A1178AE39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</p:bldLst>
      </p:timing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FAEBC-615E-4E28-970F-F35ABAA2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153" y="1458377"/>
            <a:ext cx="1835707" cy="1747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29EF2-A967-4507-B9B9-BF711136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23" y="1447689"/>
            <a:ext cx="1906657" cy="175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3D93-2AB7-4BD8-AAFE-C306DB94B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20" y="1313174"/>
            <a:ext cx="1983389" cy="18846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762450" y="666843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531983" y="640474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A40A5-2E01-4706-8BC1-2FCC308D8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472" y="1458377"/>
            <a:ext cx="1739478" cy="1739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BEAC0-B0FA-45CD-ADDC-EC0E36292410}"/>
              </a:ext>
            </a:extLst>
          </p:cNvPr>
          <p:cNvSpPr txBox="1"/>
          <p:nvPr/>
        </p:nvSpPr>
        <p:spPr>
          <a:xfrm>
            <a:off x="6197722" y="64047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A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D5DDE-DC4D-4F64-96A1-1CABBD27AAC8}"/>
              </a:ext>
            </a:extLst>
          </p:cNvPr>
          <p:cNvSpPr txBox="1"/>
          <p:nvPr/>
        </p:nvSpPr>
        <p:spPr>
          <a:xfrm>
            <a:off x="9041855" y="640474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Video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Slight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BEBDC8-5033-4A19-878C-A94B8F58BE43}"/>
              </a:ext>
            </a:extLst>
          </p:cNvPr>
          <p:cNvGrpSpPr/>
          <p:nvPr/>
        </p:nvGrpSpPr>
        <p:grpSpPr>
          <a:xfrm>
            <a:off x="2774931" y="3653158"/>
            <a:ext cx="2053079" cy="2758352"/>
            <a:chOff x="2774931" y="3653158"/>
            <a:chExt cx="2053079" cy="27583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C9FF27-77E1-42C4-8937-34A88C1BE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4931" y="4299489"/>
              <a:ext cx="2053079" cy="211202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66CC3E-2C1E-4EEB-A237-91554A083C1D}"/>
                </a:ext>
              </a:extLst>
            </p:cNvPr>
            <p:cNvSpPr txBox="1"/>
            <p:nvPr/>
          </p:nvSpPr>
          <p:spPr>
            <a:xfrm>
              <a:off x="2933132" y="3653158"/>
              <a:ext cx="1771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Wide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D7F763B-83D8-4D3B-8DC0-D8D6A22CE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761" y="1542127"/>
            <a:ext cx="3977784" cy="40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6914 0.26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3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806227" y="2967335"/>
            <a:ext cx="2579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14928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74996" y="436714"/>
            <a:ext cx="6242008" cy="6242008"/>
          </a:xfrm>
          <a:prstGeom prst="ellipse">
            <a:avLst/>
          </a:prstGeom>
          <a:solidFill>
            <a:srgbClr val="54823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0346" y="3142220"/>
            <a:ext cx="2451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Vividata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Found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1,376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AEAE088-D18F-4FE9-8D9D-FAE7185C2132}"/>
              </a:ext>
            </a:extLst>
          </p:cNvPr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</p:spTree>
    <p:extLst>
      <p:ext uri="{BB962C8B-B14F-4D97-AF65-F5344CB8AC3E}">
        <p14:creationId xmlns:p14="http://schemas.microsoft.com/office/powerpoint/2010/main" val="12620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88883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E724C4C-0257-4130-A08E-67C2B84F0402}"/>
              </a:ext>
            </a:extLst>
          </p:cNvPr>
          <p:cNvGrpSpPr/>
          <p:nvPr/>
        </p:nvGrpSpPr>
        <p:grpSpPr>
          <a:xfrm>
            <a:off x="10143541" y="884975"/>
            <a:ext cx="738264" cy="5219165"/>
            <a:chOff x="10143541" y="884975"/>
            <a:chExt cx="738264" cy="52191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09DCA77-F8B6-41F3-8B5D-DED9869FAEF3}"/>
                </a:ext>
              </a:extLst>
            </p:cNvPr>
            <p:cNvCxnSpPr/>
            <p:nvPr/>
          </p:nvCxnSpPr>
          <p:spPr>
            <a:xfrm>
              <a:off x="10143541" y="884975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927C25-D021-4F79-9848-C05683291DD8}"/>
              </a:ext>
            </a:extLst>
          </p:cNvPr>
          <p:cNvGrpSpPr/>
          <p:nvPr/>
        </p:nvGrpSpPr>
        <p:grpSpPr>
          <a:xfrm>
            <a:off x="979493" y="6105360"/>
            <a:ext cx="9911885" cy="584721"/>
            <a:chOff x="979493" y="6105360"/>
            <a:chExt cx="9911885" cy="58472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D06427-5BD0-4DCE-9222-A7F12138AAD1}"/>
                </a:ext>
              </a:extLst>
            </p:cNvPr>
            <p:cNvSpPr txBox="1"/>
            <p:nvPr/>
          </p:nvSpPr>
          <p:spPr>
            <a:xfrm>
              <a:off x="2263819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262D85-D52F-4FB9-9AD4-3421B3A60493}"/>
                </a:ext>
              </a:extLst>
            </p:cNvPr>
            <p:cNvSpPr txBox="1"/>
            <p:nvPr/>
          </p:nvSpPr>
          <p:spPr>
            <a:xfrm>
              <a:off x="308119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76B828-CD7E-4E06-B3CE-F1EE613627A2}"/>
                </a:ext>
              </a:extLst>
            </p:cNvPr>
            <p:cNvSpPr txBox="1"/>
            <p:nvPr/>
          </p:nvSpPr>
          <p:spPr>
            <a:xfrm>
              <a:off x="3927012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2623D68-0F99-4B94-878B-AEDBBDCAB368}"/>
                </a:ext>
              </a:extLst>
            </p:cNvPr>
            <p:cNvSpPr txBox="1"/>
            <p:nvPr/>
          </p:nvSpPr>
          <p:spPr>
            <a:xfrm>
              <a:off x="4780451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2C092E-B795-4CE5-95B3-656396590A97}"/>
                </a:ext>
              </a:extLst>
            </p:cNvPr>
            <p:cNvSpPr txBox="1"/>
            <p:nvPr/>
          </p:nvSpPr>
          <p:spPr>
            <a:xfrm>
              <a:off x="5662340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2FDD35-211E-4D4F-AA68-74B4D60A8F99}"/>
                </a:ext>
              </a:extLst>
            </p:cNvPr>
            <p:cNvSpPr txBox="1"/>
            <p:nvPr/>
          </p:nvSpPr>
          <p:spPr>
            <a:xfrm>
              <a:off x="647971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B8FFF5-C5FA-478B-B04F-9773CF557BA7}"/>
                </a:ext>
              </a:extLst>
            </p:cNvPr>
            <p:cNvSpPr txBox="1"/>
            <p:nvPr/>
          </p:nvSpPr>
          <p:spPr>
            <a:xfrm>
              <a:off x="733315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19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0A1817F-95A9-4F4B-9B6E-284670815E37}"/>
                </a:ext>
              </a:extLst>
            </p:cNvPr>
            <p:cNvSpPr txBox="1"/>
            <p:nvPr/>
          </p:nvSpPr>
          <p:spPr>
            <a:xfrm>
              <a:off x="979493" y="6159831"/>
              <a:ext cx="12843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Week Sunday 2019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42CA979-D9CA-4552-9336-7CC50C5175D9}"/>
                </a:ext>
              </a:extLst>
            </p:cNvPr>
            <p:cNvSpPr txBox="1"/>
            <p:nvPr/>
          </p:nvSpPr>
          <p:spPr>
            <a:xfrm>
              <a:off x="8178973" y="615983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76840E-C0FE-4762-A6F6-82AAD3E5B325}"/>
                </a:ext>
              </a:extLst>
            </p:cNvPr>
            <p:cNvSpPr txBox="1"/>
            <p:nvPr/>
          </p:nvSpPr>
          <p:spPr>
            <a:xfrm>
              <a:off x="9068478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1EAA6A-9FF3-4255-9BAD-91738D52BFBF}"/>
                </a:ext>
              </a:extLst>
            </p:cNvPr>
            <p:cNvSpPr txBox="1"/>
            <p:nvPr/>
          </p:nvSpPr>
          <p:spPr>
            <a:xfrm>
              <a:off x="9914301" y="6159831"/>
              <a:ext cx="256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AB46DF-FB28-40E1-8226-710784D9E354}"/>
                </a:ext>
              </a:extLst>
            </p:cNvPr>
            <p:cNvSpPr txBox="1"/>
            <p:nvPr/>
          </p:nvSpPr>
          <p:spPr>
            <a:xfrm>
              <a:off x="3417344" y="6428471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APRIL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301991-8FD8-4760-A3CA-2C3B0B680C2A}"/>
                </a:ext>
              </a:extLst>
            </p:cNvPr>
            <p:cNvSpPr txBox="1"/>
            <p:nvPr/>
          </p:nvSpPr>
          <p:spPr>
            <a:xfrm>
              <a:off x="6413209" y="6428471"/>
              <a:ext cx="4555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MAY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BB2455-EF81-4807-B4E8-9BB858581657}"/>
                </a:ext>
              </a:extLst>
            </p:cNvPr>
            <p:cNvSpPr txBox="1"/>
            <p:nvPr/>
          </p:nvSpPr>
          <p:spPr>
            <a:xfrm>
              <a:off x="9802770" y="642847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JUNE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C65ED8-5A00-4AB6-AAF2-72518E937C70}"/>
                </a:ext>
              </a:extLst>
            </p:cNvPr>
            <p:cNvGrpSpPr/>
            <p:nvPr/>
          </p:nvGrpSpPr>
          <p:grpSpPr>
            <a:xfrm>
              <a:off x="2399310" y="6105360"/>
              <a:ext cx="840107" cy="115965"/>
              <a:chOff x="7756804" y="1059180"/>
              <a:chExt cx="560070" cy="32004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DD61CBA-62CB-45B3-8728-4BEE0B02ECDE}"/>
                  </a:ext>
                </a:extLst>
              </p:cNvPr>
              <p:cNvCxnSpPr/>
              <p:nvPr/>
            </p:nvCxnSpPr>
            <p:spPr>
              <a:xfrm>
                <a:off x="775680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2EF9B1-B4FC-472C-8D98-EF6166FBAF7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DF8ABDB-211E-4FC9-92A9-6D8BA3B7552B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9F9846C-D025-4315-8912-8AFDF7A4369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67D41B-8024-454C-8779-6810FEB3CFC4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C7909B-1B62-4FFD-B27A-3164D10A509D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A101DB6-CE13-47BF-8D49-2E72E1D9DABB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5A9CD7A-C027-4394-98CB-033D1203672F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B04A079-FEC1-4D82-B53B-5D7CC0185FB1}"/>
                </a:ext>
              </a:extLst>
            </p:cNvPr>
            <p:cNvGrpSpPr/>
            <p:nvPr/>
          </p:nvGrpSpPr>
          <p:grpSpPr>
            <a:xfrm>
              <a:off x="3356424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9A119C8-964A-4C86-94EE-F0B8AA9D151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B037C3D-D975-4811-8FAB-4D958282449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9B6E216-D800-4AF9-86B2-3D0958EF078F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A538F2F-123B-4044-B6B9-7AD0874BDF6D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48F475C-0CE9-4DF4-99E7-0F677A99CB3C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8A9D2C4-7926-4D74-9C4C-630BE6C0562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AB42B77-1F24-4678-A65F-E53A06680F36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98988DC-9160-478D-8687-49AFA85E1389}"/>
                </a:ext>
              </a:extLst>
            </p:cNvPr>
            <p:cNvGrpSpPr/>
            <p:nvPr/>
          </p:nvGrpSpPr>
          <p:grpSpPr>
            <a:xfrm>
              <a:off x="4216378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B1428A4-B45D-4B4C-8B36-3A28B5B78A9F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8F5D8BA-DBC2-4049-86B5-D74010C3E5F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9E10C95-6BCB-4382-B0FF-8EE4125AA902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CB5F8E6-DF5C-45EF-B7D9-0D6198F4476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C7A6C88-3079-49E0-B074-0A008448F25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968CF53-F54E-4AB7-91C9-8FA185108689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9AA9CDF-61CE-43D1-BE4D-0E30A8D6A6B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AE1E32F-01A3-49C3-A437-B7451E7284C2}"/>
                </a:ext>
              </a:extLst>
            </p:cNvPr>
            <p:cNvGrpSpPr/>
            <p:nvPr/>
          </p:nvGrpSpPr>
          <p:grpSpPr>
            <a:xfrm>
              <a:off x="5072522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1ED666-E1C6-45AD-97C7-1447260F00B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F3333B2-FB5B-4917-83EF-3F3B1378301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1A07E0D-FEA0-4348-9075-402A9CD8AF83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4FB1DFF-1F7A-4601-912D-FAAAB1DB837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CEA2079-7513-4890-B9C3-DBC20E64B0B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B6CC4C9-BDD2-45C7-81B3-40DFA741EFD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2249851-6C91-4D6B-8389-2DBD3095DEBE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0EEE24D-1876-4A1A-BF79-5EAF184B0634}"/>
                </a:ext>
              </a:extLst>
            </p:cNvPr>
            <p:cNvGrpSpPr/>
            <p:nvPr/>
          </p:nvGrpSpPr>
          <p:grpSpPr>
            <a:xfrm>
              <a:off x="5921046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DC7A84-717E-4263-974D-34BC844EF0A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A8401DC-6F40-4297-81C8-5C514CBA41DE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D928D52-A32B-4889-A243-31126B2FBDFD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0C23BC4-FB75-46DE-92D7-A8D8C6033A48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180BD98-CB99-4E69-A0EF-FF85C0798EC9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01300826-F7DB-4381-BDC4-6AADEE5D1D15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6FDDB70-C87C-4007-9E9F-091DDA9FAA3A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97974A3-8A37-482F-8588-61889059B3C4}"/>
                </a:ext>
              </a:extLst>
            </p:cNvPr>
            <p:cNvGrpSpPr/>
            <p:nvPr/>
          </p:nvGrpSpPr>
          <p:grpSpPr>
            <a:xfrm>
              <a:off x="6769570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2134A29-B566-4D11-8433-576AF26290AC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F9E7C5D-D542-4170-AF36-3A5AD94265E0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6ED8A68-826E-4D37-8CA3-CFBABE4F60C1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B6C35CFE-2FCA-4DFD-B6CA-32933EA3AB32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4B53D0F-6171-47DF-8201-D640F1FF4DB1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BF78D93-7554-45C6-A270-ABAE6213AE8A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B2CFA8-A158-4661-BF96-6262B8723893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E22989D-4D7D-4243-A8E0-BC14780FFF27}"/>
                </a:ext>
              </a:extLst>
            </p:cNvPr>
            <p:cNvGrpSpPr/>
            <p:nvPr/>
          </p:nvGrpSpPr>
          <p:grpSpPr>
            <a:xfrm>
              <a:off x="7618094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F14BEF0-E873-43CD-906E-6D2B516BAA8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CA0E46F-24F0-46EB-9B05-330B50C15E24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C4DCBDB-DDC7-497F-901A-5611EF55A786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3B282D-1074-432A-B422-39007D468B16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E6F13E3-1146-426F-8818-48BEBF411408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DA3D5B2-E6D8-4A62-9132-460441CE3BFE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8F94E5F-A02E-4C18-B625-731DC4BBDA88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18F0FE-F6D8-4216-806E-9CE49B4D889B}"/>
                </a:ext>
              </a:extLst>
            </p:cNvPr>
            <p:cNvGrpSpPr/>
            <p:nvPr/>
          </p:nvGrpSpPr>
          <p:grpSpPr>
            <a:xfrm>
              <a:off x="8466618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794AD61-08D3-4AAE-9483-68E351EA7E51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EF3FB4B-0ECD-4900-A0D3-772508EFD98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1026D37-B189-479B-8DE2-55BC60EAF54B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769B593-C0B3-4DC5-AFB8-10B0AC01BC7A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218F558-2BE9-4063-BD62-BFB66FA435AA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098912F-CAB8-46A8-945A-28F3CEC43477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D5E8B8A-50EA-4FEE-8D88-FDE83CE737DD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D8B674E-1C34-46CA-9836-E7AE06FF50BA}"/>
                </a:ext>
              </a:extLst>
            </p:cNvPr>
            <p:cNvGrpSpPr/>
            <p:nvPr/>
          </p:nvGrpSpPr>
          <p:grpSpPr>
            <a:xfrm>
              <a:off x="9318952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AA4913-78AA-4F1A-8325-20FE5F9C8987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E5857DD-2113-4E52-AEDB-14F7FA22A0A3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B84C518-B70A-4601-87E5-EBAEAD1B41BC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5C1CB06-84DF-44B7-AAA5-877AE8138757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B05EC48-DEDA-494A-A7AB-568F101FCD3E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C2CE774-EF4F-4271-A60E-62FD4668AC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AEB0C11-583D-46FD-8CE4-DF12E95D9602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0D257E6-19A6-44A2-BEBF-0668D2BBD1E9}"/>
                </a:ext>
              </a:extLst>
            </p:cNvPr>
            <p:cNvGrpSpPr/>
            <p:nvPr/>
          </p:nvGrpSpPr>
          <p:grpSpPr>
            <a:xfrm>
              <a:off x="10171286" y="6105360"/>
              <a:ext cx="720092" cy="115965"/>
              <a:chOff x="7836814" y="1059180"/>
              <a:chExt cx="480060" cy="320040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DDB1BED-FD25-40A6-BC39-6B164F780DC2}"/>
                  </a:ext>
                </a:extLst>
              </p:cNvPr>
              <p:cNvCxnSpPr/>
              <p:nvPr/>
            </p:nvCxnSpPr>
            <p:spPr>
              <a:xfrm>
                <a:off x="783681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F4B59C5-BBD1-437D-8E0D-6F2785B2C7F1}"/>
                  </a:ext>
                </a:extLst>
              </p:cNvPr>
              <p:cNvCxnSpPr/>
              <p:nvPr/>
            </p:nvCxnSpPr>
            <p:spPr>
              <a:xfrm>
                <a:off x="791682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A909BFD-DF7A-4AEC-9C3C-4891FF74CD09}"/>
                  </a:ext>
                </a:extLst>
              </p:cNvPr>
              <p:cNvCxnSpPr/>
              <p:nvPr/>
            </p:nvCxnSpPr>
            <p:spPr>
              <a:xfrm>
                <a:off x="799683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7E6A258-E3A2-456F-8684-03EA9AA50050}"/>
                  </a:ext>
                </a:extLst>
              </p:cNvPr>
              <p:cNvCxnSpPr/>
              <p:nvPr/>
            </p:nvCxnSpPr>
            <p:spPr>
              <a:xfrm>
                <a:off x="807684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EF804F4-6464-4957-A31C-9B8FCC802BA0}"/>
                  </a:ext>
                </a:extLst>
              </p:cNvPr>
              <p:cNvCxnSpPr/>
              <p:nvPr/>
            </p:nvCxnSpPr>
            <p:spPr>
              <a:xfrm>
                <a:off x="815685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A4E91EE-C315-4A52-A601-9457C9D9AF43}"/>
                  </a:ext>
                </a:extLst>
              </p:cNvPr>
              <p:cNvCxnSpPr/>
              <p:nvPr/>
            </p:nvCxnSpPr>
            <p:spPr>
              <a:xfrm>
                <a:off x="823686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9CB7E9B-04CC-4744-BE57-3BA9C690A944}"/>
                  </a:ext>
                </a:extLst>
              </p:cNvPr>
              <p:cNvCxnSpPr/>
              <p:nvPr/>
            </p:nvCxnSpPr>
            <p:spPr>
              <a:xfrm>
                <a:off x="8316874" y="1059180"/>
                <a:ext cx="0" cy="320040"/>
              </a:xfrm>
              <a:prstGeom prst="line">
                <a:avLst/>
              </a:prstGeom>
              <a:ln w="3175">
                <a:solidFill>
                  <a:srgbClr val="B7D1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09DED-F117-4282-BA9C-C0C210FE454B}"/>
              </a:ext>
            </a:extLst>
          </p:cNvPr>
          <p:cNvGrpSpPr/>
          <p:nvPr/>
        </p:nvGrpSpPr>
        <p:grpSpPr>
          <a:xfrm>
            <a:off x="4803819" y="662711"/>
            <a:ext cx="5792871" cy="2505338"/>
            <a:chOff x="4803819" y="662711"/>
            <a:chExt cx="5792871" cy="250533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03819" y="662711"/>
              <a:ext cx="258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Adults 18+, Anglo Canada</a:t>
              </a: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43117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971CCC-5085-4320-B8BD-51BA9B9D85F9}"/>
              </a:ext>
            </a:extLst>
          </p:cNvPr>
          <p:cNvGrpSpPr/>
          <p:nvPr/>
        </p:nvGrpSpPr>
        <p:grpSpPr>
          <a:xfrm>
            <a:off x="2385055" y="3122341"/>
            <a:ext cx="8503920" cy="2983019"/>
            <a:chOff x="2385055" y="3122341"/>
            <a:chExt cx="8503920" cy="2983019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0FA52C86-33C2-48FC-9B55-703631316FAE}"/>
                </a:ext>
              </a:extLst>
            </p:cNvPr>
            <p:cNvCxnSpPr>
              <a:cxnSpLocks/>
            </p:cNvCxnSpPr>
            <p:nvPr/>
          </p:nvCxnSpPr>
          <p:spPr>
            <a:xfrm>
              <a:off x="10888975" y="3122343"/>
              <a:ext cx="0" cy="2983017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F5506D-2065-4182-9A3F-650CDA75130A}"/>
                </a:ext>
              </a:extLst>
            </p:cNvPr>
            <p:cNvGrpSpPr/>
            <p:nvPr/>
          </p:nvGrpSpPr>
          <p:grpSpPr>
            <a:xfrm>
              <a:off x="2385055" y="3122341"/>
              <a:ext cx="7657523" cy="2983019"/>
              <a:chOff x="2385055" y="3122341"/>
              <a:chExt cx="7657523" cy="2983019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AAA0C55-3980-4BA1-B1D1-84DF9CDAD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9419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AE2A47D-6068-4B60-B2D0-7ED1DB271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9814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9EA3B9-B73C-41D8-B2A0-F63944803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0209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124A1F0-AF8C-4F88-97E2-3788B2EAB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0604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875377-8A6D-4E7C-AF72-FC6641045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0999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39C37C0-B173-47C1-A10C-55444420D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394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EF69FCC-0989-48FD-A6E2-FAD830711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1788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C3E8EB-BCA5-4AB3-B406-BEE66C401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183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0BA1E42-22B8-49DD-B5D7-8F67B3522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2578" y="3122341"/>
                <a:ext cx="0" cy="2975815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554087B-6CD9-4C8A-8802-908B41A8D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5055" y="3122343"/>
                <a:ext cx="0" cy="2983017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2DF65-6EFF-4D29-99DF-DA257D078282}"/>
              </a:ext>
            </a:extLst>
          </p:cNvPr>
          <p:cNvGrpSpPr/>
          <p:nvPr/>
        </p:nvGrpSpPr>
        <p:grpSpPr>
          <a:xfrm>
            <a:off x="2385056" y="884975"/>
            <a:ext cx="8506322" cy="5214921"/>
            <a:chOff x="2385056" y="884975"/>
            <a:chExt cx="8506322" cy="52149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23CE3-1D36-49FB-A99C-50B134625ED6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6B6944-E740-4480-A837-A4A229464FC4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ECD7422-34AB-4010-8553-4EC24E6330E0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610ECAAF-3370-4345-B7D3-2D5EA74FB8DB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E0F4686-9361-46F9-B9E3-A93F804E5399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092C648-A645-48EF-B112-B4AA369A6F4E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ACAA6-07BB-4C0A-A6A5-A1B60ECB4491}"/>
                </a:ext>
              </a:extLst>
            </p:cNvPr>
            <p:cNvGrpSpPr/>
            <p:nvPr/>
          </p:nvGrpSpPr>
          <p:grpSpPr>
            <a:xfrm>
              <a:off x="2385056" y="884975"/>
              <a:ext cx="1136462" cy="874641"/>
              <a:chOff x="2385055" y="884975"/>
              <a:chExt cx="8493019" cy="874641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2B1E2AB-AE8C-4A3F-B527-2D68757B656E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D694874-D5E5-4669-A485-280C99FB8F4E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E60FF55-622B-4EFC-BBE0-8FBF56C67CC0}"/>
                </a:ext>
              </a:extLst>
            </p:cNvPr>
            <p:cNvGrpSpPr/>
            <p:nvPr/>
          </p:nvGrpSpPr>
          <p:grpSpPr>
            <a:xfrm>
              <a:off x="9066695" y="884975"/>
              <a:ext cx="1824683" cy="874641"/>
              <a:chOff x="2385055" y="884975"/>
              <a:chExt cx="8493019" cy="87464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FB1DAC4-4F40-48D2-88BC-6BE9C37C978B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5984E8-B94C-45B3-A464-64465075E98B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87083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74A636-500C-40E4-8817-76D16761E76D}"/>
              </a:ext>
            </a:extLst>
          </p:cNvPr>
          <p:cNvGrpSpPr/>
          <p:nvPr/>
        </p:nvGrpSpPr>
        <p:grpSpPr>
          <a:xfrm>
            <a:off x="3055458" y="3115312"/>
            <a:ext cx="7479772" cy="2988695"/>
            <a:chOff x="3055458" y="3115312"/>
            <a:chExt cx="7479772" cy="298869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FF451B-A7EE-486E-AD15-70EA684E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845" y="3115312"/>
              <a:ext cx="7420385" cy="2988695"/>
            </a:xfrm>
            <a:custGeom>
              <a:avLst/>
              <a:gdLst>
                <a:gd name="T0" fmla="*/ 0 w 7012"/>
                <a:gd name="T1" fmla="*/ 1322 h 1391"/>
                <a:gd name="T2" fmla="*/ 342 w 7012"/>
                <a:gd name="T3" fmla="*/ 1353 h 1391"/>
                <a:gd name="T4" fmla="*/ 691 w 7012"/>
                <a:gd name="T5" fmla="*/ 1391 h 1391"/>
                <a:gd name="T6" fmla="*/ 919 w 7012"/>
                <a:gd name="T7" fmla="*/ 1262 h 1391"/>
                <a:gd name="T8" fmla="*/ 1146 w 7012"/>
                <a:gd name="T9" fmla="*/ 1391 h 1391"/>
                <a:gd name="T10" fmla="*/ 1609 w 7012"/>
                <a:gd name="T11" fmla="*/ 1262 h 1391"/>
                <a:gd name="T12" fmla="*/ 1837 w 7012"/>
                <a:gd name="T13" fmla="*/ 1284 h 1391"/>
                <a:gd name="T14" fmla="*/ 2186 w 7012"/>
                <a:gd name="T15" fmla="*/ 1330 h 1391"/>
                <a:gd name="T16" fmla="*/ 2527 w 7012"/>
                <a:gd name="T17" fmla="*/ 1345 h 1391"/>
                <a:gd name="T18" fmla="*/ 2755 w 7012"/>
                <a:gd name="T19" fmla="*/ 1140 h 1391"/>
                <a:gd name="T20" fmla="*/ 2990 w 7012"/>
                <a:gd name="T21" fmla="*/ 1277 h 1391"/>
                <a:gd name="T22" fmla="*/ 3332 w 7012"/>
                <a:gd name="T23" fmla="*/ 1026 h 1391"/>
                <a:gd name="T24" fmla="*/ 3681 w 7012"/>
                <a:gd name="T25" fmla="*/ 1224 h 1391"/>
                <a:gd name="T26" fmla="*/ 3909 w 7012"/>
                <a:gd name="T27" fmla="*/ 1300 h 1391"/>
                <a:gd name="T28" fmla="*/ 4136 w 7012"/>
                <a:gd name="T29" fmla="*/ 1186 h 1391"/>
                <a:gd name="T30" fmla="*/ 4372 w 7012"/>
                <a:gd name="T31" fmla="*/ 1094 h 1391"/>
                <a:gd name="T32" fmla="*/ 4599 w 7012"/>
                <a:gd name="T33" fmla="*/ 980 h 1391"/>
                <a:gd name="T34" fmla="*/ 4827 w 7012"/>
                <a:gd name="T35" fmla="*/ 760 h 1391"/>
                <a:gd name="T36" fmla="*/ 5404 w 7012"/>
                <a:gd name="T37" fmla="*/ 730 h 1391"/>
                <a:gd name="T38" fmla="*/ 5745 w 7012"/>
                <a:gd name="T39" fmla="*/ 578 h 1391"/>
                <a:gd name="T40" fmla="*/ 6094 w 7012"/>
                <a:gd name="T41" fmla="*/ 661 h 1391"/>
                <a:gd name="T42" fmla="*/ 6322 w 7012"/>
                <a:gd name="T43" fmla="*/ 486 h 1391"/>
                <a:gd name="T44" fmla="*/ 6671 w 7012"/>
                <a:gd name="T45" fmla="*/ 380 h 1391"/>
                <a:gd name="T46" fmla="*/ 7012 w 7012"/>
                <a:gd name="T47" fmla="*/ 0 h 1391"/>
                <a:gd name="connsiteX0" fmla="*/ 0 w 10000"/>
                <a:gd name="connsiteY0" fmla="*/ 9504 h 10000"/>
                <a:gd name="connsiteX1" fmla="*/ 253 w 10000"/>
                <a:gd name="connsiteY1" fmla="*/ 9682 h 10000"/>
                <a:gd name="connsiteX2" fmla="*/ 488 w 10000"/>
                <a:gd name="connsiteY2" fmla="*/ 9727 h 10000"/>
                <a:gd name="connsiteX3" fmla="*/ 985 w 10000"/>
                <a:gd name="connsiteY3" fmla="*/ 10000 h 10000"/>
                <a:gd name="connsiteX4" fmla="*/ 1311 w 10000"/>
                <a:gd name="connsiteY4" fmla="*/ 9073 h 10000"/>
                <a:gd name="connsiteX5" fmla="*/ 1634 w 10000"/>
                <a:gd name="connsiteY5" fmla="*/ 10000 h 10000"/>
                <a:gd name="connsiteX6" fmla="*/ 2295 w 10000"/>
                <a:gd name="connsiteY6" fmla="*/ 9073 h 10000"/>
                <a:gd name="connsiteX7" fmla="*/ 2620 w 10000"/>
                <a:gd name="connsiteY7" fmla="*/ 9231 h 10000"/>
                <a:gd name="connsiteX8" fmla="*/ 3118 w 10000"/>
                <a:gd name="connsiteY8" fmla="*/ 9561 h 10000"/>
                <a:gd name="connsiteX9" fmla="*/ 3604 w 10000"/>
                <a:gd name="connsiteY9" fmla="*/ 9669 h 10000"/>
                <a:gd name="connsiteX10" fmla="*/ 3929 w 10000"/>
                <a:gd name="connsiteY10" fmla="*/ 8196 h 10000"/>
                <a:gd name="connsiteX11" fmla="*/ 4264 w 10000"/>
                <a:gd name="connsiteY11" fmla="*/ 9180 h 10000"/>
                <a:gd name="connsiteX12" fmla="*/ 4752 w 10000"/>
                <a:gd name="connsiteY12" fmla="*/ 7376 h 10000"/>
                <a:gd name="connsiteX13" fmla="*/ 5250 w 10000"/>
                <a:gd name="connsiteY13" fmla="*/ 8799 h 10000"/>
                <a:gd name="connsiteX14" fmla="*/ 5575 w 10000"/>
                <a:gd name="connsiteY14" fmla="*/ 9346 h 10000"/>
                <a:gd name="connsiteX15" fmla="*/ 5898 w 10000"/>
                <a:gd name="connsiteY15" fmla="*/ 8526 h 10000"/>
                <a:gd name="connsiteX16" fmla="*/ 6235 w 10000"/>
                <a:gd name="connsiteY16" fmla="*/ 7865 h 10000"/>
                <a:gd name="connsiteX17" fmla="*/ 6559 w 10000"/>
                <a:gd name="connsiteY17" fmla="*/ 7045 h 10000"/>
                <a:gd name="connsiteX18" fmla="*/ 6884 w 10000"/>
                <a:gd name="connsiteY18" fmla="*/ 5464 h 10000"/>
                <a:gd name="connsiteX19" fmla="*/ 7707 w 10000"/>
                <a:gd name="connsiteY19" fmla="*/ 5248 h 10000"/>
                <a:gd name="connsiteX20" fmla="*/ 8193 w 10000"/>
                <a:gd name="connsiteY20" fmla="*/ 4155 h 10000"/>
                <a:gd name="connsiteX21" fmla="*/ 8691 w 10000"/>
                <a:gd name="connsiteY21" fmla="*/ 4752 h 10000"/>
                <a:gd name="connsiteX22" fmla="*/ 9016 w 10000"/>
                <a:gd name="connsiteY22" fmla="*/ 3494 h 10000"/>
                <a:gd name="connsiteX23" fmla="*/ 9514 w 10000"/>
                <a:gd name="connsiteY23" fmla="*/ 2732 h 10000"/>
                <a:gd name="connsiteX24" fmla="*/ 10000 w 10000"/>
                <a:gd name="connsiteY24" fmla="*/ 0 h 10000"/>
                <a:gd name="connsiteX0" fmla="*/ 0 w 9997"/>
                <a:gd name="connsiteY0" fmla="*/ 11339 h 11339"/>
                <a:gd name="connsiteX1" fmla="*/ 250 w 9997"/>
                <a:gd name="connsiteY1" fmla="*/ 9682 h 11339"/>
                <a:gd name="connsiteX2" fmla="*/ 485 w 9997"/>
                <a:gd name="connsiteY2" fmla="*/ 9727 h 11339"/>
                <a:gd name="connsiteX3" fmla="*/ 982 w 9997"/>
                <a:gd name="connsiteY3" fmla="*/ 10000 h 11339"/>
                <a:gd name="connsiteX4" fmla="*/ 1308 w 9997"/>
                <a:gd name="connsiteY4" fmla="*/ 9073 h 11339"/>
                <a:gd name="connsiteX5" fmla="*/ 1631 w 9997"/>
                <a:gd name="connsiteY5" fmla="*/ 10000 h 11339"/>
                <a:gd name="connsiteX6" fmla="*/ 2292 w 9997"/>
                <a:gd name="connsiteY6" fmla="*/ 9073 h 11339"/>
                <a:gd name="connsiteX7" fmla="*/ 2617 w 9997"/>
                <a:gd name="connsiteY7" fmla="*/ 9231 h 11339"/>
                <a:gd name="connsiteX8" fmla="*/ 3115 w 9997"/>
                <a:gd name="connsiteY8" fmla="*/ 9561 h 11339"/>
                <a:gd name="connsiteX9" fmla="*/ 3601 w 9997"/>
                <a:gd name="connsiteY9" fmla="*/ 9669 h 11339"/>
                <a:gd name="connsiteX10" fmla="*/ 3926 w 9997"/>
                <a:gd name="connsiteY10" fmla="*/ 8196 h 11339"/>
                <a:gd name="connsiteX11" fmla="*/ 4261 w 9997"/>
                <a:gd name="connsiteY11" fmla="*/ 9180 h 11339"/>
                <a:gd name="connsiteX12" fmla="*/ 4749 w 9997"/>
                <a:gd name="connsiteY12" fmla="*/ 7376 h 11339"/>
                <a:gd name="connsiteX13" fmla="*/ 5247 w 9997"/>
                <a:gd name="connsiteY13" fmla="*/ 8799 h 11339"/>
                <a:gd name="connsiteX14" fmla="*/ 5572 w 9997"/>
                <a:gd name="connsiteY14" fmla="*/ 9346 h 11339"/>
                <a:gd name="connsiteX15" fmla="*/ 5895 w 9997"/>
                <a:gd name="connsiteY15" fmla="*/ 8526 h 11339"/>
                <a:gd name="connsiteX16" fmla="*/ 6232 w 9997"/>
                <a:gd name="connsiteY16" fmla="*/ 7865 h 11339"/>
                <a:gd name="connsiteX17" fmla="*/ 6556 w 9997"/>
                <a:gd name="connsiteY17" fmla="*/ 7045 h 11339"/>
                <a:gd name="connsiteX18" fmla="*/ 6881 w 9997"/>
                <a:gd name="connsiteY18" fmla="*/ 5464 h 11339"/>
                <a:gd name="connsiteX19" fmla="*/ 7704 w 9997"/>
                <a:gd name="connsiteY19" fmla="*/ 5248 h 11339"/>
                <a:gd name="connsiteX20" fmla="*/ 8190 w 9997"/>
                <a:gd name="connsiteY20" fmla="*/ 4155 h 11339"/>
                <a:gd name="connsiteX21" fmla="*/ 8688 w 9997"/>
                <a:gd name="connsiteY21" fmla="*/ 4752 h 11339"/>
                <a:gd name="connsiteX22" fmla="*/ 9013 w 9997"/>
                <a:gd name="connsiteY22" fmla="*/ 3494 h 11339"/>
                <a:gd name="connsiteX23" fmla="*/ 9511 w 9997"/>
                <a:gd name="connsiteY23" fmla="*/ 2732 h 11339"/>
                <a:gd name="connsiteX24" fmla="*/ 9997 w 9997"/>
                <a:gd name="connsiteY24" fmla="*/ 0 h 11339"/>
                <a:gd name="connsiteX0" fmla="*/ 32 w 10032"/>
                <a:gd name="connsiteY0" fmla="*/ 10000 h 10000"/>
                <a:gd name="connsiteX1" fmla="*/ 25 w 10032"/>
                <a:gd name="connsiteY1" fmla="*/ 8379 h 10000"/>
                <a:gd name="connsiteX2" fmla="*/ 517 w 10032"/>
                <a:gd name="connsiteY2" fmla="*/ 8578 h 10000"/>
                <a:gd name="connsiteX3" fmla="*/ 1014 w 10032"/>
                <a:gd name="connsiteY3" fmla="*/ 8819 h 10000"/>
                <a:gd name="connsiteX4" fmla="*/ 1340 w 10032"/>
                <a:gd name="connsiteY4" fmla="*/ 8002 h 10000"/>
                <a:gd name="connsiteX5" fmla="*/ 1663 w 10032"/>
                <a:gd name="connsiteY5" fmla="*/ 8819 h 10000"/>
                <a:gd name="connsiteX6" fmla="*/ 2325 w 10032"/>
                <a:gd name="connsiteY6" fmla="*/ 8002 h 10000"/>
                <a:gd name="connsiteX7" fmla="*/ 2650 w 10032"/>
                <a:gd name="connsiteY7" fmla="*/ 8141 h 10000"/>
                <a:gd name="connsiteX8" fmla="*/ 3148 w 10032"/>
                <a:gd name="connsiteY8" fmla="*/ 8432 h 10000"/>
                <a:gd name="connsiteX9" fmla="*/ 3634 w 10032"/>
                <a:gd name="connsiteY9" fmla="*/ 8527 h 10000"/>
                <a:gd name="connsiteX10" fmla="*/ 3959 w 10032"/>
                <a:gd name="connsiteY10" fmla="*/ 7228 h 10000"/>
                <a:gd name="connsiteX11" fmla="*/ 4294 w 10032"/>
                <a:gd name="connsiteY11" fmla="*/ 8096 h 10000"/>
                <a:gd name="connsiteX12" fmla="*/ 4782 w 10032"/>
                <a:gd name="connsiteY12" fmla="*/ 6505 h 10000"/>
                <a:gd name="connsiteX13" fmla="*/ 5281 w 10032"/>
                <a:gd name="connsiteY13" fmla="*/ 7760 h 10000"/>
                <a:gd name="connsiteX14" fmla="*/ 5606 w 10032"/>
                <a:gd name="connsiteY14" fmla="*/ 8242 h 10000"/>
                <a:gd name="connsiteX15" fmla="*/ 5929 w 10032"/>
                <a:gd name="connsiteY15" fmla="*/ 7519 h 10000"/>
                <a:gd name="connsiteX16" fmla="*/ 6266 w 10032"/>
                <a:gd name="connsiteY16" fmla="*/ 6936 h 10000"/>
                <a:gd name="connsiteX17" fmla="*/ 6590 w 10032"/>
                <a:gd name="connsiteY17" fmla="*/ 6213 h 10000"/>
                <a:gd name="connsiteX18" fmla="*/ 6915 w 10032"/>
                <a:gd name="connsiteY18" fmla="*/ 4819 h 10000"/>
                <a:gd name="connsiteX19" fmla="*/ 7738 w 10032"/>
                <a:gd name="connsiteY19" fmla="*/ 4628 h 10000"/>
                <a:gd name="connsiteX20" fmla="*/ 8224 w 10032"/>
                <a:gd name="connsiteY20" fmla="*/ 3664 h 10000"/>
                <a:gd name="connsiteX21" fmla="*/ 8723 w 10032"/>
                <a:gd name="connsiteY21" fmla="*/ 4191 h 10000"/>
                <a:gd name="connsiteX22" fmla="*/ 9048 w 10032"/>
                <a:gd name="connsiteY22" fmla="*/ 3081 h 10000"/>
                <a:gd name="connsiteX23" fmla="*/ 9546 w 10032"/>
                <a:gd name="connsiteY23" fmla="*/ 2409 h 10000"/>
                <a:gd name="connsiteX24" fmla="*/ 10032 w 10032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7 w 10007"/>
                <a:gd name="connsiteY0" fmla="*/ 10000 h 10000"/>
                <a:gd name="connsiteX1" fmla="*/ 0 w 10007"/>
                <a:gd name="connsiteY1" fmla="*/ 8379 h 10000"/>
                <a:gd name="connsiteX2" fmla="*/ 492 w 10007"/>
                <a:gd name="connsiteY2" fmla="*/ 8578 h 10000"/>
                <a:gd name="connsiteX3" fmla="*/ 989 w 10007"/>
                <a:gd name="connsiteY3" fmla="*/ 8819 h 10000"/>
                <a:gd name="connsiteX4" fmla="*/ 1315 w 10007"/>
                <a:gd name="connsiteY4" fmla="*/ 8002 h 10000"/>
                <a:gd name="connsiteX5" fmla="*/ 1638 w 10007"/>
                <a:gd name="connsiteY5" fmla="*/ 8819 h 10000"/>
                <a:gd name="connsiteX6" fmla="*/ 2300 w 10007"/>
                <a:gd name="connsiteY6" fmla="*/ 8002 h 10000"/>
                <a:gd name="connsiteX7" fmla="*/ 2625 w 10007"/>
                <a:gd name="connsiteY7" fmla="*/ 8141 h 10000"/>
                <a:gd name="connsiteX8" fmla="*/ 3123 w 10007"/>
                <a:gd name="connsiteY8" fmla="*/ 8432 h 10000"/>
                <a:gd name="connsiteX9" fmla="*/ 3609 w 10007"/>
                <a:gd name="connsiteY9" fmla="*/ 8527 h 10000"/>
                <a:gd name="connsiteX10" fmla="*/ 3934 w 10007"/>
                <a:gd name="connsiteY10" fmla="*/ 7228 h 10000"/>
                <a:gd name="connsiteX11" fmla="*/ 4269 w 10007"/>
                <a:gd name="connsiteY11" fmla="*/ 8096 h 10000"/>
                <a:gd name="connsiteX12" fmla="*/ 4757 w 10007"/>
                <a:gd name="connsiteY12" fmla="*/ 6505 h 10000"/>
                <a:gd name="connsiteX13" fmla="*/ 5256 w 10007"/>
                <a:gd name="connsiteY13" fmla="*/ 7760 h 10000"/>
                <a:gd name="connsiteX14" fmla="*/ 5581 w 10007"/>
                <a:gd name="connsiteY14" fmla="*/ 8242 h 10000"/>
                <a:gd name="connsiteX15" fmla="*/ 5904 w 10007"/>
                <a:gd name="connsiteY15" fmla="*/ 7519 h 10000"/>
                <a:gd name="connsiteX16" fmla="*/ 6241 w 10007"/>
                <a:gd name="connsiteY16" fmla="*/ 6936 h 10000"/>
                <a:gd name="connsiteX17" fmla="*/ 6565 w 10007"/>
                <a:gd name="connsiteY17" fmla="*/ 6213 h 10000"/>
                <a:gd name="connsiteX18" fmla="*/ 6890 w 10007"/>
                <a:gd name="connsiteY18" fmla="*/ 4819 h 10000"/>
                <a:gd name="connsiteX19" fmla="*/ 7713 w 10007"/>
                <a:gd name="connsiteY19" fmla="*/ 4628 h 10000"/>
                <a:gd name="connsiteX20" fmla="*/ 8199 w 10007"/>
                <a:gd name="connsiteY20" fmla="*/ 3664 h 10000"/>
                <a:gd name="connsiteX21" fmla="*/ 8698 w 10007"/>
                <a:gd name="connsiteY21" fmla="*/ 4191 h 10000"/>
                <a:gd name="connsiteX22" fmla="*/ 9023 w 10007"/>
                <a:gd name="connsiteY22" fmla="*/ 3081 h 10000"/>
                <a:gd name="connsiteX23" fmla="*/ 9521 w 10007"/>
                <a:gd name="connsiteY23" fmla="*/ 2409 h 10000"/>
                <a:gd name="connsiteX24" fmla="*/ 10007 w 10007"/>
                <a:gd name="connsiteY24" fmla="*/ 0 h 10000"/>
                <a:gd name="connsiteX0" fmla="*/ 44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83 w 10044"/>
                <a:gd name="connsiteY0" fmla="*/ 10000 h 10000"/>
                <a:gd name="connsiteX1" fmla="*/ 22 w 10044"/>
                <a:gd name="connsiteY1" fmla="*/ 9473 h 10000"/>
                <a:gd name="connsiteX2" fmla="*/ 37 w 10044"/>
                <a:gd name="connsiteY2" fmla="*/ 8379 h 10000"/>
                <a:gd name="connsiteX3" fmla="*/ 529 w 10044"/>
                <a:gd name="connsiteY3" fmla="*/ 8578 h 10000"/>
                <a:gd name="connsiteX4" fmla="*/ 1026 w 10044"/>
                <a:gd name="connsiteY4" fmla="*/ 8819 h 10000"/>
                <a:gd name="connsiteX5" fmla="*/ 1352 w 10044"/>
                <a:gd name="connsiteY5" fmla="*/ 8002 h 10000"/>
                <a:gd name="connsiteX6" fmla="*/ 1675 w 10044"/>
                <a:gd name="connsiteY6" fmla="*/ 8819 h 10000"/>
                <a:gd name="connsiteX7" fmla="*/ 2337 w 10044"/>
                <a:gd name="connsiteY7" fmla="*/ 8002 h 10000"/>
                <a:gd name="connsiteX8" fmla="*/ 2662 w 10044"/>
                <a:gd name="connsiteY8" fmla="*/ 8141 h 10000"/>
                <a:gd name="connsiteX9" fmla="*/ 3160 w 10044"/>
                <a:gd name="connsiteY9" fmla="*/ 8432 h 10000"/>
                <a:gd name="connsiteX10" fmla="*/ 3646 w 10044"/>
                <a:gd name="connsiteY10" fmla="*/ 8527 h 10000"/>
                <a:gd name="connsiteX11" fmla="*/ 3971 w 10044"/>
                <a:gd name="connsiteY11" fmla="*/ 7228 h 10000"/>
                <a:gd name="connsiteX12" fmla="*/ 4306 w 10044"/>
                <a:gd name="connsiteY12" fmla="*/ 8096 h 10000"/>
                <a:gd name="connsiteX13" fmla="*/ 4794 w 10044"/>
                <a:gd name="connsiteY13" fmla="*/ 6505 h 10000"/>
                <a:gd name="connsiteX14" fmla="*/ 5293 w 10044"/>
                <a:gd name="connsiteY14" fmla="*/ 7760 h 10000"/>
                <a:gd name="connsiteX15" fmla="*/ 5618 w 10044"/>
                <a:gd name="connsiteY15" fmla="*/ 8242 h 10000"/>
                <a:gd name="connsiteX16" fmla="*/ 5941 w 10044"/>
                <a:gd name="connsiteY16" fmla="*/ 7519 h 10000"/>
                <a:gd name="connsiteX17" fmla="*/ 6278 w 10044"/>
                <a:gd name="connsiteY17" fmla="*/ 6936 h 10000"/>
                <a:gd name="connsiteX18" fmla="*/ 6602 w 10044"/>
                <a:gd name="connsiteY18" fmla="*/ 6213 h 10000"/>
                <a:gd name="connsiteX19" fmla="*/ 6927 w 10044"/>
                <a:gd name="connsiteY19" fmla="*/ 4819 h 10000"/>
                <a:gd name="connsiteX20" fmla="*/ 7750 w 10044"/>
                <a:gd name="connsiteY20" fmla="*/ 4628 h 10000"/>
                <a:gd name="connsiteX21" fmla="*/ 8236 w 10044"/>
                <a:gd name="connsiteY21" fmla="*/ 3664 h 10000"/>
                <a:gd name="connsiteX22" fmla="*/ 8735 w 10044"/>
                <a:gd name="connsiteY22" fmla="*/ 4191 h 10000"/>
                <a:gd name="connsiteX23" fmla="*/ 9060 w 10044"/>
                <a:gd name="connsiteY23" fmla="*/ 3081 h 10000"/>
                <a:gd name="connsiteX24" fmla="*/ 9558 w 10044"/>
                <a:gd name="connsiteY24" fmla="*/ 2409 h 10000"/>
                <a:gd name="connsiteX25" fmla="*/ 10044 w 10044"/>
                <a:gd name="connsiteY25" fmla="*/ 0 h 10000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116"/>
                <a:gd name="connsiteX1" fmla="*/ 42 w 10038"/>
                <a:gd name="connsiteY1" fmla="*/ 10017 h 10116"/>
                <a:gd name="connsiteX2" fmla="*/ 31 w 10038"/>
                <a:gd name="connsiteY2" fmla="*/ 8379 h 10116"/>
                <a:gd name="connsiteX3" fmla="*/ 523 w 10038"/>
                <a:gd name="connsiteY3" fmla="*/ 8578 h 10116"/>
                <a:gd name="connsiteX4" fmla="*/ 1020 w 10038"/>
                <a:gd name="connsiteY4" fmla="*/ 8819 h 10116"/>
                <a:gd name="connsiteX5" fmla="*/ 1346 w 10038"/>
                <a:gd name="connsiteY5" fmla="*/ 8002 h 10116"/>
                <a:gd name="connsiteX6" fmla="*/ 1669 w 10038"/>
                <a:gd name="connsiteY6" fmla="*/ 8819 h 10116"/>
                <a:gd name="connsiteX7" fmla="*/ 2331 w 10038"/>
                <a:gd name="connsiteY7" fmla="*/ 8002 h 10116"/>
                <a:gd name="connsiteX8" fmla="*/ 2656 w 10038"/>
                <a:gd name="connsiteY8" fmla="*/ 8141 h 10116"/>
                <a:gd name="connsiteX9" fmla="*/ 3154 w 10038"/>
                <a:gd name="connsiteY9" fmla="*/ 8432 h 10116"/>
                <a:gd name="connsiteX10" fmla="*/ 3640 w 10038"/>
                <a:gd name="connsiteY10" fmla="*/ 8527 h 10116"/>
                <a:gd name="connsiteX11" fmla="*/ 3965 w 10038"/>
                <a:gd name="connsiteY11" fmla="*/ 7228 h 10116"/>
                <a:gd name="connsiteX12" fmla="*/ 4300 w 10038"/>
                <a:gd name="connsiteY12" fmla="*/ 8096 h 10116"/>
                <a:gd name="connsiteX13" fmla="*/ 4788 w 10038"/>
                <a:gd name="connsiteY13" fmla="*/ 6505 h 10116"/>
                <a:gd name="connsiteX14" fmla="*/ 5287 w 10038"/>
                <a:gd name="connsiteY14" fmla="*/ 7760 h 10116"/>
                <a:gd name="connsiteX15" fmla="*/ 5612 w 10038"/>
                <a:gd name="connsiteY15" fmla="*/ 8242 h 10116"/>
                <a:gd name="connsiteX16" fmla="*/ 5935 w 10038"/>
                <a:gd name="connsiteY16" fmla="*/ 7519 h 10116"/>
                <a:gd name="connsiteX17" fmla="*/ 6272 w 10038"/>
                <a:gd name="connsiteY17" fmla="*/ 6936 h 10116"/>
                <a:gd name="connsiteX18" fmla="*/ 6596 w 10038"/>
                <a:gd name="connsiteY18" fmla="*/ 6213 h 10116"/>
                <a:gd name="connsiteX19" fmla="*/ 6921 w 10038"/>
                <a:gd name="connsiteY19" fmla="*/ 4819 h 10116"/>
                <a:gd name="connsiteX20" fmla="*/ 7744 w 10038"/>
                <a:gd name="connsiteY20" fmla="*/ 4628 h 10116"/>
                <a:gd name="connsiteX21" fmla="*/ 8230 w 10038"/>
                <a:gd name="connsiteY21" fmla="*/ 3664 h 10116"/>
                <a:gd name="connsiteX22" fmla="*/ 8729 w 10038"/>
                <a:gd name="connsiteY22" fmla="*/ 4191 h 10116"/>
                <a:gd name="connsiteX23" fmla="*/ 9054 w 10038"/>
                <a:gd name="connsiteY23" fmla="*/ 3081 h 10116"/>
                <a:gd name="connsiteX24" fmla="*/ 9552 w 10038"/>
                <a:gd name="connsiteY24" fmla="*/ 2409 h 10116"/>
                <a:gd name="connsiteX25" fmla="*/ 10038 w 10038"/>
                <a:gd name="connsiteY25" fmla="*/ 0 h 10116"/>
                <a:gd name="connsiteX0" fmla="*/ 277 w 10038"/>
                <a:gd name="connsiteY0" fmla="*/ 10000 h 10017"/>
                <a:gd name="connsiteX1" fmla="*/ 42 w 10038"/>
                <a:gd name="connsiteY1" fmla="*/ 10017 h 10017"/>
                <a:gd name="connsiteX2" fmla="*/ 31 w 10038"/>
                <a:gd name="connsiteY2" fmla="*/ 8379 h 10017"/>
                <a:gd name="connsiteX3" fmla="*/ 523 w 10038"/>
                <a:gd name="connsiteY3" fmla="*/ 8578 h 10017"/>
                <a:gd name="connsiteX4" fmla="*/ 1020 w 10038"/>
                <a:gd name="connsiteY4" fmla="*/ 8819 h 10017"/>
                <a:gd name="connsiteX5" fmla="*/ 1346 w 10038"/>
                <a:gd name="connsiteY5" fmla="*/ 8002 h 10017"/>
                <a:gd name="connsiteX6" fmla="*/ 1669 w 10038"/>
                <a:gd name="connsiteY6" fmla="*/ 8819 h 10017"/>
                <a:gd name="connsiteX7" fmla="*/ 2331 w 10038"/>
                <a:gd name="connsiteY7" fmla="*/ 8002 h 10017"/>
                <a:gd name="connsiteX8" fmla="*/ 2656 w 10038"/>
                <a:gd name="connsiteY8" fmla="*/ 8141 h 10017"/>
                <a:gd name="connsiteX9" fmla="*/ 3154 w 10038"/>
                <a:gd name="connsiteY9" fmla="*/ 8432 h 10017"/>
                <a:gd name="connsiteX10" fmla="*/ 3640 w 10038"/>
                <a:gd name="connsiteY10" fmla="*/ 8527 h 10017"/>
                <a:gd name="connsiteX11" fmla="*/ 3965 w 10038"/>
                <a:gd name="connsiteY11" fmla="*/ 7228 h 10017"/>
                <a:gd name="connsiteX12" fmla="*/ 4300 w 10038"/>
                <a:gd name="connsiteY12" fmla="*/ 8096 h 10017"/>
                <a:gd name="connsiteX13" fmla="*/ 4788 w 10038"/>
                <a:gd name="connsiteY13" fmla="*/ 6505 h 10017"/>
                <a:gd name="connsiteX14" fmla="*/ 5287 w 10038"/>
                <a:gd name="connsiteY14" fmla="*/ 7760 h 10017"/>
                <a:gd name="connsiteX15" fmla="*/ 5612 w 10038"/>
                <a:gd name="connsiteY15" fmla="*/ 8242 h 10017"/>
                <a:gd name="connsiteX16" fmla="*/ 5935 w 10038"/>
                <a:gd name="connsiteY16" fmla="*/ 7519 h 10017"/>
                <a:gd name="connsiteX17" fmla="*/ 6272 w 10038"/>
                <a:gd name="connsiteY17" fmla="*/ 6936 h 10017"/>
                <a:gd name="connsiteX18" fmla="*/ 6596 w 10038"/>
                <a:gd name="connsiteY18" fmla="*/ 6213 h 10017"/>
                <a:gd name="connsiteX19" fmla="*/ 6921 w 10038"/>
                <a:gd name="connsiteY19" fmla="*/ 4819 h 10017"/>
                <a:gd name="connsiteX20" fmla="*/ 7744 w 10038"/>
                <a:gd name="connsiteY20" fmla="*/ 4628 h 10017"/>
                <a:gd name="connsiteX21" fmla="*/ 8230 w 10038"/>
                <a:gd name="connsiteY21" fmla="*/ 3664 h 10017"/>
                <a:gd name="connsiteX22" fmla="*/ 8729 w 10038"/>
                <a:gd name="connsiteY22" fmla="*/ 4191 h 10017"/>
                <a:gd name="connsiteX23" fmla="*/ 9054 w 10038"/>
                <a:gd name="connsiteY23" fmla="*/ 3081 h 10017"/>
                <a:gd name="connsiteX24" fmla="*/ 9552 w 10038"/>
                <a:gd name="connsiteY24" fmla="*/ 2409 h 10017"/>
                <a:gd name="connsiteX25" fmla="*/ 10038 w 10038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246 w 10007"/>
                <a:gd name="connsiteY0" fmla="*/ 10000 h 10017"/>
                <a:gd name="connsiteX1" fmla="*/ 11 w 10007"/>
                <a:gd name="connsiteY1" fmla="*/ 10017 h 10017"/>
                <a:gd name="connsiteX2" fmla="*/ 0 w 10007"/>
                <a:gd name="connsiteY2" fmla="*/ 8379 h 10017"/>
                <a:gd name="connsiteX3" fmla="*/ 492 w 10007"/>
                <a:gd name="connsiteY3" fmla="*/ 8578 h 10017"/>
                <a:gd name="connsiteX4" fmla="*/ 989 w 10007"/>
                <a:gd name="connsiteY4" fmla="*/ 8819 h 10017"/>
                <a:gd name="connsiteX5" fmla="*/ 1315 w 10007"/>
                <a:gd name="connsiteY5" fmla="*/ 8002 h 10017"/>
                <a:gd name="connsiteX6" fmla="*/ 1638 w 10007"/>
                <a:gd name="connsiteY6" fmla="*/ 8819 h 10017"/>
                <a:gd name="connsiteX7" fmla="*/ 2300 w 10007"/>
                <a:gd name="connsiteY7" fmla="*/ 8002 h 10017"/>
                <a:gd name="connsiteX8" fmla="*/ 2625 w 10007"/>
                <a:gd name="connsiteY8" fmla="*/ 8141 h 10017"/>
                <a:gd name="connsiteX9" fmla="*/ 3123 w 10007"/>
                <a:gd name="connsiteY9" fmla="*/ 8432 h 10017"/>
                <a:gd name="connsiteX10" fmla="*/ 3609 w 10007"/>
                <a:gd name="connsiteY10" fmla="*/ 8527 h 10017"/>
                <a:gd name="connsiteX11" fmla="*/ 3934 w 10007"/>
                <a:gd name="connsiteY11" fmla="*/ 7228 h 10017"/>
                <a:gd name="connsiteX12" fmla="*/ 4269 w 10007"/>
                <a:gd name="connsiteY12" fmla="*/ 8096 h 10017"/>
                <a:gd name="connsiteX13" fmla="*/ 4757 w 10007"/>
                <a:gd name="connsiteY13" fmla="*/ 6505 h 10017"/>
                <a:gd name="connsiteX14" fmla="*/ 5256 w 10007"/>
                <a:gd name="connsiteY14" fmla="*/ 7760 h 10017"/>
                <a:gd name="connsiteX15" fmla="*/ 5581 w 10007"/>
                <a:gd name="connsiteY15" fmla="*/ 8242 h 10017"/>
                <a:gd name="connsiteX16" fmla="*/ 5904 w 10007"/>
                <a:gd name="connsiteY16" fmla="*/ 7519 h 10017"/>
                <a:gd name="connsiteX17" fmla="*/ 6241 w 10007"/>
                <a:gd name="connsiteY17" fmla="*/ 6936 h 10017"/>
                <a:gd name="connsiteX18" fmla="*/ 6565 w 10007"/>
                <a:gd name="connsiteY18" fmla="*/ 6213 h 10017"/>
                <a:gd name="connsiteX19" fmla="*/ 6890 w 10007"/>
                <a:gd name="connsiteY19" fmla="*/ 4819 h 10017"/>
                <a:gd name="connsiteX20" fmla="*/ 7713 w 10007"/>
                <a:gd name="connsiteY20" fmla="*/ 4628 h 10017"/>
                <a:gd name="connsiteX21" fmla="*/ 8199 w 10007"/>
                <a:gd name="connsiteY21" fmla="*/ 3664 h 10017"/>
                <a:gd name="connsiteX22" fmla="*/ 8698 w 10007"/>
                <a:gd name="connsiteY22" fmla="*/ 4191 h 10017"/>
                <a:gd name="connsiteX23" fmla="*/ 9023 w 10007"/>
                <a:gd name="connsiteY23" fmla="*/ 3081 h 10017"/>
                <a:gd name="connsiteX24" fmla="*/ 9521 w 10007"/>
                <a:gd name="connsiteY24" fmla="*/ 2409 h 10017"/>
                <a:gd name="connsiteX25" fmla="*/ 10007 w 10007"/>
                <a:gd name="connsiteY25" fmla="*/ 0 h 10017"/>
                <a:gd name="connsiteX0" fmla="*/ 1320 w 10007"/>
                <a:gd name="connsiteY0" fmla="*/ 10026 h 10026"/>
                <a:gd name="connsiteX1" fmla="*/ 11 w 10007"/>
                <a:gd name="connsiteY1" fmla="*/ 10017 h 10026"/>
                <a:gd name="connsiteX2" fmla="*/ 0 w 10007"/>
                <a:gd name="connsiteY2" fmla="*/ 8379 h 10026"/>
                <a:gd name="connsiteX3" fmla="*/ 492 w 10007"/>
                <a:gd name="connsiteY3" fmla="*/ 8578 h 10026"/>
                <a:gd name="connsiteX4" fmla="*/ 989 w 10007"/>
                <a:gd name="connsiteY4" fmla="*/ 8819 h 10026"/>
                <a:gd name="connsiteX5" fmla="*/ 1315 w 10007"/>
                <a:gd name="connsiteY5" fmla="*/ 8002 h 10026"/>
                <a:gd name="connsiteX6" fmla="*/ 1638 w 10007"/>
                <a:gd name="connsiteY6" fmla="*/ 8819 h 10026"/>
                <a:gd name="connsiteX7" fmla="*/ 2300 w 10007"/>
                <a:gd name="connsiteY7" fmla="*/ 8002 h 10026"/>
                <a:gd name="connsiteX8" fmla="*/ 2625 w 10007"/>
                <a:gd name="connsiteY8" fmla="*/ 8141 h 10026"/>
                <a:gd name="connsiteX9" fmla="*/ 3123 w 10007"/>
                <a:gd name="connsiteY9" fmla="*/ 8432 h 10026"/>
                <a:gd name="connsiteX10" fmla="*/ 3609 w 10007"/>
                <a:gd name="connsiteY10" fmla="*/ 8527 h 10026"/>
                <a:gd name="connsiteX11" fmla="*/ 3934 w 10007"/>
                <a:gd name="connsiteY11" fmla="*/ 7228 h 10026"/>
                <a:gd name="connsiteX12" fmla="*/ 4269 w 10007"/>
                <a:gd name="connsiteY12" fmla="*/ 8096 h 10026"/>
                <a:gd name="connsiteX13" fmla="*/ 4757 w 10007"/>
                <a:gd name="connsiteY13" fmla="*/ 6505 h 10026"/>
                <a:gd name="connsiteX14" fmla="*/ 5256 w 10007"/>
                <a:gd name="connsiteY14" fmla="*/ 7760 h 10026"/>
                <a:gd name="connsiteX15" fmla="*/ 5581 w 10007"/>
                <a:gd name="connsiteY15" fmla="*/ 8242 h 10026"/>
                <a:gd name="connsiteX16" fmla="*/ 5904 w 10007"/>
                <a:gd name="connsiteY16" fmla="*/ 7519 h 10026"/>
                <a:gd name="connsiteX17" fmla="*/ 6241 w 10007"/>
                <a:gd name="connsiteY17" fmla="*/ 6936 h 10026"/>
                <a:gd name="connsiteX18" fmla="*/ 6565 w 10007"/>
                <a:gd name="connsiteY18" fmla="*/ 6213 h 10026"/>
                <a:gd name="connsiteX19" fmla="*/ 6890 w 10007"/>
                <a:gd name="connsiteY19" fmla="*/ 4819 h 10026"/>
                <a:gd name="connsiteX20" fmla="*/ 7713 w 10007"/>
                <a:gd name="connsiteY20" fmla="*/ 4628 h 10026"/>
                <a:gd name="connsiteX21" fmla="*/ 8199 w 10007"/>
                <a:gd name="connsiteY21" fmla="*/ 3664 h 10026"/>
                <a:gd name="connsiteX22" fmla="*/ 8698 w 10007"/>
                <a:gd name="connsiteY22" fmla="*/ 4191 h 10026"/>
                <a:gd name="connsiteX23" fmla="*/ 9023 w 10007"/>
                <a:gd name="connsiteY23" fmla="*/ 3081 h 10026"/>
                <a:gd name="connsiteX24" fmla="*/ 9521 w 10007"/>
                <a:gd name="connsiteY24" fmla="*/ 2409 h 10026"/>
                <a:gd name="connsiteX25" fmla="*/ 10007 w 10007"/>
                <a:gd name="connsiteY25" fmla="*/ 0 h 10026"/>
                <a:gd name="connsiteX0" fmla="*/ 1320 w 10007"/>
                <a:gd name="connsiteY0" fmla="*/ 10026 h 10030"/>
                <a:gd name="connsiteX1" fmla="*/ 8 w 10007"/>
                <a:gd name="connsiteY1" fmla="*/ 10030 h 10030"/>
                <a:gd name="connsiteX2" fmla="*/ 0 w 10007"/>
                <a:gd name="connsiteY2" fmla="*/ 8379 h 10030"/>
                <a:gd name="connsiteX3" fmla="*/ 492 w 10007"/>
                <a:gd name="connsiteY3" fmla="*/ 8578 h 10030"/>
                <a:gd name="connsiteX4" fmla="*/ 989 w 10007"/>
                <a:gd name="connsiteY4" fmla="*/ 8819 h 10030"/>
                <a:gd name="connsiteX5" fmla="*/ 1315 w 10007"/>
                <a:gd name="connsiteY5" fmla="*/ 8002 h 10030"/>
                <a:gd name="connsiteX6" fmla="*/ 1638 w 10007"/>
                <a:gd name="connsiteY6" fmla="*/ 8819 h 10030"/>
                <a:gd name="connsiteX7" fmla="*/ 2300 w 10007"/>
                <a:gd name="connsiteY7" fmla="*/ 8002 h 10030"/>
                <a:gd name="connsiteX8" fmla="*/ 2625 w 10007"/>
                <a:gd name="connsiteY8" fmla="*/ 8141 h 10030"/>
                <a:gd name="connsiteX9" fmla="*/ 3123 w 10007"/>
                <a:gd name="connsiteY9" fmla="*/ 8432 h 10030"/>
                <a:gd name="connsiteX10" fmla="*/ 3609 w 10007"/>
                <a:gd name="connsiteY10" fmla="*/ 8527 h 10030"/>
                <a:gd name="connsiteX11" fmla="*/ 3934 w 10007"/>
                <a:gd name="connsiteY11" fmla="*/ 7228 h 10030"/>
                <a:gd name="connsiteX12" fmla="*/ 4269 w 10007"/>
                <a:gd name="connsiteY12" fmla="*/ 8096 h 10030"/>
                <a:gd name="connsiteX13" fmla="*/ 4757 w 10007"/>
                <a:gd name="connsiteY13" fmla="*/ 6505 h 10030"/>
                <a:gd name="connsiteX14" fmla="*/ 5256 w 10007"/>
                <a:gd name="connsiteY14" fmla="*/ 7760 h 10030"/>
                <a:gd name="connsiteX15" fmla="*/ 5581 w 10007"/>
                <a:gd name="connsiteY15" fmla="*/ 8242 h 10030"/>
                <a:gd name="connsiteX16" fmla="*/ 5904 w 10007"/>
                <a:gd name="connsiteY16" fmla="*/ 7519 h 10030"/>
                <a:gd name="connsiteX17" fmla="*/ 6241 w 10007"/>
                <a:gd name="connsiteY17" fmla="*/ 6936 h 10030"/>
                <a:gd name="connsiteX18" fmla="*/ 6565 w 10007"/>
                <a:gd name="connsiteY18" fmla="*/ 6213 h 10030"/>
                <a:gd name="connsiteX19" fmla="*/ 6890 w 10007"/>
                <a:gd name="connsiteY19" fmla="*/ 4819 h 10030"/>
                <a:gd name="connsiteX20" fmla="*/ 7713 w 10007"/>
                <a:gd name="connsiteY20" fmla="*/ 4628 h 10030"/>
                <a:gd name="connsiteX21" fmla="*/ 8199 w 10007"/>
                <a:gd name="connsiteY21" fmla="*/ 3664 h 10030"/>
                <a:gd name="connsiteX22" fmla="*/ 8698 w 10007"/>
                <a:gd name="connsiteY22" fmla="*/ 4191 h 10030"/>
                <a:gd name="connsiteX23" fmla="*/ 9023 w 10007"/>
                <a:gd name="connsiteY23" fmla="*/ 3081 h 10030"/>
                <a:gd name="connsiteX24" fmla="*/ 9521 w 10007"/>
                <a:gd name="connsiteY24" fmla="*/ 2409 h 10030"/>
                <a:gd name="connsiteX25" fmla="*/ 10007 w 10007"/>
                <a:gd name="connsiteY25" fmla="*/ 0 h 10030"/>
                <a:gd name="connsiteX0" fmla="*/ 1317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8333 w 10004"/>
                <a:gd name="connsiteY0" fmla="*/ 10026 h 10030"/>
                <a:gd name="connsiteX1" fmla="*/ 5 w 10004"/>
                <a:gd name="connsiteY1" fmla="*/ 10030 h 10030"/>
                <a:gd name="connsiteX2" fmla="*/ 0 w 10004"/>
                <a:gd name="connsiteY2" fmla="*/ 8379 h 10030"/>
                <a:gd name="connsiteX3" fmla="*/ 489 w 10004"/>
                <a:gd name="connsiteY3" fmla="*/ 8578 h 10030"/>
                <a:gd name="connsiteX4" fmla="*/ 986 w 10004"/>
                <a:gd name="connsiteY4" fmla="*/ 8819 h 10030"/>
                <a:gd name="connsiteX5" fmla="*/ 1312 w 10004"/>
                <a:gd name="connsiteY5" fmla="*/ 8002 h 10030"/>
                <a:gd name="connsiteX6" fmla="*/ 1635 w 10004"/>
                <a:gd name="connsiteY6" fmla="*/ 8819 h 10030"/>
                <a:gd name="connsiteX7" fmla="*/ 2297 w 10004"/>
                <a:gd name="connsiteY7" fmla="*/ 8002 h 10030"/>
                <a:gd name="connsiteX8" fmla="*/ 2622 w 10004"/>
                <a:gd name="connsiteY8" fmla="*/ 8141 h 10030"/>
                <a:gd name="connsiteX9" fmla="*/ 3120 w 10004"/>
                <a:gd name="connsiteY9" fmla="*/ 8432 h 10030"/>
                <a:gd name="connsiteX10" fmla="*/ 3606 w 10004"/>
                <a:gd name="connsiteY10" fmla="*/ 8527 h 10030"/>
                <a:gd name="connsiteX11" fmla="*/ 3931 w 10004"/>
                <a:gd name="connsiteY11" fmla="*/ 7228 h 10030"/>
                <a:gd name="connsiteX12" fmla="*/ 4266 w 10004"/>
                <a:gd name="connsiteY12" fmla="*/ 8096 h 10030"/>
                <a:gd name="connsiteX13" fmla="*/ 4754 w 10004"/>
                <a:gd name="connsiteY13" fmla="*/ 6505 h 10030"/>
                <a:gd name="connsiteX14" fmla="*/ 5253 w 10004"/>
                <a:gd name="connsiteY14" fmla="*/ 7760 h 10030"/>
                <a:gd name="connsiteX15" fmla="*/ 5578 w 10004"/>
                <a:gd name="connsiteY15" fmla="*/ 8242 h 10030"/>
                <a:gd name="connsiteX16" fmla="*/ 5901 w 10004"/>
                <a:gd name="connsiteY16" fmla="*/ 7519 h 10030"/>
                <a:gd name="connsiteX17" fmla="*/ 6238 w 10004"/>
                <a:gd name="connsiteY17" fmla="*/ 6936 h 10030"/>
                <a:gd name="connsiteX18" fmla="*/ 6562 w 10004"/>
                <a:gd name="connsiteY18" fmla="*/ 6213 h 10030"/>
                <a:gd name="connsiteX19" fmla="*/ 6887 w 10004"/>
                <a:gd name="connsiteY19" fmla="*/ 4819 h 10030"/>
                <a:gd name="connsiteX20" fmla="*/ 7710 w 10004"/>
                <a:gd name="connsiteY20" fmla="*/ 4628 h 10030"/>
                <a:gd name="connsiteX21" fmla="*/ 8196 w 10004"/>
                <a:gd name="connsiteY21" fmla="*/ 3664 h 10030"/>
                <a:gd name="connsiteX22" fmla="*/ 8695 w 10004"/>
                <a:gd name="connsiteY22" fmla="*/ 4191 h 10030"/>
                <a:gd name="connsiteX23" fmla="*/ 9020 w 10004"/>
                <a:gd name="connsiteY23" fmla="*/ 3081 h 10030"/>
                <a:gd name="connsiteX24" fmla="*/ 9518 w 10004"/>
                <a:gd name="connsiteY24" fmla="*/ 2409 h 10030"/>
                <a:gd name="connsiteX25" fmla="*/ 10004 w 10004"/>
                <a:gd name="connsiteY25" fmla="*/ 0 h 10030"/>
                <a:gd name="connsiteX0" fmla="*/ 10188 w 10188"/>
                <a:gd name="connsiteY0" fmla="*/ 10039 h 10039"/>
                <a:gd name="connsiteX1" fmla="*/ 5 w 10188"/>
                <a:gd name="connsiteY1" fmla="*/ 10030 h 10039"/>
                <a:gd name="connsiteX2" fmla="*/ 0 w 10188"/>
                <a:gd name="connsiteY2" fmla="*/ 8379 h 10039"/>
                <a:gd name="connsiteX3" fmla="*/ 489 w 10188"/>
                <a:gd name="connsiteY3" fmla="*/ 8578 h 10039"/>
                <a:gd name="connsiteX4" fmla="*/ 986 w 10188"/>
                <a:gd name="connsiteY4" fmla="*/ 8819 h 10039"/>
                <a:gd name="connsiteX5" fmla="*/ 1312 w 10188"/>
                <a:gd name="connsiteY5" fmla="*/ 8002 h 10039"/>
                <a:gd name="connsiteX6" fmla="*/ 1635 w 10188"/>
                <a:gd name="connsiteY6" fmla="*/ 8819 h 10039"/>
                <a:gd name="connsiteX7" fmla="*/ 2297 w 10188"/>
                <a:gd name="connsiteY7" fmla="*/ 8002 h 10039"/>
                <a:gd name="connsiteX8" fmla="*/ 2622 w 10188"/>
                <a:gd name="connsiteY8" fmla="*/ 8141 h 10039"/>
                <a:gd name="connsiteX9" fmla="*/ 3120 w 10188"/>
                <a:gd name="connsiteY9" fmla="*/ 8432 h 10039"/>
                <a:gd name="connsiteX10" fmla="*/ 3606 w 10188"/>
                <a:gd name="connsiteY10" fmla="*/ 8527 h 10039"/>
                <a:gd name="connsiteX11" fmla="*/ 3931 w 10188"/>
                <a:gd name="connsiteY11" fmla="*/ 7228 h 10039"/>
                <a:gd name="connsiteX12" fmla="*/ 4266 w 10188"/>
                <a:gd name="connsiteY12" fmla="*/ 8096 h 10039"/>
                <a:gd name="connsiteX13" fmla="*/ 4754 w 10188"/>
                <a:gd name="connsiteY13" fmla="*/ 6505 h 10039"/>
                <a:gd name="connsiteX14" fmla="*/ 5253 w 10188"/>
                <a:gd name="connsiteY14" fmla="*/ 7760 h 10039"/>
                <a:gd name="connsiteX15" fmla="*/ 5578 w 10188"/>
                <a:gd name="connsiteY15" fmla="*/ 8242 h 10039"/>
                <a:gd name="connsiteX16" fmla="*/ 5901 w 10188"/>
                <a:gd name="connsiteY16" fmla="*/ 7519 h 10039"/>
                <a:gd name="connsiteX17" fmla="*/ 6238 w 10188"/>
                <a:gd name="connsiteY17" fmla="*/ 6936 h 10039"/>
                <a:gd name="connsiteX18" fmla="*/ 6562 w 10188"/>
                <a:gd name="connsiteY18" fmla="*/ 6213 h 10039"/>
                <a:gd name="connsiteX19" fmla="*/ 6887 w 10188"/>
                <a:gd name="connsiteY19" fmla="*/ 4819 h 10039"/>
                <a:gd name="connsiteX20" fmla="*/ 7710 w 10188"/>
                <a:gd name="connsiteY20" fmla="*/ 4628 h 10039"/>
                <a:gd name="connsiteX21" fmla="*/ 8196 w 10188"/>
                <a:gd name="connsiteY21" fmla="*/ 3664 h 10039"/>
                <a:gd name="connsiteX22" fmla="*/ 8695 w 10188"/>
                <a:gd name="connsiteY22" fmla="*/ 4191 h 10039"/>
                <a:gd name="connsiteX23" fmla="*/ 9020 w 10188"/>
                <a:gd name="connsiteY23" fmla="*/ 3081 h 10039"/>
                <a:gd name="connsiteX24" fmla="*/ 9518 w 10188"/>
                <a:gd name="connsiteY24" fmla="*/ 2409 h 10039"/>
                <a:gd name="connsiteX25" fmla="*/ 10004 w 10188"/>
                <a:gd name="connsiteY25" fmla="*/ 0 h 10039"/>
                <a:gd name="connsiteX0" fmla="*/ 10188 w 10804"/>
                <a:gd name="connsiteY0" fmla="*/ 10039 h 10154"/>
                <a:gd name="connsiteX1" fmla="*/ 10007 w 10804"/>
                <a:gd name="connsiteY1" fmla="*/ 10036 h 10154"/>
                <a:gd name="connsiteX2" fmla="*/ 5 w 10804"/>
                <a:gd name="connsiteY2" fmla="*/ 10030 h 10154"/>
                <a:gd name="connsiteX3" fmla="*/ 0 w 10804"/>
                <a:gd name="connsiteY3" fmla="*/ 8379 h 10154"/>
                <a:gd name="connsiteX4" fmla="*/ 489 w 10804"/>
                <a:gd name="connsiteY4" fmla="*/ 8578 h 10154"/>
                <a:gd name="connsiteX5" fmla="*/ 986 w 10804"/>
                <a:gd name="connsiteY5" fmla="*/ 8819 h 10154"/>
                <a:gd name="connsiteX6" fmla="*/ 1312 w 10804"/>
                <a:gd name="connsiteY6" fmla="*/ 8002 h 10154"/>
                <a:gd name="connsiteX7" fmla="*/ 1635 w 10804"/>
                <a:gd name="connsiteY7" fmla="*/ 8819 h 10154"/>
                <a:gd name="connsiteX8" fmla="*/ 2297 w 10804"/>
                <a:gd name="connsiteY8" fmla="*/ 8002 h 10154"/>
                <a:gd name="connsiteX9" fmla="*/ 2622 w 10804"/>
                <a:gd name="connsiteY9" fmla="*/ 8141 h 10154"/>
                <a:gd name="connsiteX10" fmla="*/ 3120 w 10804"/>
                <a:gd name="connsiteY10" fmla="*/ 8432 h 10154"/>
                <a:gd name="connsiteX11" fmla="*/ 3606 w 10804"/>
                <a:gd name="connsiteY11" fmla="*/ 8527 h 10154"/>
                <a:gd name="connsiteX12" fmla="*/ 3931 w 10804"/>
                <a:gd name="connsiteY12" fmla="*/ 7228 h 10154"/>
                <a:gd name="connsiteX13" fmla="*/ 4266 w 10804"/>
                <a:gd name="connsiteY13" fmla="*/ 8096 h 10154"/>
                <a:gd name="connsiteX14" fmla="*/ 4754 w 10804"/>
                <a:gd name="connsiteY14" fmla="*/ 6505 h 10154"/>
                <a:gd name="connsiteX15" fmla="*/ 5253 w 10804"/>
                <a:gd name="connsiteY15" fmla="*/ 7760 h 10154"/>
                <a:gd name="connsiteX16" fmla="*/ 5578 w 10804"/>
                <a:gd name="connsiteY16" fmla="*/ 8242 h 10154"/>
                <a:gd name="connsiteX17" fmla="*/ 5901 w 10804"/>
                <a:gd name="connsiteY17" fmla="*/ 7519 h 10154"/>
                <a:gd name="connsiteX18" fmla="*/ 6238 w 10804"/>
                <a:gd name="connsiteY18" fmla="*/ 6936 h 10154"/>
                <a:gd name="connsiteX19" fmla="*/ 6562 w 10804"/>
                <a:gd name="connsiteY19" fmla="*/ 6213 h 10154"/>
                <a:gd name="connsiteX20" fmla="*/ 6887 w 10804"/>
                <a:gd name="connsiteY20" fmla="*/ 4819 h 10154"/>
                <a:gd name="connsiteX21" fmla="*/ 7710 w 10804"/>
                <a:gd name="connsiteY21" fmla="*/ 4628 h 10154"/>
                <a:gd name="connsiteX22" fmla="*/ 8196 w 10804"/>
                <a:gd name="connsiteY22" fmla="*/ 3664 h 10154"/>
                <a:gd name="connsiteX23" fmla="*/ 8695 w 10804"/>
                <a:gd name="connsiteY23" fmla="*/ 4191 h 10154"/>
                <a:gd name="connsiteX24" fmla="*/ 9020 w 10804"/>
                <a:gd name="connsiteY24" fmla="*/ 3081 h 10154"/>
                <a:gd name="connsiteX25" fmla="*/ 9518 w 10804"/>
                <a:gd name="connsiteY25" fmla="*/ 2409 h 10154"/>
                <a:gd name="connsiteX26" fmla="*/ 10004 w 10804"/>
                <a:gd name="connsiteY26" fmla="*/ 0 h 10154"/>
                <a:gd name="connsiteX0" fmla="*/ 10188 w 10804"/>
                <a:gd name="connsiteY0" fmla="*/ 10039 h 10157"/>
                <a:gd name="connsiteX1" fmla="*/ 10007 w 10804"/>
                <a:gd name="connsiteY1" fmla="*/ 10036 h 10157"/>
                <a:gd name="connsiteX2" fmla="*/ 5 w 10804"/>
                <a:gd name="connsiteY2" fmla="*/ 10030 h 10157"/>
                <a:gd name="connsiteX3" fmla="*/ 0 w 10804"/>
                <a:gd name="connsiteY3" fmla="*/ 8379 h 10157"/>
                <a:gd name="connsiteX4" fmla="*/ 489 w 10804"/>
                <a:gd name="connsiteY4" fmla="*/ 8578 h 10157"/>
                <a:gd name="connsiteX5" fmla="*/ 986 w 10804"/>
                <a:gd name="connsiteY5" fmla="*/ 8819 h 10157"/>
                <a:gd name="connsiteX6" fmla="*/ 1312 w 10804"/>
                <a:gd name="connsiteY6" fmla="*/ 8002 h 10157"/>
                <a:gd name="connsiteX7" fmla="*/ 1635 w 10804"/>
                <a:gd name="connsiteY7" fmla="*/ 8819 h 10157"/>
                <a:gd name="connsiteX8" fmla="*/ 2297 w 10804"/>
                <a:gd name="connsiteY8" fmla="*/ 8002 h 10157"/>
                <a:gd name="connsiteX9" fmla="*/ 2622 w 10804"/>
                <a:gd name="connsiteY9" fmla="*/ 8141 h 10157"/>
                <a:gd name="connsiteX10" fmla="*/ 3120 w 10804"/>
                <a:gd name="connsiteY10" fmla="*/ 8432 h 10157"/>
                <a:gd name="connsiteX11" fmla="*/ 3606 w 10804"/>
                <a:gd name="connsiteY11" fmla="*/ 8527 h 10157"/>
                <a:gd name="connsiteX12" fmla="*/ 3931 w 10804"/>
                <a:gd name="connsiteY12" fmla="*/ 7228 h 10157"/>
                <a:gd name="connsiteX13" fmla="*/ 4266 w 10804"/>
                <a:gd name="connsiteY13" fmla="*/ 8096 h 10157"/>
                <a:gd name="connsiteX14" fmla="*/ 4754 w 10804"/>
                <a:gd name="connsiteY14" fmla="*/ 6505 h 10157"/>
                <a:gd name="connsiteX15" fmla="*/ 5253 w 10804"/>
                <a:gd name="connsiteY15" fmla="*/ 7760 h 10157"/>
                <a:gd name="connsiteX16" fmla="*/ 5578 w 10804"/>
                <a:gd name="connsiteY16" fmla="*/ 8242 h 10157"/>
                <a:gd name="connsiteX17" fmla="*/ 5901 w 10804"/>
                <a:gd name="connsiteY17" fmla="*/ 7519 h 10157"/>
                <a:gd name="connsiteX18" fmla="*/ 6238 w 10804"/>
                <a:gd name="connsiteY18" fmla="*/ 6936 h 10157"/>
                <a:gd name="connsiteX19" fmla="*/ 6562 w 10804"/>
                <a:gd name="connsiteY19" fmla="*/ 6213 h 10157"/>
                <a:gd name="connsiteX20" fmla="*/ 6887 w 10804"/>
                <a:gd name="connsiteY20" fmla="*/ 4819 h 10157"/>
                <a:gd name="connsiteX21" fmla="*/ 7710 w 10804"/>
                <a:gd name="connsiteY21" fmla="*/ 4628 h 10157"/>
                <a:gd name="connsiteX22" fmla="*/ 8196 w 10804"/>
                <a:gd name="connsiteY22" fmla="*/ 3664 h 10157"/>
                <a:gd name="connsiteX23" fmla="*/ 8695 w 10804"/>
                <a:gd name="connsiteY23" fmla="*/ 4191 h 10157"/>
                <a:gd name="connsiteX24" fmla="*/ 9020 w 10804"/>
                <a:gd name="connsiteY24" fmla="*/ 3081 h 10157"/>
                <a:gd name="connsiteX25" fmla="*/ 9518 w 10804"/>
                <a:gd name="connsiteY25" fmla="*/ 2409 h 10157"/>
                <a:gd name="connsiteX26" fmla="*/ 10004 w 10804"/>
                <a:gd name="connsiteY26" fmla="*/ 0 h 10157"/>
                <a:gd name="connsiteX0" fmla="*/ 10188 w 10188"/>
                <a:gd name="connsiteY0" fmla="*/ 10039 h 10157"/>
                <a:gd name="connsiteX1" fmla="*/ 10007 w 10188"/>
                <a:gd name="connsiteY1" fmla="*/ 10036 h 10157"/>
                <a:gd name="connsiteX2" fmla="*/ 5 w 10188"/>
                <a:gd name="connsiteY2" fmla="*/ 10030 h 10157"/>
                <a:gd name="connsiteX3" fmla="*/ 0 w 10188"/>
                <a:gd name="connsiteY3" fmla="*/ 8379 h 10157"/>
                <a:gd name="connsiteX4" fmla="*/ 489 w 10188"/>
                <a:gd name="connsiteY4" fmla="*/ 8578 h 10157"/>
                <a:gd name="connsiteX5" fmla="*/ 986 w 10188"/>
                <a:gd name="connsiteY5" fmla="*/ 8819 h 10157"/>
                <a:gd name="connsiteX6" fmla="*/ 1312 w 10188"/>
                <a:gd name="connsiteY6" fmla="*/ 8002 h 10157"/>
                <a:gd name="connsiteX7" fmla="*/ 1635 w 10188"/>
                <a:gd name="connsiteY7" fmla="*/ 8819 h 10157"/>
                <a:gd name="connsiteX8" fmla="*/ 2297 w 10188"/>
                <a:gd name="connsiteY8" fmla="*/ 8002 h 10157"/>
                <a:gd name="connsiteX9" fmla="*/ 2622 w 10188"/>
                <a:gd name="connsiteY9" fmla="*/ 8141 h 10157"/>
                <a:gd name="connsiteX10" fmla="*/ 3120 w 10188"/>
                <a:gd name="connsiteY10" fmla="*/ 8432 h 10157"/>
                <a:gd name="connsiteX11" fmla="*/ 3606 w 10188"/>
                <a:gd name="connsiteY11" fmla="*/ 8527 h 10157"/>
                <a:gd name="connsiteX12" fmla="*/ 3931 w 10188"/>
                <a:gd name="connsiteY12" fmla="*/ 7228 h 10157"/>
                <a:gd name="connsiteX13" fmla="*/ 4266 w 10188"/>
                <a:gd name="connsiteY13" fmla="*/ 8096 h 10157"/>
                <a:gd name="connsiteX14" fmla="*/ 4754 w 10188"/>
                <a:gd name="connsiteY14" fmla="*/ 6505 h 10157"/>
                <a:gd name="connsiteX15" fmla="*/ 5253 w 10188"/>
                <a:gd name="connsiteY15" fmla="*/ 7760 h 10157"/>
                <a:gd name="connsiteX16" fmla="*/ 5578 w 10188"/>
                <a:gd name="connsiteY16" fmla="*/ 8242 h 10157"/>
                <a:gd name="connsiteX17" fmla="*/ 5901 w 10188"/>
                <a:gd name="connsiteY17" fmla="*/ 7519 h 10157"/>
                <a:gd name="connsiteX18" fmla="*/ 6238 w 10188"/>
                <a:gd name="connsiteY18" fmla="*/ 6936 h 10157"/>
                <a:gd name="connsiteX19" fmla="*/ 6562 w 10188"/>
                <a:gd name="connsiteY19" fmla="*/ 6213 h 10157"/>
                <a:gd name="connsiteX20" fmla="*/ 6887 w 10188"/>
                <a:gd name="connsiteY20" fmla="*/ 4819 h 10157"/>
                <a:gd name="connsiteX21" fmla="*/ 7710 w 10188"/>
                <a:gd name="connsiteY21" fmla="*/ 4628 h 10157"/>
                <a:gd name="connsiteX22" fmla="*/ 8196 w 10188"/>
                <a:gd name="connsiteY22" fmla="*/ 3664 h 10157"/>
                <a:gd name="connsiteX23" fmla="*/ 8695 w 10188"/>
                <a:gd name="connsiteY23" fmla="*/ 4191 h 10157"/>
                <a:gd name="connsiteX24" fmla="*/ 9020 w 10188"/>
                <a:gd name="connsiteY24" fmla="*/ 3081 h 10157"/>
                <a:gd name="connsiteX25" fmla="*/ 9518 w 10188"/>
                <a:gd name="connsiteY25" fmla="*/ 2409 h 10157"/>
                <a:gd name="connsiteX26" fmla="*/ 10004 w 10188"/>
                <a:gd name="connsiteY26" fmla="*/ 0 h 10157"/>
                <a:gd name="connsiteX0" fmla="*/ 10013 w 10013"/>
                <a:gd name="connsiteY0" fmla="*/ 8 h 10157"/>
                <a:gd name="connsiteX1" fmla="*/ 10007 w 10013"/>
                <a:gd name="connsiteY1" fmla="*/ 10036 h 10157"/>
                <a:gd name="connsiteX2" fmla="*/ 5 w 10013"/>
                <a:gd name="connsiteY2" fmla="*/ 10030 h 10157"/>
                <a:gd name="connsiteX3" fmla="*/ 0 w 10013"/>
                <a:gd name="connsiteY3" fmla="*/ 8379 h 10157"/>
                <a:gd name="connsiteX4" fmla="*/ 489 w 10013"/>
                <a:gd name="connsiteY4" fmla="*/ 8578 h 10157"/>
                <a:gd name="connsiteX5" fmla="*/ 986 w 10013"/>
                <a:gd name="connsiteY5" fmla="*/ 8819 h 10157"/>
                <a:gd name="connsiteX6" fmla="*/ 1312 w 10013"/>
                <a:gd name="connsiteY6" fmla="*/ 8002 h 10157"/>
                <a:gd name="connsiteX7" fmla="*/ 1635 w 10013"/>
                <a:gd name="connsiteY7" fmla="*/ 8819 h 10157"/>
                <a:gd name="connsiteX8" fmla="*/ 2297 w 10013"/>
                <a:gd name="connsiteY8" fmla="*/ 8002 h 10157"/>
                <a:gd name="connsiteX9" fmla="*/ 2622 w 10013"/>
                <a:gd name="connsiteY9" fmla="*/ 8141 h 10157"/>
                <a:gd name="connsiteX10" fmla="*/ 3120 w 10013"/>
                <a:gd name="connsiteY10" fmla="*/ 8432 h 10157"/>
                <a:gd name="connsiteX11" fmla="*/ 3606 w 10013"/>
                <a:gd name="connsiteY11" fmla="*/ 8527 h 10157"/>
                <a:gd name="connsiteX12" fmla="*/ 3931 w 10013"/>
                <a:gd name="connsiteY12" fmla="*/ 7228 h 10157"/>
                <a:gd name="connsiteX13" fmla="*/ 4266 w 10013"/>
                <a:gd name="connsiteY13" fmla="*/ 8096 h 10157"/>
                <a:gd name="connsiteX14" fmla="*/ 4754 w 10013"/>
                <a:gd name="connsiteY14" fmla="*/ 6505 h 10157"/>
                <a:gd name="connsiteX15" fmla="*/ 5253 w 10013"/>
                <a:gd name="connsiteY15" fmla="*/ 7760 h 10157"/>
                <a:gd name="connsiteX16" fmla="*/ 5578 w 10013"/>
                <a:gd name="connsiteY16" fmla="*/ 8242 h 10157"/>
                <a:gd name="connsiteX17" fmla="*/ 5901 w 10013"/>
                <a:gd name="connsiteY17" fmla="*/ 7519 h 10157"/>
                <a:gd name="connsiteX18" fmla="*/ 6238 w 10013"/>
                <a:gd name="connsiteY18" fmla="*/ 6936 h 10157"/>
                <a:gd name="connsiteX19" fmla="*/ 6562 w 10013"/>
                <a:gd name="connsiteY19" fmla="*/ 6213 h 10157"/>
                <a:gd name="connsiteX20" fmla="*/ 6887 w 10013"/>
                <a:gd name="connsiteY20" fmla="*/ 4819 h 10157"/>
                <a:gd name="connsiteX21" fmla="*/ 7710 w 10013"/>
                <a:gd name="connsiteY21" fmla="*/ 4628 h 10157"/>
                <a:gd name="connsiteX22" fmla="*/ 8196 w 10013"/>
                <a:gd name="connsiteY22" fmla="*/ 3664 h 10157"/>
                <a:gd name="connsiteX23" fmla="*/ 8695 w 10013"/>
                <a:gd name="connsiteY23" fmla="*/ 4191 h 10157"/>
                <a:gd name="connsiteX24" fmla="*/ 9020 w 10013"/>
                <a:gd name="connsiteY24" fmla="*/ 3081 h 10157"/>
                <a:gd name="connsiteX25" fmla="*/ 9518 w 10013"/>
                <a:gd name="connsiteY25" fmla="*/ 2409 h 10157"/>
                <a:gd name="connsiteX26" fmla="*/ 10004 w 10013"/>
                <a:gd name="connsiteY26" fmla="*/ 0 h 1015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3 w 10013"/>
                <a:gd name="connsiteY0" fmla="*/ 8 h 10037"/>
                <a:gd name="connsiteX1" fmla="*/ 10007 w 10013"/>
                <a:gd name="connsiteY1" fmla="*/ 10036 h 10037"/>
                <a:gd name="connsiteX2" fmla="*/ 5 w 10013"/>
                <a:gd name="connsiteY2" fmla="*/ 10030 h 10037"/>
                <a:gd name="connsiteX3" fmla="*/ 0 w 10013"/>
                <a:gd name="connsiteY3" fmla="*/ 8379 h 10037"/>
                <a:gd name="connsiteX4" fmla="*/ 489 w 10013"/>
                <a:gd name="connsiteY4" fmla="*/ 8578 h 10037"/>
                <a:gd name="connsiteX5" fmla="*/ 986 w 10013"/>
                <a:gd name="connsiteY5" fmla="*/ 8819 h 10037"/>
                <a:gd name="connsiteX6" fmla="*/ 1312 w 10013"/>
                <a:gd name="connsiteY6" fmla="*/ 8002 h 10037"/>
                <a:gd name="connsiteX7" fmla="*/ 1635 w 10013"/>
                <a:gd name="connsiteY7" fmla="*/ 8819 h 10037"/>
                <a:gd name="connsiteX8" fmla="*/ 2297 w 10013"/>
                <a:gd name="connsiteY8" fmla="*/ 8002 h 10037"/>
                <a:gd name="connsiteX9" fmla="*/ 2622 w 10013"/>
                <a:gd name="connsiteY9" fmla="*/ 8141 h 10037"/>
                <a:gd name="connsiteX10" fmla="*/ 3120 w 10013"/>
                <a:gd name="connsiteY10" fmla="*/ 8432 h 10037"/>
                <a:gd name="connsiteX11" fmla="*/ 3606 w 10013"/>
                <a:gd name="connsiteY11" fmla="*/ 8527 h 10037"/>
                <a:gd name="connsiteX12" fmla="*/ 3931 w 10013"/>
                <a:gd name="connsiteY12" fmla="*/ 7228 h 10037"/>
                <a:gd name="connsiteX13" fmla="*/ 4266 w 10013"/>
                <a:gd name="connsiteY13" fmla="*/ 8096 h 10037"/>
                <a:gd name="connsiteX14" fmla="*/ 4754 w 10013"/>
                <a:gd name="connsiteY14" fmla="*/ 6505 h 10037"/>
                <a:gd name="connsiteX15" fmla="*/ 5253 w 10013"/>
                <a:gd name="connsiteY15" fmla="*/ 7760 h 10037"/>
                <a:gd name="connsiteX16" fmla="*/ 5578 w 10013"/>
                <a:gd name="connsiteY16" fmla="*/ 8242 h 10037"/>
                <a:gd name="connsiteX17" fmla="*/ 5901 w 10013"/>
                <a:gd name="connsiteY17" fmla="*/ 7519 h 10037"/>
                <a:gd name="connsiteX18" fmla="*/ 6238 w 10013"/>
                <a:gd name="connsiteY18" fmla="*/ 6936 h 10037"/>
                <a:gd name="connsiteX19" fmla="*/ 6562 w 10013"/>
                <a:gd name="connsiteY19" fmla="*/ 6213 h 10037"/>
                <a:gd name="connsiteX20" fmla="*/ 6887 w 10013"/>
                <a:gd name="connsiteY20" fmla="*/ 4819 h 10037"/>
                <a:gd name="connsiteX21" fmla="*/ 7710 w 10013"/>
                <a:gd name="connsiteY21" fmla="*/ 4628 h 10037"/>
                <a:gd name="connsiteX22" fmla="*/ 8196 w 10013"/>
                <a:gd name="connsiteY22" fmla="*/ 3664 h 10037"/>
                <a:gd name="connsiteX23" fmla="*/ 8695 w 10013"/>
                <a:gd name="connsiteY23" fmla="*/ 4191 h 10037"/>
                <a:gd name="connsiteX24" fmla="*/ 9020 w 10013"/>
                <a:gd name="connsiteY24" fmla="*/ 3081 h 10037"/>
                <a:gd name="connsiteX25" fmla="*/ 9518 w 10013"/>
                <a:gd name="connsiteY25" fmla="*/ 2409 h 10037"/>
                <a:gd name="connsiteX26" fmla="*/ 10004 w 10013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5898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235 w 10010"/>
                <a:gd name="connsiteY18" fmla="*/ 6936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559 w 10010"/>
                <a:gd name="connsiteY19" fmla="*/ 6213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6884 w 10010"/>
                <a:gd name="connsiteY20" fmla="*/ 4819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707 w 10010"/>
                <a:gd name="connsiteY21" fmla="*/ 4628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193 w 10010"/>
                <a:gd name="connsiteY22" fmla="*/ 3664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575 w 10010"/>
                <a:gd name="connsiteY16" fmla="*/ 8242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  <a:gd name="connsiteX0" fmla="*/ 10010 w 10010"/>
                <a:gd name="connsiteY0" fmla="*/ 8 h 10037"/>
                <a:gd name="connsiteX1" fmla="*/ 10004 w 10010"/>
                <a:gd name="connsiteY1" fmla="*/ 10036 h 10037"/>
                <a:gd name="connsiteX2" fmla="*/ 2 w 10010"/>
                <a:gd name="connsiteY2" fmla="*/ 10030 h 10037"/>
                <a:gd name="connsiteX3" fmla="*/ 0 w 10010"/>
                <a:gd name="connsiteY3" fmla="*/ 8379 h 10037"/>
                <a:gd name="connsiteX4" fmla="*/ 486 w 10010"/>
                <a:gd name="connsiteY4" fmla="*/ 8578 h 10037"/>
                <a:gd name="connsiteX5" fmla="*/ 983 w 10010"/>
                <a:gd name="connsiteY5" fmla="*/ 8819 h 10037"/>
                <a:gd name="connsiteX6" fmla="*/ 1309 w 10010"/>
                <a:gd name="connsiteY6" fmla="*/ 8002 h 10037"/>
                <a:gd name="connsiteX7" fmla="*/ 1632 w 10010"/>
                <a:gd name="connsiteY7" fmla="*/ 8819 h 10037"/>
                <a:gd name="connsiteX8" fmla="*/ 2294 w 10010"/>
                <a:gd name="connsiteY8" fmla="*/ 8002 h 10037"/>
                <a:gd name="connsiteX9" fmla="*/ 2619 w 10010"/>
                <a:gd name="connsiteY9" fmla="*/ 8141 h 10037"/>
                <a:gd name="connsiteX10" fmla="*/ 3117 w 10010"/>
                <a:gd name="connsiteY10" fmla="*/ 8432 h 10037"/>
                <a:gd name="connsiteX11" fmla="*/ 3603 w 10010"/>
                <a:gd name="connsiteY11" fmla="*/ 8527 h 10037"/>
                <a:gd name="connsiteX12" fmla="*/ 3928 w 10010"/>
                <a:gd name="connsiteY12" fmla="*/ 7228 h 10037"/>
                <a:gd name="connsiteX13" fmla="*/ 4263 w 10010"/>
                <a:gd name="connsiteY13" fmla="*/ 8096 h 10037"/>
                <a:gd name="connsiteX14" fmla="*/ 4751 w 10010"/>
                <a:gd name="connsiteY14" fmla="*/ 6505 h 10037"/>
                <a:gd name="connsiteX15" fmla="*/ 5250 w 10010"/>
                <a:gd name="connsiteY15" fmla="*/ 7760 h 10037"/>
                <a:gd name="connsiteX16" fmla="*/ 5634 w 10010"/>
                <a:gd name="connsiteY16" fmla="*/ 8301 h 10037"/>
                <a:gd name="connsiteX17" fmla="*/ 6040 w 10010"/>
                <a:gd name="connsiteY17" fmla="*/ 7519 h 10037"/>
                <a:gd name="connsiteX18" fmla="*/ 6520 w 10010"/>
                <a:gd name="connsiteY18" fmla="*/ 7025 h 10037"/>
                <a:gd name="connsiteX19" fmla="*/ 6939 w 10010"/>
                <a:gd name="connsiteY19" fmla="*/ 6272 h 10037"/>
                <a:gd name="connsiteX20" fmla="*/ 7335 w 10010"/>
                <a:gd name="connsiteY20" fmla="*/ 4967 h 10037"/>
                <a:gd name="connsiteX21" fmla="*/ 7802 w 10010"/>
                <a:gd name="connsiteY21" fmla="*/ 4746 h 10037"/>
                <a:gd name="connsiteX22" fmla="*/ 8205 w 10010"/>
                <a:gd name="connsiteY22" fmla="*/ 3812 h 10037"/>
                <a:gd name="connsiteX23" fmla="*/ 8692 w 10010"/>
                <a:gd name="connsiteY23" fmla="*/ 4191 h 10037"/>
                <a:gd name="connsiteX24" fmla="*/ 9017 w 10010"/>
                <a:gd name="connsiteY24" fmla="*/ 3081 h 10037"/>
                <a:gd name="connsiteX25" fmla="*/ 9515 w 10010"/>
                <a:gd name="connsiteY25" fmla="*/ 2409 h 10037"/>
                <a:gd name="connsiteX26" fmla="*/ 10001 w 10010"/>
                <a:gd name="connsiteY26" fmla="*/ 0 h 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10" h="10037">
                  <a:moveTo>
                    <a:pt x="10010" y="8"/>
                  </a:moveTo>
                  <a:cubicBezTo>
                    <a:pt x="9981" y="8"/>
                    <a:pt x="9995" y="10063"/>
                    <a:pt x="10004" y="10036"/>
                  </a:cubicBezTo>
                  <a:cubicBezTo>
                    <a:pt x="9998" y="10048"/>
                    <a:pt x="-1" y="9999"/>
                    <a:pt x="2" y="10030"/>
                  </a:cubicBezTo>
                  <a:cubicBezTo>
                    <a:pt x="4" y="10016"/>
                    <a:pt x="0" y="8383"/>
                    <a:pt x="0" y="8379"/>
                  </a:cubicBezTo>
                  <a:cubicBezTo>
                    <a:pt x="2" y="8387"/>
                    <a:pt x="322" y="8512"/>
                    <a:pt x="486" y="8578"/>
                  </a:cubicBezTo>
                  <a:lnTo>
                    <a:pt x="983" y="8819"/>
                  </a:lnTo>
                  <a:cubicBezTo>
                    <a:pt x="1092" y="8547"/>
                    <a:pt x="1200" y="8274"/>
                    <a:pt x="1309" y="8002"/>
                  </a:cubicBezTo>
                  <a:cubicBezTo>
                    <a:pt x="1417" y="8274"/>
                    <a:pt x="1524" y="8547"/>
                    <a:pt x="1632" y="8819"/>
                  </a:cubicBezTo>
                  <a:lnTo>
                    <a:pt x="2294" y="8002"/>
                  </a:lnTo>
                  <a:lnTo>
                    <a:pt x="2619" y="8141"/>
                  </a:lnTo>
                  <a:lnTo>
                    <a:pt x="3117" y="8432"/>
                  </a:lnTo>
                  <a:lnTo>
                    <a:pt x="3603" y="8527"/>
                  </a:lnTo>
                  <a:cubicBezTo>
                    <a:pt x="3711" y="8094"/>
                    <a:pt x="3820" y="7661"/>
                    <a:pt x="3928" y="7228"/>
                  </a:cubicBezTo>
                  <a:cubicBezTo>
                    <a:pt x="4040" y="7517"/>
                    <a:pt x="4151" y="7807"/>
                    <a:pt x="4263" y="8096"/>
                  </a:cubicBezTo>
                  <a:lnTo>
                    <a:pt x="4751" y="6505"/>
                  </a:lnTo>
                  <a:lnTo>
                    <a:pt x="5250" y="7760"/>
                  </a:lnTo>
                  <a:lnTo>
                    <a:pt x="5634" y="8301"/>
                  </a:lnTo>
                  <a:cubicBezTo>
                    <a:pt x="5742" y="8061"/>
                    <a:pt x="5932" y="7760"/>
                    <a:pt x="6040" y="7519"/>
                  </a:cubicBezTo>
                  <a:lnTo>
                    <a:pt x="6520" y="7025"/>
                  </a:lnTo>
                  <a:cubicBezTo>
                    <a:pt x="6533" y="6754"/>
                    <a:pt x="6926" y="6543"/>
                    <a:pt x="6939" y="6272"/>
                  </a:cubicBezTo>
                  <a:cubicBezTo>
                    <a:pt x="7047" y="5807"/>
                    <a:pt x="7227" y="5432"/>
                    <a:pt x="7335" y="4967"/>
                  </a:cubicBezTo>
                  <a:lnTo>
                    <a:pt x="7802" y="4746"/>
                  </a:lnTo>
                  <a:lnTo>
                    <a:pt x="8205" y="3812"/>
                  </a:lnTo>
                  <a:lnTo>
                    <a:pt x="8692" y="4191"/>
                  </a:lnTo>
                  <a:cubicBezTo>
                    <a:pt x="8800" y="3821"/>
                    <a:pt x="8909" y="3451"/>
                    <a:pt x="9017" y="3081"/>
                  </a:cubicBezTo>
                  <a:lnTo>
                    <a:pt x="9515" y="2409"/>
                  </a:lnTo>
                  <a:lnTo>
                    <a:pt x="10001" y="0"/>
                  </a:lnTo>
                </a:path>
              </a:pathLst>
            </a:custGeom>
            <a:solidFill>
              <a:srgbClr val="FFF7DE">
                <a:alpha val="65098"/>
              </a:srgbClr>
            </a:solidFill>
            <a:ln w="12700" cap="rnd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7E4E3F00-E257-46B5-A6E5-769CBFF06E0B}"/>
                </a:ext>
              </a:extLst>
            </p:cNvPr>
            <p:cNvSpPr/>
            <p:nvPr/>
          </p:nvSpPr>
          <p:spPr>
            <a:xfrm>
              <a:off x="3055458" y="553846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1B72F6CF-EA3A-4F98-966B-EE537CC37409}"/>
                </a:ext>
              </a:extLst>
            </p:cNvPr>
            <p:cNvSpPr/>
            <p:nvPr/>
          </p:nvSpPr>
          <p:spPr>
            <a:xfrm>
              <a:off x="3402846" y="559780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9D2F721-7978-4EA3-8B2C-C1A796F810F1}"/>
                </a:ext>
              </a:extLst>
            </p:cNvPr>
            <p:cNvSpPr/>
            <p:nvPr/>
          </p:nvSpPr>
          <p:spPr>
            <a:xfrm>
              <a:off x="3780714" y="566933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AAC2CBA-C720-4D7F-8B7C-EE1AA6CED9CC}"/>
                </a:ext>
              </a:extLst>
            </p:cNvPr>
            <p:cNvSpPr/>
            <p:nvPr/>
          </p:nvSpPr>
          <p:spPr>
            <a:xfrm>
              <a:off x="4030566" y="546654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5A149CA-E92C-4795-9491-5B8EBD30FE57}"/>
                </a:ext>
              </a:extLst>
            </p:cNvPr>
            <p:cNvSpPr/>
            <p:nvPr/>
          </p:nvSpPr>
          <p:spPr>
            <a:xfrm>
              <a:off x="4268226" y="565389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2C3BC27-0A5D-49C0-ABFE-90E3BD8B1B0C}"/>
                </a:ext>
              </a:extLst>
            </p:cNvPr>
            <p:cNvSpPr/>
            <p:nvPr/>
          </p:nvSpPr>
          <p:spPr>
            <a:xfrm>
              <a:off x="4755906" y="545272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05131D31-E31A-4491-BD67-ADF899635267}"/>
                </a:ext>
              </a:extLst>
            </p:cNvPr>
            <p:cNvSpPr/>
            <p:nvPr/>
          </p:nvSpPr>
          <p:spPr>
            <a:xfrm>
              <a:off x="5011938" y="548930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111D573A-C976-4CA8-AE73-AB8E047D7C14}"/>
                </a:ext>
              </a:extLst>
            </p:cNvPr>
            <p:cNvSpPr/>
            <p:nvPr/>
          </p:nvSpPr>
          <p:spPr>
            <a:xfrm>
              <a:off x="5365506" y="556854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A8699E6A-F425-448E-90EA-DC8234F787BF}"/>
                </a:ext>
              </a:extLst>
            </p:cNvPr>
            <p:cNvSpPr/>
            <p:nvPr/>
          </p:nvSpPr>
          <p:spPr>
            <a:xfrm>
              <a:off x="5731266" y="559293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19E4074-C894-4B2B-A1EF-BDB192E10E8D}"/>
                </a:ext>
              </a:extLst>
            </p:cNvPr>
            <p:cNvSpPr/>
            <p:nvPr/>
          </p:nvSpPr>
          <p:spPr>
            <a:xfrm>
              <a:off x="5975106" y="523936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F06DB31-DBBA-48F4-B806-E8EC4F9996A0}"/>
                </a:ext>
              </a:extLst>
            </p:cNvPr>
            <p:cNvSpPr/>
            <p:nvPr/>
          </p:nvSpPr>
          <p:spPr>
            <a:xfrm>
              <a:off x="6218946" y="544662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7DE56FF-D693-4CDA-8527-0F9E974468C2}"/>
                </a:ext>
              </a:extLst>
            </p:cNvPr>
            <p:cNvSpPr/>
            <p:nvPr/>
          </p:nvSpPr>
          <p:spPr>
            <a:xfrm>
              <a:off x="6578610" y="500162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D3132F87-DF63-4285-8F66-7D2E904B4194}"/>
                </a:ext>
              </a:extLst>
            </p:cNvPr>
            <p:cNvSpPr/>
            <p:nvPr/>
          </p:nvSpPr>
          <p:spPr>
            <a:xfrm>
              <a:off x="6938274" y="535518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A75D3F38-7B89-46DA-AEC3-F58422755A9F}"/>
                </a:ext>
              </a:extLst>
            </p:cNvPr>
            <p:cNvSpPr/>
            <p:nvPr/>
          </p:nvSpPr>
          <p:spPr>
            <a:xfrm>
              <a:off x="7212594" y="5506573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730F7F3-9F96-46C2-8FC6-45692ED22607}"/>
                </a:ext>
              </a:extLst>
            </p:cNvPr>
            <p:cNvSpPr/>
            <p:nvPr/>
          </p:nvSpPr>
          <p:spPr>
            <a:xfrm>
              <a:off x="7497074" y="530438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7D8C193-6DD8-4738-A9A7-6D75E7FF9542}"/>
                </a:ext>
              </a:extLst>
            </p:cNvPr>
            <p:cNvSpPr/>
            <p:nvPr/>
          </p:nvSpPr>
          <p:spPr>
            <a:xfrm>
              <a:off x="7848610" y="514995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364BCAF-0FAB-4A2C-A9C8-F49AF5C0E74C}"/>
                </a:ext>
              </a:extLst>
            </p:cNvPr>
            <p:cNvSpPr/>
            <p:nvPr/>
          </p:nvSpPr>
          <p:spPr>
            <a:xfrm>
              <a:off x="8147314" y="4965045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8EAA5EC1-3B66-4176-9536-93B011173F55}"/>
                </a:ext>
              </a:extLst>
            </p:cNvPr>
            <p:cNvSpPr/>
            <p:nvPr/>
          </p:nvSpPr>
          <p:spPr>
            <a:xfrm>
              <a:off x="8476498" y="4534261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168BF183-F42C-42C0-8A6A-6C57728F6A4A}"/>
                </a:ext>
              </a:extLst>
            </p:cNvPr>
            <p:cNvSpPr/>
            <p:nvPr/>
          </p:nvSpPr>
          <p:spPr>
            <a:xfrm>
              <a:off x="8801618" y="44590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0584C00-8C7F-4822-B4F3-2540B9D77152}"/>
                </a:ext>
              </a:extLst>
            </p:cNvPr>
            <p:cNvSpPr/>
            <p:nvPr/>
          </p:nvSpPr>
          <p:spPr>
            <a:xfrm>
              <a:off x="9119118" y="417713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4C52107-D258-4F82-AD0E-C2A4664FF14F}"/>
                </a:ext>
              </a:extLst>
            </p:cNvPr>
            <p:cNvSpPr/>
            <p:nvPr/>
          </p:nvSpPr>
          <p:spPr>
            <a:xfrm>
              <a:off x="9728718" y="398663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6B92C91-223C-49CF-AF2E-57CB8E91799C}"/>
                </a:ext>
              </a:extLst>
            </p:cNvPr>
            <p:cNvSpPr/>
            <p:nvPr/>
          </p:nvSpPr>
          <p:spPr>
            <a:xfrm>
              <a:off x="10102098" y="375803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A1107F6-EE27-4470-8DB8-E5E7C27FDABF}"/>
                </a:ext>
              </a:extLst>
            </p:cNvPr>
            <p:cNvSpPr/>
            <p:nvPr/>
          </p:nvSpPr>
          <p:spPr>
            <a:xfrm>
              <a:off x="9484878" y="429905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8" name="Oval 307">
            <a:extLst>
              <a:ext uri="{FF2B5EF4-FFF2-40B4-BE49-F238E27FC236}">
                <a16:creationId xmlns:a16="http://schemas.microsoft.com/office/drawing/2014/main" id="{FF02F883-7ADB-40EC-A38E-B239C413988B}"/>
              </a:ext>
            </a:extLst>
          </p:cNvPr>
          <p:cNvSpPr/>
          <p:nvPr/>
        </p:nvSpPr>
        <p:spPr>
          <a:xfrm>
            <a:off x="10488377" y="120592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7DDD6B-B0E1-4DAE-BE38-2352CD7826B0}"/>
              </a:ext>
            </a:extLst>
          </p:cNvPr>
          <p:cNvGrpSpPr/>
          <p:nvPr/>
        </p:nvGrpSpPr>
        <p:grpSpPr>
          <a:xfrm>
            <a:off x="3084769" y="1235903"/>
            <a:ext cx="7456769" cy="4203342"/>
            <a:chOff x="3084769" y="1235903"/>
            <a:chExt cx="7456769" cy="4203342"/>
          </a:xfrm>
        </p:grpSpPr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23526C03-22D5-4AC2-85C6-82011E61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6" y="1235903"/>
              <a:ext cx="7419852" cy="4173041"/>
            </a:xfrm>
            <a:custGeom>
              <a:avLst/>
              <a:gdLst>
                <a:gd name="T0" fmla="*/ 0 w 4157"/>
                <a:gd name="T1" fmla="*/ 1275 h 1444"/>
                <a:gd name="T2" fmla="*/ 184 w 4157"/>
                <a:gd name="T3" fmla="*/ 1339 h 1444"/>
                <a:gd name="T4" fmla="*/ 360 w 4157"/>
                <a:gd name="T5" fmla="*/ 1444 h 1444"/>
                <a:gd name="T6" fmla="*/ 544 w 4157"/>
                <a:gd name="T7" fmla="*/ 1219 h 1444"/>
                <a:gd name="T8" fmla="*/ 728 w 4157"/>
                <a:gd name="T9" fmla="*/ 1420 h 1444"/>
                <a:gd name="T10" fmla="*/ 905 w 4157"/>
                <a:gd name="T11" fmla="*/ 1211 h 1444"/>
                <a:gd name="T12" fmla="*/ 1089 w 4157"/>
                <a:gd name="T13" fmla="*/ 1267 h 1444"/>
                <a:gd name="T14" fmla="*/ 1265 w 4157"/>
                <a:gd name="T15" fmla="*/ 1307 h 1444"/>
                <a:gd name="T16" fmla="*/ 1449 w 4157"/>
                <a:gd name="T17" fmla="*/ 1315 h 1444"/>
                <a:gd name="T18" fmla="*/ 1626 w 4157"/>
                <a:gd name="T19" fmla="*/ 1107 h 1444"/>
                <a:gd name="T20" fmla="*/ 1810 w 4157"/>
                <a:gd name="T21" fmla="*/ 1227 h 1444"/>
                <a:gd name="T22" fmla="*/ 1994 w 4157"/>
                <a:gd name="T23" fmla="*/ 986 h 1444"/>
                <a:gd name="T24" fmla="*/ 2170 w 4157"/>
                <a:gd name="T25" fmla="*/ 1187 h 1444"/>
                <a:gd name="T26" fmla="*/ 2354 w 4157"/>
                <a:gd name="T27" fmla="*/ 1259 h 1444"/>
                <a:gd name="T28" fmla="*/ 2531 w 4157"/>
                <a:gd name="T29" fmla="*/ 1203 h 1444"/>
                <a:gd name="T30" fmla="*/ 2715 w 4157"/>
                <a:gd name="T31" fmla="*/ 1018 h 1444"/>
                <a:gd name="T32" fmla="*/ 2891 w 4157"/>
                <a:gd name="T33" fmla="*/ 858 h 1444"/>
                <a:gd name="T34" fmla="*/ 3075 w 4157"/>
                <a:gd name="T35" fmla="*/ 778 h 1444"/>
                <a:gd name="T36" fmla="*/ 3260 w 4157"/>
                <a:gd name="T37" fmla="*/ 665 h 1444"/>
                <a:gd name="T38" fmla="*/ 3436 w 4157"/>
                <a:gd name="T39" fmla="*/ 449 h 1444"/>
                <a:gd name="T40" fmla="*/ 3620 w 4157"/>
                <a:gd name="T41" fmla="*/ 585 h 1444"/>
                <a:gd name="T42" fmla="*/ 3796 w 4157"/>
                <a:gd name="T43" fmla="*/ 529 h 1444"/>
                <a:gd name="T44" fmla="*/ 3980 w 4157"/>
                <a:gd name="T45" fmla="*/ 401 h 1444"/>
                <a:gd name="T46" fmla="*/ 4157 w 4157"/>
                <a:gd name="T4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7" h="1444">
                  <a:moveTo>
                    <a:pt x="0" y="1275"/>
                  </a:moveTo>
                  <a:lnTo>
                    <a:pt x="184" y="1339"/>
                  </a:lnTo>
                  <a:lnTo>
                    <a:pt x="360" y="1444"/>
                  </a:lnTo>
                  <a:lnTo>
                    <a:pt x="544" y="1219"/>
                  </a:lnTo>
                  <a:lnTo>
                    <a:pt x="728" y="1420"/>
                  </a:lnTo>
                  <a:lnTo>
                    <a:pt x="905" y="1211"/>
                  </a:lnTo>
                  <a:lnTo>
                    <a:pt x="1089" y="1267"/>
                  </a:lnTo>
                  <a:lnTo>
                    <a:pt x="1265" y="1307"/>
                  </a:lnTo>
                  <a:lnTo>
                    <a:pt x="1449" y="1315"/>
                  </a:lnTo>
                  <a:lnTo>
                    <a:pt x="1626" y="1107"/>
                  </a:lnTo>
                  <a:lnTo>
                    <a:pt x="1810" y="1227"/>
                  </a:lnTo>
                  <a:lnTo>
                    <a:pt x="1994" y="986"/>
                  </a:lnTo>
                  <a:lnTo>
                    <a:pt x="2170" y="1187"/>
                  </a:lnTo>
                  <a:lnTo>
                    <a:pt x="2354" y="1259"/>
                  </a:lnTo>
                  <a:lnTo>
                    <a:pt x="2531" y="1203"/>
                  </a:lnTo>
                  <a:lnTo>
                    <a:pt x="2715" y="1018"/>
                  </a:lnTo>
                  <a:lnTo>
                    <a:pt x="2891" y="858"/>
                  </a:lnTo>
                  <a:lnTo>
                    <a:pt x="3075" y="778"/>
                  </a:lnTo>
                  <a:lnTo>
                    <a:pt x="3260" y="665"/>
                  </a:lnTo>
                  <a:lnTo>
                    <a:pt x="3436" y="449"/>
                  </a:lnTo>
                  <a:lnTo>
                    <a:pt x="3620" y="585"/>
                  </a:lnTo>
                  <a:lnTo>
                    <a:pt x="3796" y="529"/>
                  </a:lnTo>
                  <a:lnTo>
                    <a:pt x="3980" y="401"/>
                  </a:lnTo>
                  <a:lnTo>
                    <a:pt x="4157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25A6888-1CCB-4F28-81C4-684253D2E2FE}"/>
                </a:ext>
              </a:extLst>
            </p:cNvPr>
            <p:cNvSpPr/>
            <p:nvPr/>
          </p:nvSpPr>
          <p:spPr>
            <a:xfrm>
              <a:off x="3084769" y="485560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976AABE-3839-4D99-BF7C-E345C3C48A96}"/>
                </a:ext>
              </a:extLst>
            </p:cNvPr>
            <p:cNvSpPr/>
            <p:nvPr/>
          </p:nvSpPr>
          <p:spPr>
            <a:xfrm>
              <a:off x="3432157" y="508199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2FA8B39-ACD0-4D1F-BF9E-8CD4A7224089}"/>
                </a:ext>
              </a:extLst>
            </p:cNvPr>
            <p:cNvSpPr/>
            <p:nvPr/>
          </p:nvSpPr>
          <p:spPr>
            <a:xfrm>
              <a:off x="3739689" y="53205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9E72EEE-5A9D-4165-B072-C026C9784893}"/>
                </a:ext>
              </a:extLst>
            </p:cNvPr>
            <p:cNvSpPr/>
            <p:nvPr/>
          </p:nvSpPr>
          <p:spPr>
            <a:xfrm>
              <a:off x="4033501" y="473971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5CF8713-9643-4806-A53A-34EC52C048ED}"/>
                </a:ext>
              </a:extLst>
            </p:cNvPr>
            <p:cNvSpPr/>
            <p:nvPr/>
          </p:nvSpPr>
          <p:spPr>
            <a:xfrm>
              <a:off x="4332705" y="526996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5A3252-7BE9-49D7-83EC-B83BB588A26F}"/>
                </a:ext>
              </a:extLst>
            </p:cNvPr>
            <p:cNvSpPr/>
            <p:nvPr/>
          </p:nvSpPr>
          <p:spPr>
            <a:xfrm>
              <a:off x="4706089" y="46819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FA08826-504D-4F4C-9459-4DDBCC256932}"/>
                </a:ext>
              </a:extLst>
            </p:cNvPr>
            <p:cNvSpPr/>
            <p:nvPr/>
          </p:nvSpPr>
          <p:spPr>
            <a:xfrm>
              <a:off x="5041249" y="48240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BC77AD7-0CE6-46EC-B420-FC5C70D7A5D4}"/>
                </a:ext>
              </a:extLst>
            </p:cNvPr>
            <p:cNvSpPr/>
            <p:nvPr/>
          </p:nvSpPr>
          <p:spPr>
            <a:xfrm>
              <a:off x="5394817" y="495601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231F5BB-C930-4956-806E-564022145C78}"/>
                </a:ext>
              </a:extLst>
            </p:cNvPr>
            <p:cNvSpPr/>
            <p:nvPr/>
          </p:nvSpPr>
          <p:spPr>
            <a:xfrm>
              <a:off x="5699033" y="492765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4AF5464-7981-4530-8D5A-2E1003524FC7}"/>
                </a:ext>
              </a:extLst>
            </p:cNvPr>
            <p:cNvSpPr/>
            <p:nvPr/>
          </p:nvSpPr>
          <p:spPr>
            <a:xfrm>
              <a:off x="5978041" y="44246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6D1A37D-AD68-437A-97F2-FB71FEE4BF65}"/>
                </a:ext>
              </a:extLst>
            </p:cNvPr>
            <p:cNvSpPr/>
            <p:nvPr/>
          </p:nvSpPr>
          <p:spPr>
            <a:xfrm>
              <a:off x="6248257" y="4675836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6408E14-AAC6-4A0A-9A81-BC5BDDF362E0}"/>
                </a:ext>
              </a:extLst>
            </p:cNvPr>
            <p:cNvSpPr/>
            <p:nvPr/>
          </p:nvSpPr>
          <p:spPr>
            <a:xfrm>
              <a:off x="6607921" y="40198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97F51E-42E0-4F25-A848-7A8B5222C5D9}"/>
                </a:ext>
              </a:extLst>
            </p:cNvPr>
            <p:cNvSpPr/>
            <p:nvPr/>
          </p:nvSpPr>
          <p:spPr>
            <a:xfrm>
              <a:off x="6967585" y="461956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7D23B6-CB91-443B-9185-2E35EF06535F}"/>
                </a:ext>
              </a:extLst>
            </p:cNvPr>
            <p:cNvSpPr/>
            <p:nvPr/>
          </p:nvSpPr>
          <p:spPr>
            <a:xfrm>
              <a:off x="7241905" y="477974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3D90AA-321B-443C-850D-3DFB954C9B93}"/>
                </a:ext>
              </a:extLst>
            </p:cNvPr>
            <p:cNvSpPr/>
            <p:nvPr/>
          </p:nvSpPr>
          <p:spPr>
            <a:xfrm>
              <a:off x="7526385" y="465669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026B23E-C23C-4E19-8703-B1D5C50A7186}"/>
                </a:ext>
              </a:extLst>
            </p:cNvPr>
            <p:cNvSpPr/>
            <p:nvPr/>
          </p:nvSpPr>
          <p:spPr>
            <a:xfrm>
              <a:off x="7877921" y="418573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600BF2D-224B-40E0-B201-A48CEF8E1434}"/>
                </a:ext>
              </a:extLst>
            </p:cNvPr>
            <p:cNvSpPr/>
            <p:nvPr/>
          </p:nvSpPr>
          <p:spPr>
            <a:xfrm>
              <a:off x="8203001" y="36667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5E19EC-8EF0-44B3-A6F4-CB91FC303F3A}"/>
                </a:ext>
              </a:extLst>
            </p:cNvPr>
            <p:cNvSpPr/>
            <p:nvPr/>
          </p:nvSpPr>
          <p:spPr>
            <a:xfrm>
              <a:off x="8505809" y="34645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06614A2-3596-48C4-987A-418B610582E7}"/>
                </a:ext>
              </a:extLst>
            </p:cNvPr>
            <p:cNvSpPr/>
            <p:nvPr/>
          </p:nvSpPr>
          <p:spPr>
            <a:xfrm>
              <a:off x="8830929" y="3169541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F8595F4-8348-4D5D-8331-B4DCAC758077}"/>
                </a:ext>
              </a:extLst>
            </p:cNvPr>
            <p:cNvSpPr/>
            <p:nvPr/>
          </p:nvSpPr>
          <p:spPr>
            <a:xfrm>
              <a:off x="9174805" y="251832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A9E5716-D8D5-4DD9-88E5-7CAD6DC8F992}"/>
                </a:ext>
              </a:extLst>
            </p:cNvPr>
            <p:cNvSpPr/>
            <p:nvPr/>
          </p:nvSpPr>
          <p:spPr>
            <a:xfrm>
              <a:off x="9784405" y="27234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8217D4-98BA-400B-9A3A-66DCCA6A9CFD}"/>
                </a:ext>
              </a:extLst>
            </p:cNvPr>
            <p:cNvSpPr/>
            <p:nvPr/>
          </p:nvSpPr>
          <p:spPr>
            <a:xfrm>
              <a:off x="10131409" y="237178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7C2AA39-B3E4-4C47-85FF-55CBCACDEE25}"/>
                </a:ext>
              </a:extLst>
            </p:cNvPr>
            <p:cNvSpPr/>
            <p:nvPr/>
          </p:nvSpPr>
          <p:spPr>
            <a:xfrm>
              <a:off x="9514189" y="28336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10841" y="39643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</p:spTree>
    <p:extLst>
      <p:ext uri="{BB962C8B-B14F-4D97-AF65-F5344CB8AC3E}">
        <p14:creationId xmlns:p14="http://schemas.microsoft.com/office/powerpoint/2010/main" val="20743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7 L 0.75534 -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79167E-6 -1.48148E-6 L 0.88998 -1.48148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4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028 -3.7037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4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xit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/>
          <p:bldP spid="194" grpId="0"/>
          <p:bldP spid="231" grpId="0"/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7 L 0.75534 -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79167E-6 -1.48148E-6 L 0.88998 -1.48148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4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028 -3.7037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xit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/>
          <p:bldP spid="194" grpId="0"/>
          <p:bldP spid="231" grpId="0"/>
          <p:bldP spid="232" grpId="0"/>
        </p:bldLst>
      </p:timing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2318380" y="-270523"/>
            <a:ext cx="7555240" cy="7555240"/>
          </a:xfrm>
          <a:prstGeom prst="ellipse">
            <a:avLst/>
          </a:prstGeom>
          <a:solidFill>
            <a:srgbClr val="54823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205372" y="2906932"/>
            <a:ext cx="1781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/>
            <a:r>
              <a:rPr lang="en-US" sz="2400" dirty="0">
                <a:solidFill>
                  <a:srgbClr val="E2F0D9"/>
                </a:solidFill>
                <a:latin typeface="Century Gothic" panose="020B0502020202020204" pitchFamily="34" charset="0"/>
              </a:rPr>
              <a:t>2,067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+50%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C106E5-EEDF-4D8D-8FE5-B21579A0D79A}"/>
              </a:ext>
            </a:extLst>
          </p:cNvPr>
          <p:cNvGrpSpPr/>
          <p:nvPr/>
        </p:nvGrpSpPr>
        <p:grpSpPr>
          <a:xfrm>
            <a:off x="2974996" y="436714"/>
            <a:ext cx="6242008" cy="6242008"/>
            <a:chOff x="2974996" y="436714"/>
            <a:chExt cx="6242008" cy="62420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57EF55-375E-4F18-90CF-CB5D67626FF9}"/>
                </a:ext>
              </a:extLst>
            </p:cNvPr>
            <p:cNvSpPr/>
            <p:nvPr/>
          </p:nvSpPr>
          <p:spPr>
            <a:xfrm>
              <a:off x="2974996" y="436714"/>
              <a:ext cx="6242008" cy="6242008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FAE70B-660A-4338-AFF8-ABDEF0438F65}"/>
                </a:ext>
              </a:extLst>
            </p:cNvPr>
            <p:cNvSpPr txBox="1"/>
            <p:nvPr/>
          </p:nvSpPr>
          <p:spPr>
            <a:xfrm>
              <a:off x="4870344" y="3142220"/>
              <a:ext cx="2451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Vividata</a:t>
              </a:r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 Found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1,376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A0E324E-A7F1-4511-8F9B-761C23575116}"/>
              </a:ext>
            </a:extLst>
          </p:cNvPr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</p:spTree>
    <p:extLst>
      <p:ext uri="{BB962C8B-B14F-4D97-AF65-F5344CB8AC3E}">
        <p14:creationId xmlns:p14="http://schemas.microsoft.com/office/powerpoint/2010/main" val="14763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27113" y="829563"/>
            <a:ext cx="5337774" cy="5337774"/>
            <a:chOff x="12493937" y="1285635"/>
            <a:chExt cx="4443094" cy="4443094"/>
          </a:xfrm>
          <a:solidFill>
            <a:srgbClr val="548235"/>
          </a:solidFill>
        </p:grpSpPr>
        <p:sp>
          <p:nvSpPr>
            <p:cNvPr id="83" name="Oval 82"/>
            <p:cNvSpPr/>
            <p:nvPr/>
          </p:nvSpPr>
          <p:spPr>
            <a:xfrm>
              <a:off x="12493937" y="1285635"/>
              <a:ext cx="4443094" cy="444309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288925" y="3176865"/>
              <a:ext cx="85311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735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7176" y="1599626"/>
            <a:ext cx="3797646" cy="3797646"/>
            <a:chOff x="10110531" y="1788451"/>
            <a:chExt cx="3226287" cy="3226287"/>
          </a:xfrm>
        </p:grpSpPr>
        <p:sp>
          <p:nvSpPr>
            <p:cNvPr id="108" name="Oval 107"/>
            <p:cNvSpPr/>
            <p:nvPr/>
          </p:nvSpPr>
          <p:spPr>
            <a:xfrm>
              <a:off x="10110531" y="1788451"/>
              <a:ext cx="3226287" cy="3226287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695956" y="3085850"/>
              <a:ext cx="2063906" cy="69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Interactive/Text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426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0020" y="1752470"/>
            <a:ext cx="3491958" cy="3491958"/>
            <a:chOff x="1010736" y="2189695"/>
            <a:chExt cx="2621433" cy="2621433"/>
          </a:xfrm>
        </p:grpSpPr>
        <p:sp>
          <p:nvSpPr>
            <p:cNvPr id="88" name="Oval 87"/>
            <p:cNvSpPr/>
            <p:nvPr/>
          </p:nvSpPr>
          <p:spPr>
            <a:xfrm>
              <a:off x="1010736" y="2189695"/>
              <a:ext cx="2621433" cy="2621433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28578" y="3100576"/>
              <a:ext cx="785751" cy="796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Audio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389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270626" y="3570682"/>
            <a:ext cx="8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588868" y="1991317"/>
            <a:ext cx="3014262" cy="3014264"/>
            <a:chOff x="5078209" y="2233687"/>
            <a:chExt cx="2533446" cy="2533446"/>
          </a:xfrm>
        </p:grpSpPr>
        <p:sp>
          <p:nvSpPr>
            <p:cNvPr id="98" name="Oval 97"/>
            <p:cNvSpPr/>
            <p:nvPr/>
          </p:nvSpPr>
          <p:spPr>
            <a:xfrm>
              <a:off x="5078209" y="2233687"/>
              <a:ext cx="2533446" cy="253344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13017" y="3176865"/>
              <a:ext cx="8242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82885" y="2385335"/>
            <a:ext cx="2226228" cy="2226228"/>
            <a:chOff x="7553877" y="2222791"/>
            <a:chExt cx="2555242" cy="2555242"/>
          </a:xfrm>
        </p:grpSpPr>
        <p:sp>
          <p:nvSpPr>
            <p:cNvPr id="103" name="Oval 102"/>
            <p:cNvSpPr/>
            <p:nvPr/>
          </p:nvSpPr>
          <p:spPr>
            <a:xfrm>
              <a:off x="7553877" y="2222791"/>
              <a:ext cx="2555242" cy="2555242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98564" y="3176865"/>
              <a:ext cx="865872" cy="658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0375" y="2712825"/>
            <a:ext cx="1571248" cy="1571248"/>
            <a:chOff x="72508" y="2807964"/>
            <a:chExt cx="1407550" cy="1407550"/>
          </a:xfrm>
        </p:grpSpPr>
        <p:sp>
          <p:nvSpPr>
            <p:cNvPr id="78" name="Oval 77"/>
            <p:cNvSpPr/>
            <p:nvPr/>
          </p:nvSpPr>
          <p:spPr>
            <a:xfrm>
              <a:off x="72508" y="2807964"/>
              <a:ext cx="1407550" cy="1407550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9917" y="3220467"/>
              <a:ext cx="587610" cy="578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15400" y="2917850"/>
            <a:ext cx="1161198" cy="1161198"/>
            <a:chOff x="-1017508" y="2974118"/>
            <a:chExt cx="1075243" cy="1075243"/>
          </a:xfrm>
        </p:grpSpPr>
        <p:sp>
          <p:nvSpPr>
            <p:cNvPr id="49" name="Oval 48"/>
            <p:cNvSpPr/>
            <p:nvPr/>
          </p:nvSpPr>
          <p:spPr>
            <a:xfrm>
              <a:off x="-1017508" y="2974118"/>
              <a:ext cx="1075243" cy="1075243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943152" y="3132909"/>
              <a:ext cx="926528" cy="769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Gaming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D4F19D-644B-4807-8109-9D001AACCC36}"/>
              </a:ext>
            </a:extLst>
          </p:cNvPr>
          <p:cNvGrpSpPr/>
          <p:nvPr/>
        </p:nvGrpSpPr>
        <p:grpSpPr>
          <a:xfrm>
            <a:off x="2318380" y="-270523"/>
            <a:ext cx="7555240" cy="7555240"/>
            <a:chOff x="2318380" y="-270523"/>
            <a:chExt cx="7555240" cy="7555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F721F17-C18B-4104-A7E9-3EDA3A5857A6}"/>
                </a:ext>
              </a:extLst>
            </p:cNvPr>
            <p:cNvSpPr/>
            <p:nvPr/>
          </p:nvSpPr>
          <p:spPr>
            <a:xfrm>
              <a:off x="2318380" y="-270523"/>
              <a:ext cx="7555240" cy="7555240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6E0FB-981C-42F6-9417-029843F6DC64}"/>
                </a:ext>
              </a:extLst>
            </p:cNvPr>
            <p:cNvSpPr txBox="1"/>
            <p:nvPr/>
          </p:nvSpPr>
          <p:spPr>
            <a:xfrm>
              <a:off x="5205372" y="2906932"/>
              <a:ext cx="1781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2,067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6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45247 -3.7037E-6 " pathEditMode="relative" rAng="0" ptsTypes="AA" p14:bounceEnd="36000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3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-0.36419 4.81481E-6 " pathEditMode="relative" rAng="0" ptsTypes="AA" p14:bounceEnd="36000">
                                          <p:cBhvr>
                                            <p:cTn id="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1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-0.27227 0.00115 " pathEditMode="relative" rAng="0" ptsTypes="AA" p14:bounceEnd="36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20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14323 -0.00208 " pathEditMode="relative" rAng="0" ptsTypes="AA" p14:bounceEnd="36000">
                                          <p:cBhvr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61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0.03333 4.81481E-6 " pathEditMode="relative" rAng="0" ptsTypes="AA" p14:bounceEnd="36000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0.25573 0.00115 " pathEditMode="relative" rAng="0" ptsTypes="AA" p14:bounceEnd="36000">
                                          <p:cBhvr>
                                            <p:cTn id="1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6 -0.00139 L 0.45365 -0.00139 " pathEditMode="relative" rAng="0" ptsTypes="AA" p14:bounceEnd="36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5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45247 -3.7037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3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-0.36419 4.81481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1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-0.27227 0.0011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20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14323 -0.00208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61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0.03333 4.81481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81481E-6 L 0.25573 0.0011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6 -0.00139 L 0.45365 -0.0013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5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005810" y="875946"/>
            <a:ext cx="5254914" cy="5254914"/>
            <a:chOff x="12493937" y="1285635"/>
            <a:chExt cx="4443094" cy="4443094"/>
          </a:xfrm>
          <a:solidFill>
            <a:srgbClr val="548235"/>
          </a:solidFill>
        </p:grpSpPr>
        <p:sp>
          <p:nvSpPr>
            <p:cNvPr id="83" name="Oval 82"/>
            <p:cNvSpPr/>
            <p:nvPr/>
          </p:nvSpPr>
          <p:spPr>
            <a:xfrm>
              <a:off x="12493937" y="1285635"/>
              <a:ext cx="4443094" cy="444309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288925" y="3176865"/>
              <a:ext cx="85311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735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22341" y="1599626"/>
            <a:ext cx="3797646" cy="3797646"/>
            <a:chOff x="10110531" y="1788451"/>
            <a:chExt cx="3226287" cy="3226287"/>
          </a:xfrm>
        </p:grpSpPr>
        <p:sp>
          <p:nvSpPr>
            <p:cNvPr id="108" name="Oval 107"/>
            <p:cNvSpPr/>
            <p:nvPr/>
          </p:nvSpPr>
          <p:spPr>
            <a:xfrm>
              <a:off x="10110531" y="1788451"/>
              <a:ext cx="3226287" cy="3226287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695956" y="3085850"/>
              <a:ext cx="2063906" cy="69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Interactive/Text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426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55136" y="1740895"/>
            <a:ext cx="3491958" cy="3491958"/>
            <a:chOff x="1010736" y="2189695"/>
            <a:chExt cx="2621433" cy="2621433"/>
          </a:xfrm>
        </p:grpSpPr>
        <p:sp>
          <p:nvSpPr>
            <p:cNvPr id="88" name="Oval 87"/>
            <p:cNvSpPr/>
            <p:nvPr/>
          </p:nvSpPr>
          <p:spPr>
            <a:xfrm>
              <a:off x="1010736" y="2189695"/>
              <a:ext cx="2621433" cy="2621433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28578" y="3100576"/>
              <a:ext cx="785751" cy="796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Audio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389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270626" y="3570682"/>
            <a:ext cx="8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41090" y="1968167"/>
            <a:ext cx="3014262" cy="3014264"/>
            <a:chOff x="5078209" y="2233687"/>
            <a:chExt cx="2533446" cy="2533446"/>
          </a:xfrm>
        </p:grpSpPr>
        <p:sp>
          <p:nvSpPr>
            <p:cNvPr id="98" name="Oval 97"/>
            <p:cNvSpPr/>
            <p:nvPr/>
          </p:nvSpPr>
          <p:spPr>
            <a:xfrm>
              <a:off x="5078209" y="2233687"/>
              <a:ext cx="2533446" cy="253344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13017" y="3176865"/>
              <a:ext cx="8242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60947" y="2385335"/>
            <a:ext cx="2226228" cy="2226228"/>
            <a:chOff x="7553877" y="2222791"/>
            <a:chExt cx="2555242" cy="2555242"/>
          </a:xfrm>
        </p:grpSpPr>
        <p:sp>
          <p:nvSpPr>
            <p:cNvPr id="103" name="Oval 102"/>
            <p:cNvSpPr/>
            <p:nvPr/>
          </p:nvSpPr>
          <p:spPr>
            <a:xfrm>
              <a:off x="7553877" y="2222791"/>
              <a:ext cx="2555242" cy="2555242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98564" y="3176865"/>
              <a:ext cx="865872" cy="658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5728" y="2710683"/>
            <a:ext cx="1571248" cy="1571248"/>
            <a:chOff x="72508" y="2807964"/>
            <a:chExt cx="1407550" cy="1407550"/>
          </a:xfrm>
        </p:grpSpPr>
        <p:sp>
          <p:nvSpPr>
            <p:cNvPr id="78" name="Oval 77"/>
            <p:cNvSpPr/>
            <p:nvPr/>
          </p:nvSpPr>
          <p:spPr>
            <a:xfrm>
              <a:off x="72508" y="2807964"/>
              <a:ext cx="1407550" cy="1407550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9917" y="3220467"/>
              <a:ext cx="587610" cy="578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1" y="2922803"/>
            <a:ext cx="1161198" cy="1161198"/>
            <a:chOff x="-1017508" y="2974118"/>
            <a:chExt cx="1075243" cy="1075243"/>
          </a:xfrm>
        </p:grpSpPr>
        <p:sp>
          <p:nvSpPr>
            <p:cNvPr id="49" name="Oval 48"/>
            <p:cNvSpPr/>
            <p:nvPr/>
          </p:nvSpPr>
          <p:spPr>
            <a:xfrm>
              <a:off x="-1017508" y="2974118"/>
              <a:ext cx="1075243" cy="1075243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943152" y="3132909"/>
              <a:ext cx="926528" cy="769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Gaming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88CDC2-A4DA-47BE-9930-CD16365ABE09}"/>
              </a:ext>
            </a:extLst>
          </p:cNvPr>
          <p:cNvGrpSpPr/>
          <p:nvPr/>
        </p:nvGrpSpPr>
        <p:grpSpPr>
          <a:xfrm>
            <a:off x="8304887" y="5436728"/>
            <a:ext cx="1832553" cy="973392"/>
            <a:chOff x="3144566" y="5418214"/>
            <a:chExt cx="1832553" cy="973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8869DA-BB5E-47E6-AC3C-1B67A82B7E90}"/>
                </a:ext>
              </a:extLst>
            </p:cNvPr>
            <p:cNvSpPr txBox="1"/>
            <p:nvPr/>
          </p:nvSpPr>
          <p:spPr>
            <a:xfrm>
              <a:off x="3144566" y="5683720"/>
              <a:ext cx="18325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One Way + </a:t>
              </a:r>
            </a:p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Transactional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5847DA-4DE9-4749-9708-21F65002B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57102" y="5418214"/>
              <a:ext cx="1" cy="267687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DD17F-D00B-4B2F-BB7D-5FB90CD70BAA}"/>
              </a:ext>
            </a:extLst>
          </p:cNvPr>
          <p:cNvGrpSpPr/>
          <p:nvPr/>
        </p:nvGrpSpPr>
        <p:grpSpPr>
          <a:xfrm>
            <a:off x="3302078" y="5023682"/>
            <a:ext cx="2081019" cy="1521369"/>
            <a:chOff x="3020333" y="5170513"/>
            <a:chExt cx="2081019" cy="152136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3D6CEC-01EE-45BC-92E0-BA46B2547B23}"/>
                </a:ext>
              </a:extLst>
            </p:cNvPr>
            <p:cNvSpPr txBox="1"/>
            <p:nvPr/>
          </p:nvSpPr>
          <p:spPr>
            <a:xfrm>
              <a:off x="3020333" y="5368443"/>
              <a:ext cx="20810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Game Console</a:t>
              </a:r>
            </a:p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Wearables</a:t>
              </a:r>
            </a:p>
            <a:p>
              <a:pPr algn="ctr"/>
              <a:r>
                <a:rPr lang="en-US" sz="2000" dirty="0" err="1">
                  <a:solidFill>
                    <a:srgbClr val="901D06"/>
                  </a:solidFill>
                  <a:latin typeface="Century Gothic" panose="020B0502020202020204" pitchFamily="34" charset="0"/>
                </a:rPr>
                <a:t>CCars</a:t>
              </a:r>
              <a:endParaRPr lang="en-US" sz="2000" dirty="0">
                <a:solidFill>
                  <a:srgbClr val="901D06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dirty="0" err="1">
                  <a:solidFill>
                    <a:srgbClr val="901D06"/>
                  </a:solidFill>
                  <a:latin typeface="Century Gothic" panose="020B0502020202020204" pitchFamily="34" charset="0"/>
                </a:rPr>
                <a:t>SSpeakers</a:t>
              </a:r>
              <a:endParaRPr lang="en-US" sz="2000" b="1" dirty="0">
                <a:solidFill>
                  <a:srgbClr val="901D06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29E88A-DD23-4E89-AF7E-871FD3226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899" y="5170513"/>
              <a:ext cx="0" cy="214265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55761A-86EC-4AA2-ACA3-6C2430451B60}"/>
              </a:ext>
            </a:extLst>
          </p:cNvPr>
          <p:cNvGrpSpPr/>
          <p:nvPr/>
        </p:nvGrpSpPr>
        <p:grpSpPr>
          <a:xfrm>
            <a:off x="773702" y="4356362"/>
            <a:ext cx="1547218" cy="1044963"/>
            <a:chOff x="3287231" y="5170512"/>
            <a:chExt cx="1547218" cy="104496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1AF0CF-3997-4406-9F02-73AD0277253F}"/>
                </a:ext>
              </a:extLst>
            </p:cNvPr>
            <p:cNvSpPr txBox="1"/>
            <p:nvPr/>
          </p:nvSpPr>
          <p:spPr>
            <a:xfrm>
              <a:off x="3287231" y="5507589"/>
              <a:ext cx="15472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901D06"/>
                  </a:solidFill>
                  <a:latin typeface="Century Gothic" panose="020B0502020202020204" pitchFamily="34" charset="0"/>
                </a:rPr>
                <a:t>PurePlay</a:t>
              </a:r>
              <a:endParaRPr lang="en-US" sz="2000" dirty="0">
                <a:solidFill>
                  <a:srgbClr val="901D06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+ Cobrand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DE40C85-178A-491C-929C-86D9DFD79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899" y="5170512"/>
              <a:ext cx="0" cy="267101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2195DF-CDC2-4E40-9D78-8539287C97BD}"/>
              </a:ext>
            </a:extLst>
          </p:cNvPr>
          <p:cNvGrpSpPr/>
          <p:nvPr/>
        </p:nvGrpSpPr>
        <p:grpSpPr>
          <a:xfrm>
            <a:off x="5798592" y="5323912"/>
            <a:ext cx="1435008" cy="1309611"/>
            <a:chOff x="3343338" y="5038325"/>
            <a:chExt cx="1435008" cy="114828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A1D3A38-BB5D-4C29-B25B-52C7BFC561BF}"/>
                </a:ext>
              </a:extLst>
            </p:cNvPr>
            <p:cNvSpPr txBox="1"/>
            <p:nvPr/>
          </p:nvSpPr>
          <p:spPr>
            <a:xfrm>
              <a:off x="3343338" y="5296063"/>
              <a:ext cx="1435008" cy="890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Podcast</a:t>
              </a:r>
            </a:p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Streaming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B2A012-7F4F-4D9A-A643-8BA6798514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899" y="5038325"/>
              <a:ext cx="0" cy="238600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26DD70-A2A1-4D26-8171-3C3DFBADE8C5}"/>
              </a:ext>
            </a:extLst>
          </p:cNvPr>
          <p:cNvGrpSpPr/>
          <p:nvPr/>
        </p:nvGrpSpPr>
        <p:grpSpPr>
          <a:xfrm>
            <a:off x="2187135" y="4729481"/>
            <a:ext cx="1072730" cy="1401378"/>
            <a:chOff x="3524474" y="4929811"/>
            <a:chExt cx="1072730" cy="11540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BDE7C5-AB7E-4662-8EE3-82056BE5538A}"/>
                </a:ext>
              </a:extLst>
            </p:cNvPr>
            <p:cNvSpPr txBox="1"/>
            <p:nvPr/>
          </p:nvSpPr>
          <p:spPr>
            <a:xfrm>
              <a:off x="3524474" y="5683720"/>
              <a:ext cx="1072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FB et al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1069EB-940B-4A3A-8872-0C41328FE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50900" y="4929811"/>
              <a:ext cx="6201" cy="756089"/>
            </a:xfrm>
            <a:prstGeom prst="line">
              <a:avLst/>
            </a:prstGeom>
            <a:ln w="12700">
              <a:solidFill>
                <a:srgbClr val="9D3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0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964470" y="834606"/>
            <a:ext cx="5337594" cy="5337594"/>
            <a:chOff x="12493937" y="1285635"/>
            <a:chExt cx="4443094" cy="4443094"/>
          </a:xfrm>
          <a:solidFill>
            <a:srgbClr val="548235"/>
          </a:solidFill>
        </p:grpSpPr>
        <p:sp>
          <p:nvSpPr>
            <p:cNvPr id="83" name="Oval 82"/>
            <p:cNvSpPr/>
            <p:nvPr/>
          </p:nvSpPr>
          <p:spPr>
            <a:xfrm>
              <a:off x="12493937" y="1285635"/>
              <a:ext cx="4443094" cy="444309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288925" y="3176865"/>
              <a:ext cx="85311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735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22341" y="1599626"/>
            <a:ext cx="3797646" cy="3797646"/>
            <a:chOff x="10110531" y="1788451"/>
            <a:chExt cx="3226287" cy="3226287"/>
          </a:xfrm>
        </p:grpSpPr>
        <p:sp>
          <p:nvSpPr>
            <p:cNvPr id="108" name="Oval 107"/>
            <p:cNvSpPr/>
            <p:nvPr/>
          </p:nvSpPr>
          <p:spPr>
            <a:xfrm>
              <a:off x="10110531" y="1788451"/>
              <a:ext cx="3226287" cy="3226287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695956" y="3085850"/>
              <a:ext cx="2063906" cy="69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Interactive/Text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426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55136" y="1740895"/>
            <a:ext cx="3491958" cy="3491958"/>
            <a:chOff x="1010736" y="2189695"/>
            <a:chExt cx="2621433" cy="2621433"/>
          </a:xfrm>
        </p:grpSpPr>
        <p:sp>
          <p:nvSpPr>
            <p:cNvPr id="88" name="Oval 87"/>
            <p:cNvSpPr/>
            <p:nvPr/>
          </p:nvSpPr>
          <p:spPr>
            <a:xfrm>
              <a:off x="1010736" y="2189695"/>
              <a:ext cx="2621433" cy="2621433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28578" y="3100576"/>
              <a:ext cx="785751" cy="796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Audio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389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270626" y="3570682"/>
            <a:ext cx="8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41090" y="1968167"/>
            <a:ext cx="3014262" cy="3014264"/>
            <a:chOff x="5078209" y="2233687"/>
            <a:chExt cx="2533446" cy="2533446"/>
          </a:xfrm>
        </p:grpSpPr>
        <p:sp>
          <p:nvSpPr>
            <p:cNvPr id="98" name="Oval 97"/>
            <p:cNvSpPr/>
            <p:nvPr/>
          </p:nvSpPr>
          <p:spPr>
            <a:xfrm>
              <a:off x="5078209" y="2233687"/>
              <a:ext cx="2533446" cy="253344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13017" y="3176865"/>
              <a:ext cx="8242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60947" y="2385335"/>
            <a:ext cx="2226228" cy="2226228"/>
            <a:chOff x="7553877" y="2222791"/>
            <a:chExt cx="2555242" cy="2555242"/>
          </a:xfrm>
        </p:grpSpPr>
        <p:sp>
          <p:nvSpPr>
            <p:cNvPr id="103" name="Oval 102"/>
            <p:cNvSpPr/>
            <p:nvPr/>
          </p:nvSpPr>
          <p:spPr>
            <a:xfrm>
              <a:off x="7553877" y="2222791"/>
              <a:ext cx="2555242" cy="2555242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98564" y="3176865"/>
              <a:ext cx="865872" cy="658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Social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5728" y="2710683"/>
            <a:ext cx="1571248" cy="1571248"/>
            <a:chOff x="72508" y="2807964"/>
            <a:chExt cx="1407550" cy="1407550"/>
          </a:xfrm>
        </p:grpSpPr>
        <p:sp>
          <p:nvSpPr>
            <p:cNvPr id="78" name="Oval 77"/>
            <p:cNvSpPr/>
            <p:nvPr/>
          </p:nvSpPr>
          <p:spPr>
            <a:xfrm>
              <a:off x="72508" y="2807964"/>
              <a:ext cx="1407550" cy="1407550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9917" y="3220467"/>
              <a:ext cx="587610" cy="578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1" y="2922803"/>
            <a:ext cx="1161198" cy="1161198"/>
            <a:chOff x="-1017508" y="2974118"/>
            <a:chExt cx="1075243" cy="1075243"/>
          </a:xfrm>
        </p:grpSpPr>
        <p:sp>
          <p:nvSpPr>
            <p:cNvPr id="49" name="Oval 48"/>
            <p:cNvSpPr/>
            <p:nvPr/>
          </p:nvSpPr>
          <p:spPr>
            <a:xfrm>
              <a:off x="-1017508" y="2974118"/>
              <a:ext cx="1075243" cy="1075243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943152" y="3132909"/>
              <a:ext cx="926528" cy="769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Online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Gaming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861E6F-B363-4F88-929E-1F6668AC33BF}"/>
              </a:ext>
            </a:extLst>
          </p:cNvPr>
          <p:cNvGrpSpPr/>
          <p:nvPr/>
        </p:nvGrpSpPr>
        <p:grpSpPr>
          <a:xfrm>
            <a:off x="2318380" y="-270523"/>
            <a:ext cx="7555240" cy="7555240"/>
            <a:chOff x="2318380" y="-270523"/>
            <a:chExt cx="7555240" cy="755524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4D3EA99-A0B1-4F9F-89B9-B6BFBA875ECC}"/>
                </a:ext>
              </a:extLst>
            </p:cNvPr>
            <p:cNvSpPr/>
            <p:nvPr/>
          </p:nvSpPr>
          <p:spPr>
            <a:xfrm>
              <a:off x="2318380" y="-270523"/>
              <a:ext cx="7555240" cy="7555240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57B9F5-40CB-4598-857E-DA5355F5C587}"/>
                </a:ext>
              </a:extLst>
            </p:cNvPr>
            <p:cNvSpPr txBox="1"/>
            <p:nvPr/>
          </p:nvSpPr>
          <p:spPr>
            <a:xfrm>
              <a:off x="5205372" y="2906932"/>
              <a:ext cx="1781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2,067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6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44479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35638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30573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17656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2305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2097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C8324E57-48BD-4A75-8702-CDBE6B88D99A}"/>
              </a:ext>
            </a:extLst>
          </p:cNvPr>
          <p:cNvGrpSpPr/>
          <p:nvPr/>
        </p:nvGrpSpPr>
        <p:grpSpPr>
          <a:xfrm>
            <a:off x="3499151" y="910248"/>
            <a:ext cx="5193698" cy="5193698"/>
            <a:chOff x="3892550" y="1225550"/>
            <a:chExt cx="4826666" cy="4826666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1FC033-39AC-4ED9-A40C-AFABC46B48BA}"/>
                </a:ext>
              </a:extLst>
            </p:cNvPr>
            <p:cNvSpPr/>
            <p:nvPr/>
          </p:nvSpPr>
          <p:spPr>
            <a:xfrm>
              <a:off x="3892550" y="1225550"/>
              <a:ext cx="4826666" cy="4826666"/>
            </a:xfrm>
            <a:prstGeom prst="ellipse">
              <a:avLst/>
            </a:prstGeom>
            <a:solidFill>
              <a:srgbClr val="54823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BFA0009-5398-49C9-835E-857F4E8506F7}"/>
                </a:ext>
              </a:extLst>
            </p:cNvPr>
            <p:cNvSpPr txBox="1"/>
            <p:nvPr/>
          </p:nvSpPr>
          <p:spPr>
            <a:xfrm>
              <a:off x="5750396" y="3252186"/>
              <a:ext cx="1116099" cy="77227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944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2C526F7-26B1-4CFE-8982-7BDBB9A8EBC2}"/>
              </a:ext>
            </a:extLst>
          </p:cNvPr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47E5F3-0609-4F4E-ABE3-EAE219F23088}"/>
              </a:ext>
            </a:extLst>
          </p:cNvPr>
          <p:cNvGrpSpPr/>
          <p:nvPr/>
        </p:nvGrpSpPr>
        <p:grpSpPr>
          <a:xfrm>
            <a:off x="2318380" y="-270523"/>
            <a:ext cx="7555240" cy="7555240"/>
            <a:chOff x="2318380" y="-270523"/>
            <a:chExt cx="7555240" cy="755524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92AB851-E536-4217-A522-70869EE670A8}"/>
                </a:ext>
              </a:extLst>
            </p:cNvPr>
            <p:cNvSpPr/>
            <p:nvPr/>
          </p:nvSpPr>
          <p:spPr>
            <a:xfrm>
              <a:off x="2318380" y="-270523"/>
              <a:ext cx="7555240" cy="7555240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C15AD6B-AA89-4704-B09D-0B14767B39A1}"/>
                </a:ext>
              </a:extLst>
            </p:cNvPr>
            <p:cNvSpPr txBox="1"/>
            <p:nvPr/>
          </p:nvSpPr>
          <p:spPr>
            <a:xfrm>
              <a:off x="5205372" y="2906932"/>
              <a:ext cx="1781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Unearthed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2,067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4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43DB4B-7EF1-4638-9DAA-350E10E4A520}"/>
              </a:ext>
            </a:extLst>
          </p:cNvPr>
          <p:cNvGrpSpPr/>
          <p:nvPr/>
        </p:nvGrpSpPr>
        <p:grpSpPr>
          <a:xfrm>
            <a:off x="4319417" y="1740355"/>
            <a:ext cx="3548450" cy="3548450"/>
            <a:chOff x="9065021" y="1726050"/>
            <a:chExt cx="3548450" cy="35484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ED5AF79-D65E-4B13-9528-5A2DCDFE380C}"/>
                </a:ext>
              </a:extLst>
            </p:cNvPr>
            <p:cNvSpPr/>
            <p:nvPr/>
          </p:nvSpPr>
          <p:spPr>
            <a:xfrm>
              <a:off x="9065021" y="1726050"/>
              <a:ext cx="3548450" cy="3548450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0ACA58-423F-4034-92AB-1AF250B93CFF}"/>
                </a:ext>
              </a:extLst>
            </p:cNvPr>
            <p:cNvSpPr txBox="1"/>
            <p:nvPr/>
          </p:nvSpPr>
          <p:spPr>
            <a:xfrm>
              <a:off x="10136970" y="3084777"/>
              <a:ext cx="14045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Desktop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589</a:t>
              </a:r>
              <a:endParaRPr lang="en-US" sz="2400" dirty="0">
                <a:solidFill>
                  <a:srgbClr val="E2F0D9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2C526F7-26B1-4CFE-8982-7BDBB9A8EBC2}"/>
              </a:ext>
            </a:extLst>
          </p:cNvPr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724937-A2BE-41DE-81BE-3E1E51FF5A67}"/>
              </a:ext>
            </a:extLst>
          </p:cNvPr>
          <p:cNvGrpSpPr/>
          <p:nvPr/>
        </p:nvGrpSpPr>
        <p:grpSpPr>
          <a:xfrm>
            <a:off x="3496793" y="917731"/>
            <a:ext cx="5193698" cy="5193698"/>
            <a:chOff x="3892550" y="1225550"/>
            <a:chExt cx="4826666" cy="482666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C15363-2E11-43A1-863D-081A9938A028}"/>
                </a:ext>
              </a:extLst>
            </p:cNvPr>
            <p:cNvSpPr/>
            <p:nvPr/>
          </p:nvSpPr>
          <p:spPr>
            <a:xfrm>
              <a:off x="3892550" y="1225550"/>
              <a:ext cx="4826666" cy="4826666"/>
            </a:xfrm>
            <a:prstGeom prst="ellipse">
              <a:avLst/>
            </a:prstGeom>
            <a:solidFill>
              <a:srgbClr val="54823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AA3F6F-C2C1-4A7A-984A-D688E49E871C}"/>
                </a:ext>
              </a:extLst>
            </p:cNvPr>
            <p:cNvSpPr txBox="1"/>
            <p:nvPr/>
          </p:nvSpPr>
          <p:spPr>
            <a:xfrm>
              <a:off x="5750396" y="3252186"/>
              <a:ext cx="1116099" cy="77227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944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7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022E-16 L 0.35846 -1.11022E-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A724937-A2BE-41DE-81BE-3E1E51FF5A67}"/>
              </a:ext>
            </a:extLst>
          </p:cNvPr>
          <p:cNvGrpSpPr/>
          <p:nvPr/>
        </p:nvGrpSpPr>
        <p:grpSpPr>
          <a:xfrm>
            <a:off x="7867867" y="917731"/>
            <a:ext cx="5193698" cy="5193698"/>
            <a:chOff x="3892550" y="1225550"/>
            <a:chExt cx="4826666" cy="482666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C15363-2E11-43A1-863D-081A9938A028}"/>
                </a:ext>
              </a:extLst>
            </p:cNvPr>
            <p:cNvSpPr/>
            <p:nvPr/>
          </p:nvSpPr>
          <p:spPr>
            <a:xfrm>
              <a:off x="3892550" y="1225550"/>
              <a:ext cx="4826666" cy="4826666"/>
            </a:xfrm>
            <a:prstGeom prst="ellipse">
              <a:avLst/>
            </a:prstGeom>
            <a:solidFill>
              <a:srgbClr val="54823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AA3F6F-C2C1-4A7A-984A-D688E49E871C}"/>
                </a:ext>
              </a:extLst>
            </p:cNvPr>
            <p:cNvSpPr txBox="1"/>
            <p:nvPr/>
          </p:nvSpPr>
          <p:spPr>
            <a:xfrm>
              <a:off x="5750396" y="3252186"/>
              <a:ext cx="1116099" cy="77227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Mobile</a:t>
              </a:r>
            </a:p>
            <a:p>
              <a:pPr algn="ctr"/>
              <a:r>
                <a:rPr lang="en-US" sz="2400" dirty="0">
                  <a:solidFill>
                    <a:srgbClr val="E2F0D9"/>
                  </a:solidFill>
                  <a:latin typeface="Century Gothic" panose="020B0502020202020204" pitchFamily="34" charset="0"/>
                </a:rPr>
                <a:t>944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043DB4B-7EF1-4638-9DAA-350E10E4A520}"/>
              </a:ext>
            </a:extLst>
          </p:cNvPr>
          <p:cNvGrpSpPr/>
          <p:nvPr/>
        </p:nvGrpSpPr>
        <p:grpSpPr>
          <a:xfrm>
            <a:off x="4319417" y="1740355"/>
            <a:ext cx="3548450" cy="3548450"/>
            <a:chOff x="9065021" y="1726050"/>
            <a:chExt cx="3548450" cy="35484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ED5AF79-D65E-4B13-9528-5A2DCDFE380C}"/>
                </a:ext>
              </a:extLst>
            </p:cNvPr>
            <p:cNvSpPr/>
            <p:nvPr/>
          </p:nvSpPr>
          <p:spPr>
            <a:xfrm>
              <a:off x="9065021" y="1726050"/>
              <a:ext cx="3548450" cy="3548450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0ACA58-423F-4034-92AB-1AF250B93CFF}"/>
                </a:ext>
              </a:extLst>
            </p:cNvPr>
            <p:cNvSpPr txBox="1"/>
            <p:nvPr/>
          </p:nvSpPr>
          <p:spPr>
            <a:xfrm>
              <a:off x="10136970" y="3084777"/>
              <a:ext cx="14045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Desktop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589</a:t>
              </a:r>
              <a:endParaRPr lang="en-US" sz="2400" dirty="0">
                <a:solidFill>
                  <a:srgbClr val="E2F0D9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2C526F7-26B1-4CFE-8982-7BDBB9A8EBC2}"/>
              </a:ext>
            </a:extLst>
          </p:cNvPr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F321A-007A-4201-9970-5FB8A364CBF1}"/>
              </a:ext>
            </a:extLst>
          </p:cNvPr>
          <p:cNvGrpSpPr/>
          <p:nvPr/>
        </p:nvGrpSpPr>
        <p:grpSpPr>
          <a:xfrm>
            <a:off x="4945068" y="2240197"/>
            <a:ext cx="2523836" cy="2523836"/>
            <a:chOff x="4308458" y="2240197"/>
            <a:chExt cx="2523836" cy="25238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004453-E3D5-43C7-ADA8-8F60F61A7C38}"/>
                </a:ext>
              </a:extLst>
            </p:cNvPr>
            <p:cNvSpPr/>
            <p:nvPr/>
          </p:nvSpPr>
          <p:spPr>
            <a:xfrm>
              <a:off x="4308458" y="2240197"/>
              <a:ext cx="2523836" cy="2523836"/>
            </a:xfrm>
            <a:prstGeom prst="ellipse">
              <a:avLst/>
            </a:prstGeom>
            <a:solidFill>
              <a:srgbClr val="548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EA05B3-7A82-4DEA-9E4F-156D427B7051}"/>
                </a:ext>
              </a:extLst>
            </p:cNvPr>
            <p:cNvSpPr txBox="1"/>
            <p:nvPr/>
          </p:nvSpPr>
          <p:spPr>
            <a:xfrm>
              <a:off x="5230813" y="3177574"/>
              <a:ext cx="694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STV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D85873-EE50-4769-9339-455C99B231BA}"/>
              </a:ext>
            </a:extLst>
          </p:cNvPr>
          <p:cNvGrpSpPr/>
          <p:nvPr/>
        </p:nvGrpSpPr>
        <p:grpSpPr>
          <a:xfrm>
            <a:off x="3502241" y="2701728"/>
            <a:ext cx="1578636" cy="1578636"/>
            <a:chOff x="3575044" y="2701728"/>
            <a:chExt cx="1578636" cy="15786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EE6BE6-CBBA-43B9-8A53-721129A093DC}"/>
                </a:ext>
              </a:extLst>
            </p:cNvPr>
            <p:cNvSpPr/>
            <p:nvPr/>
          </p:nvSpPr>
          <p:spPr>
            <a:xfrm flipV="1">
              <a:off x="3575044" y="2701728"/>
              <a:ext cx="1578636" cy="1578636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EEED6A-69DD-4C06-8F61-1CBE0DE2040A}"/>
                </a:ext>
              </a:extLst>
            </p:cNvPr>
            <p:cNvSpPr txBox="1"/>
            <p:nvPr/>
          </p:nvSpPr>
          <p:spPr>
            <a:xfrm>
              <a:off x="4008336" y="3066420"/>
              <a:ext cx="71205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Wear-</a:t>
              </a:r>
            </a:p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ables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6199C-B268-4224-A02F-1F7023E46C1A}"/>
              </a:ext>
            </a:extLst>
          </p:cNvPr>
          <p:cNvGrpSpPr/>
          <p:nvPr/>
        </p:nvGrpSpPr>
        <p:grpSpPr>
          <a:xfrm>
            <a:off x="2295367" y="2813228"/>
            <a:ext cx="1355636" cy="1355636"/>
            <a:chOff x="2363641" y="2813228"/>
            <a:chExt cx="1355636" cy="135563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F19335-3419-47E5-8CE5-CFC2E7D2599A}"/>
                </a:ext>
              </a:extLst>
            </p:cNvPr>
            <p:cNvSpPr/>
            <p:nvPr/>
          </p:nvSpPr>
          <p:spPr>
            <a:xfrm flipV="1">
              <a:off x="2363641" y="2813228"/>
              <a:ext cx="1355636" cy="1355636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1359BE-3F58-4A9B-A323-9FFF80E7CC20}"/>
                </a:ext>
              </a:extLst>
            </p:cNvPr>
            <p:cNvSpPr txBox="1"/>
            <p:nvPr/>
          </p:nvSpPr>
          <p:spPr>
            <a:xfrm>
              <a:off x="2594060" y="3098478"/>
              <a:ext cx="8947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Game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Console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3CE92D-A6A5-4CA1-BDE3-B8BAC6D858A9}"/>
              </a:ext>
            </a:extLst>
          </p:cNvPr>
          <p:cNvGrpSpPr/>
          <p:nvPr/>
        </p:nvGrpSpPr>
        <p:grpSpPr>
          <a:xfrm>
            <a:off x="415234" y="3066420"/>
            <a:ext cx="847908" cy="847908"/>
            <a:chOff x="1567820" y="3067092"/>
            <a:chExt cx="847908" cy="84790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992C97-8ED2-47B3-AAAB-3606679EC64D}"/>
                </a:ext>
              </a:extLst>
            </p:cNvPr>
            <p:cNvSpPr/>
            <p:nvPr/>
          </p:nvSpPr>
          <p:spPr>
            <a:xfrm flipV="1">
              <a:off x="1567820" y="3067092"/>
              <a:ext cx="847908" cy="847908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5BA1C1-E04A-460F-A99F-C4DFC4C9BB71}"/>
                </a:ext>
              </a:extLst>
            </p:cNvPr>
            <p:cNvSpPr txBox="1"/>
            <p:nvPr/>
          </p:nvSpPr>
          <p:spPr>
            <a:xfrm>
              <a:off x="1628016" y="3253038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CCars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905F66-8304-4779-B647-F201C989C2EA}"/>
              </a:ext>
            </a:extLst>
          </p:cNvPr>
          <p:cNvGrpSpPr/>
          <p:nvPr/>
        </p:nvGrpSpPr>
        <p:grpSpPr>
          <a:xfrm>
            <a:off x="1257517" y="3011480"/>
            <a:ext cx="1024220" cy="1024220"/>
            <a:chOff x="697316" y="3028359"/>
            <a:chExt cx="1024220" cy="102422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A7E986-2130-4F10-B4FA-FD7DE7686023}"/>
                </a:ext>
              </a:extLst>
            </p:cNvPr>
            <p:cNvSpPr/>
            <p:nvPr/>
          </p:nvSpPr>
          <p:spPr>
            <a:xfrm>
              <a:off x="697316" y="3028359"/>
              <a:ext cx="1024220" cy="1024220"/>
            </a:xfrm>
            <a:prstGeom prst="ellipse">
              <a:avLst/>
            </a:prstGeom>
            <a:solidFill>
              <a:srgbClr val="548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E5E829-0EB6-4033-810F-1804FF2BD532}"/>
                </a:ext>
              </a:extLst>
            </p:cNvPr>
            <p:cNvSpPr txBox="1"/>
            <p:nvPr/>
          </p:nvSpPr>
          <p:spPr>
            <a:xfrm>
              <a:off x="805668" y="3175632"/>
              <a:ext cx="853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Smart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Speakers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0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1.11022E-16 L 0.16953 -1.11022E-1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1.11022E-16 L 0.16953 -1.11022E-1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7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8EC40F-3B81-4910-99D2-66DAD9861305}"/>
              </a:ext>
            </a:extLst>
          </p:cNvPr>
          <p:cNvSpPr txBox="1"/>
          <p:nvPr/>
        </p:nvSpPr>
        <p:spPr>
          <a:xfrm>
            <a:off x="76200" y="65298"/>
            <a:ext cx="2090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Total Canada</a:t>
            </a:r>
          </a:p>
          <a:p>
            <a:r>
              <a:rPr lang="en-US" dirty="0">
                <a:solidFill>
                  <a:srgbClr val="901D06"/>
                </a:solidFill>
                <a:latin typeface="Century Gothic" panose="020B0502020202020204" pitchFamily="34" charset="0"/>
              </a:rPr>
              <a:t>Adults 18+</a:t>
            </a:r>
          </a:p>
          <a:p>
            <a:r>
              <a:rPr lang="en-US" sz="1600" dirty="0">
                <a:solidFill>
                  <a:srgbClr val="901D06"/>
                </a:solidFill>
                <a:latin typeface="Century Gothic" panose="020B0502020202020204" pitchFamily="34" charset="0"/>
              </a:rPr>
              <a:t>Minutes per Capita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1A5B1-4E66-4679-85BA-1F36C39192A5}"/>
              </a:ext>
            </a:extLst>
          </p:cNvPr>
          <p:cNvGrpSpPr/>
          <p:nvPr/>
        </p:nvGrpSpPr>
        <p:grpSpPr>
          <a:xfrm>
            <a:off x="1685904" y="286889"/>
            <a:ext cx="9261911" cy="3171888"/>
            <a:chOff x="1316253" y="286888"/>
            <a:chExt cx="9651951" cy="33054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F7B10E-043C-462E-AEA1-56BC66F5597A}"/>
                </a:ext>
              </a:extLst>
            </p:cNvPr>
            <p:cNvSpPr txBox="1"/>
            <p:nvPr/>
          </p:nvSpPr>
          <p:spPr>
            <a:xfrm>
              <a:off x="1316253" y="1718325"/>
              <a:ext cx="1225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DEVICES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AD3D38-9645-44C3-9F1C-8AD0E315A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700" y="286888"/>
              <a:ext cx="8052504" cy="330546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E3F3C9-9117-45A8-A90F-534C99EA5BA2}"/>
              </a:ext>
            </a:extLst>
          </p:cNvPr>
          <p:cNvGrpSpPr/>
          <p:nvPr/>
        </p:nvGrpSpPr>
        <p:grpSpPr>
          <a:xfrm>
            <a:off x="1549313" y="3534545"/>
            <a:ext cx="9398502" cy="2779627"/>
            <a:chOff x="1549313" y="3534545"/>
            <a:chExt cx="9398502" cy="27796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64434D-1146-49F1-B768-4481CF6B0CCE}"/>
                </a:ext>
              </a:extLst>
            </p:cNvPr>
            <p:cNvSpPr txBox="1"/>
            <p:nvPr/>
          </p:nvSpPr>
          <p:spPr>
            <a:xfrm>
              <a:off x="1549313" y="4595014"/>
              <a:ext cx="1448693" cy="43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901D06"/>
                  </a:solidFill>
                  <a:latin typeface="Century Gothic" panose="020B0502020202020204" pitchFamily="34" charset="0"/>
                </a:rPr>
                <a:t>CONTENT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74EA75-7EDF-42EE-9517-19727415A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3651" y="3534545"/>
              <a:ext cx="7554164" cy="2779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7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23AB190-8049-431A-A841-9F88BB66C368}"/>
              </a:ext>
            </a:extLst>
          </p:cNvPr>
          <p:cNvGrpSpPr/>
          <p:nvPr/>
        </p:nvGrpSpPr>
        <p:grpSpPr>
          <a:xfrm>
            <a:off x="6327664" y="3366198"/>
            <a:ext cx="3500739" cy="2903226"/>
            <a:chOff x="6327664" y="3366198"/>
            <a:chExt cx="3500739" cy="2903226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FB50959-16AF-49F9-ABBB-FEC60937ADAA}"/>
                </a:ext>
              </a:extLst>
            </p:cNvPr>
            <p:cNvSpPr/>
            <p:nvPr/>
          </p:nvSpPr>
          <p:spPr>
            <a:xfrm>
              <a:off x="6327664" y="3366198"/>
              <a:ext cx="3500739" cy="290322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F5118BB-FD90-41DB-974C-2B64C4B5CA27}"/>
                </a:ext>
              </a:extLst>
            </p:cNvPr>
            <p:cNvSpPr txBox="1"/>
            <p:nvPr/>
          </p:nvSpPr>
          <p:spPr>
            <a:xfrm>
              <a:off x="6602095" y="5872377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MTM Spring 2019, eMarketer May ‘19, </a:t>
              </a:r>
              <a:r>
                <a:rPr lang="en-US" sz="1100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vivdata</a:t>
              </a:r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Spring 2019, PHD Estimates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D1461B70-8B8D-4C50-BC80-92D15FA6E1BE}"/>
              </a:ext>
            </a:extLst>
          </p:cNvPr>
          <p:cNvSpPr txBox="1"/>
          <p:nvPr/>
        </p:nvSpPr>
        <p:spPr>
          <a:xfrm>
            <a:off x="6907380" y="3656821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Adult 18+ </a:t>
            </a:r>
            <a:r>
              <a:rPr lang="en-US" sz="1400" b="1" u="sng" dirty="0">
                <a:solidFill>
                  <a:srgbClr val="548235"/>
                </a:solidFill>
                <a:latin typeface="Century Gothic" panose="020B0502020202020204" pitchFamily="34" charset="0"/>
              </a:rPr>
              <a:t>2018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1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UNEARTHED INTERNET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2FC305F-7226-4831-AEF1-C43CBBF234E7}"/>
              </a:ext>
            </a:extLst>
          </p:cNvPr>
          <p:cNvSpPr txBox="1"/>
          <p:nvPr/>
        </p:nvSpPr>
        <p:spPr>
          <a:xfrm>
            <a:off x="8269686" y="4458750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2,067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F877167-66C1-4C31-821B-ED6D48C7018E}"/>
              </a:ext>
            </a:extLst>
          </p:cNvPr>
          <p:cNvSpPr txBox="1"/>
          <p:nvPr/>
        </p:nvSpPr>
        <p:spPr>
          <a:xfrm>
            <a:off x="6234585" y="4458750"/>
            <a:ext cx="1708025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UNEARTHED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B4AC5A79-669E-4FDB-BBF3-13549D3DF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893" y="4423269"/>
            <a:ext cx="367830" cy="389478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FDC9ADF-D728-44CA-B1BC-633012A73C2F}"/>
              </a:ext>
            </a:extLst>
          </p:cNvPr>
          <p:cNvGrpSpPr/>
          <p:nvPr/>
        </p:nvGrpSpPr>
        <p:grpSpPr>
          <a:xfrm>
            <a:off x="10151222" y="4185364"/>
            <a:ext cx="1482883" cy="2026240"/>
            <a:chOff x="10151222" y="4185364"/>
            <a:chExt cx="1482883" cy="202624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37C5609-2126-4EFE-8FFF-35385E881D74}"/>
                </a:ext>
              </a:extLst>
            </p:cNvPr>
            <p:cNvSpPr/>
            <p:nvPr/>
          </p:nvSpPr>
          <p:spPr>
            <a:xfrm>
              <a:off x="10151222" y="4185364"/>
              <a:ext cx="1482880" cy="20262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867F9CB-5F84-4EA1-8521-1606CE267B3C}"/>
                </a:ext>
              </a:extLst>
            </p:cNvPr>
            <p:cNvSpPr txBox="1"/>
            <p:nvPr/>
          </p:nvSpPr>
          <p:spPr>
            <a:xfrm>
              <a:off x="10437930" y="4264577"/>
              <a:ext cx="1196175" cy="186204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OOH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2157F366-F8AB-429A-B0D7-BFFE17ADD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66" t="12493" r="7490" b="24160"/>
            <a:stretch/>
          </p:blipFill>
          <p:spPr>
            <a:xfrm>
              <a:off x="10264463" y="4374381"/>
              <a:ext cx="204536" cy="202758"/>
            </a:xfrm>
            <a:prstGeom prst="ellipse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EEEDA7D-83AF-4DB2-B611-8605473FA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07" t="11557" r="10144" b="23871"/>
            <a:stretch/>
          </p:blipFill>
          <p:spPr>
            <a:xfrm>
              <a:off x="10262978" y="4665684"/>
              <a:ext cx="207508" cy="208478"/>
            </a:xfrm>
            <a:prstGeom prst="ellipse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57DC993C-7728-40ED-BF57-5CF672942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68" t="12457" r="4595" b="25073"/>
            <a:stretch/>
          </p:blipFill>
          <p:spPr>
            <a:xfrm>
              <a:off x="10266486" y="5543620"/>
              <a:ext cx="200490" cy="202436"/>
            </a:xfrm>
            <a:prstGeom prst="ellipse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231078F-E98E-4090-B68B-C3780AC07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610" t="10055" r="12521" b="24771"/>
            <a:stretch/>
          </p:blipFill>
          <p:spPr>
            <a:xfrm>
              <a:off x="10269177" y="5827953"/>
              <a:ext cx="195110" cy="203552"/>
            </a:xfrm>
            <a:prstGeom prst="ellipse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519D3F6-05B8-4912-9D55-304D1D370E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6363" y="4960926"/>
              <a:ext cx="200025" cy="200024"/>
              <a:chOff x="6467" y="3125"/>
              <a:chExt cx="126" cy="126"/>
            </a:xfrm>
          </p:grpSpPr>
          <p:sp>
            <p:nvSpPr>
              <p:cNvPr id="167" name="AutoShape 8">
                <a:extLst>
                  <a:ext uri="{FF2B5EF4-FFF2-40B4-BE49-F238E27FC236}">
                    <a16:creationId xmlns:a16="http://schemas.microsoft.com/office/drawing/2014/main" id="{87F68826-30D6-453E-9006-D947196AFE4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7" y="3125"/>
                <a:ext cx="12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8" name="Freeform 10">
                <a:extLst>
                  <a:ext uri="{FF2B5EF4-FFF2-40B4-BE49-F238E27FC236}">
                    <a16:creationId xmlns:a16="http://schemas.microsoft.com/office/drawing/2014/main" id="{887CD44A-6BDA-41AD-AED2-18097EFEC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" y="3130"/>
                <a:ext cx="122" cy="121"/>
              </a:xfrm>
              <a:custGeom>
                <a:avLst/>
                <a:gdLst>
                  <a:gd name="T0" fmla="*/ 0 w 122"/>
                  <a:gd name="T1" fmla="*/ 60 h 121"/>
                  <a:gd name="T2" fmla="*/ 4 w 122"/>
                  <a:gd name="T3" fmla="*/ 36 h 121"/>
                  <a:gd name="T4" fmla="*/ 17 w 122"/>
                  <a:gd name="T5" fmla="*/ 16 h 121"/>
                  <a:gd name="T6" fmla="*/ 37 w 122"/>
                  <a:gd name="T7" fmla="*/ 4 h 121"/>
                  <a:gd name="T8" fmla="*/ 61 w 122"/>
                  <a:gd name="T9" fmla="*/ 0 h 121"/>
                  <a:gd name="T10" fmla="*/ 81 w 122"/>
                  <a:gd name="T11" fmla="*/ 4 h 121"/>
                  <a:gd name="T12" fmla="*/ 101 w 122"/>
                  <a:gd name="T13" fmla="*/ 16 h 121"/>
                  <a:gd name="T14" fmla="*/ 114 w 122"/>
                  <a:gd name="T15" fmla="*/ 36 h 121"/>
                  <a:gd name="T16" fmla="*/ 122 w 122"/>
                  <a:gd name="T17" fmla="*/ 60 h 121"/>
                  <a:gd name="T18" fmla="*/ 114 w 122"/>
                  <a:gd name="T19" fmla="*/ 81 h 121"/>
                  <a:gd name="T20" fmla="*/ 101 w 122"/>
                  <a:gd name="T21" fmla="*/ 101 h 121"/>
                  <a:gd name="T22" fmla="*/ 81 w 122"/>
                  <a:gd name="T23" fmla="*/ 113 h 121"/>
                  <a:gd name="T24" fmla="*/ 61 w 122"/>
                  <a:gd name="T25" fmla="*/ 121 h 121"/>
                  <a:gd name="T26" fmla="*/ 37 w 122"/>
                  <a:gd name="T27" fmla="*/ 113 h 121"/>
                  <a:gd name="T28" fmla="*/ 17 w 122"/>
                  <a:gd name="T29" fmla="*/ 101 h 121"/>
                  <a:gd name="T30" fmla="*/ 4 w 122"/>
                  <a:gd name="T31" fmla="*/ 81 h 121"/>
                  <a:gd name="T32" fmla="*/ 0 w 122"/>
                  <a:gd name="T33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1">
                    <a:moveTo>
                      <a:pt x="0" y="60"/>
                    </a:moveTo>
                    <a:lnTo>
                      <a:pt x="4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1" y="0"/>
                    </a:lnTo>
                    <a:lnTo>
                      <a:pt x="81" y="4"/>
                    </a:lnTo>
                    <a:lnTo>
                      <a:pt x="101" y="16"/>
                    </a:lnTo>
                    <a:lnTo>
                      <a:pt x="114" y="36"/>
                    </a:lnTo>
                    <a:lnTo>
                      <a:pt x="122" y="60"/>
                    </a:lnTo>
                    <a:lnTo>
                      <a:pt x="114" y="81"/>
                    </a:lnTo>
                    <a:lnTo>
                      <a:pt x="101" y="101"/>
                    </a:lnTo>
                    <a:lnTo>
                      <a:pt x="81" y="113"/>
                    </a:lnTo>
                    <a:lnTo>
                      <a:pt x="61" y="121"/>
                    </a:lnTo>
                    <a:lnTo>
                      <a:pt x="37" y="113"/>
                    </a:lnTo>
                    <a:lnTo>
                      <a:pt x="17" y="101"/>
                    </a:lnTo>
                    <a:lnTo>
                      <a:pt x="4" y="8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13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9" name="Rectangle 11">
                <a:extLst>
                  <a:ext uri="{FF2B5EF4-FFF2-40B4-BE49-F238E27FC236}">
                    <a16:creationId xmlns:a16="http://schemas.microsoft.com/office/drawing/2014/main" id="{626A6FCF-2BD0-4E98-B9FD-A27A6DBE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" y="3135"/>
                <a:ext cx="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6" name="Group 14">
              <a:extLst>
                <a:ext uri="{FF2B5EF4-FFF2-40B4-BE49-F238E27FC236}">
                  <a16:creationId xmlns:a16="http://schemas.microsoft.com/office/drawing/2014/main" id="{20733B02-FBF6-4762-8E1D-DE1D52ED19C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64775" y="5249863"/>
              <a:ext cx="203200" cy="200025"/>
              <a:chOff x="6466" y="3307"/>
              <a:chExt cx="128" cy="126"/>
            </a:xfrm>
          </p:grpSpPr>
          <p:sp>
            <p:nvSpPr>
              <p:cNvPr id="164" name="AutoShape 13">
                <a:extLst>
                  <a:ext uri="{FF2B5EF4-FFF2-40B4-BE49-F238E27FC236}">
                    <a16:creationId xmlns:a16="http://schemas.microsoft.com/office/drawing/2014/main" id="{72B7BB79-F50D-4612-A482-A1D6806E007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6" y="3307"/>
                <a:ext cx="12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" name="Freeform 15">
                <a:extLst>
                  <a:ext uri="{FF2B5EF4-FFF2-40B4-BE49-F238E27FC236}">
                    <a16:creationId xmlns:a16="http://schemas.microsoft.com/office/drawing/2014/main" id="{6F8C10B3-2739-4FD0-B0CC-B4AF026F8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" y="3311"/>
                <a:ext cx="123" cy="122"/>
              </a:xfrm>
              <a:custGeom>
                <a:avLst/>
                <a:gdLst>
                  <a:gd name="T0" fmla="*/ 0 w 123"/>
                  <a:gd name="T1" fmla="*/ 61 h 122"/>
                  <a:gd name="T2" fmla="*/ 5 w 123"/>
                  <a:gd name="T3" fmla="*/ 36 h 122"/>
                  <a:gd name="T4" fmla="*/ 17 w 123"/>
                  <a:gd name="T5" fmla="*/ 16 h 122"/>
                  <a:gd name="T6" fmla="*/ 37 w 123"/>
                  <a:gd name="T7" fmla="*/ 4 h 122"/>
                  <a:gd name="T8" fmla="*/ 62 w 123"/>
                  <a:gd name="T9" fmla="*/ 0 h 122"/>
                  <a:gd name="T10" fmla="*/ 82 w 123"/>
                  <a:gd name="T11" fmla="*/ 4 h 122"/>
                  <a:gd name="T12" fmla="*/ 102 w 123"/>
                  <a:gd name="T13" fmla="*/ 16 h 122"/>
                  <a:gd name="T14" fmla="*/ 114 w 123"/>
                  <a:gd name="T15" fmla="*/ 36 h 122"/>
                  <a:gd name="T16" fmla="*/ 123 w 123"/>
                  <a:gd name="T17" fmla="*/ 61 h 122"/>
                  <a:gd name="T18" fmla="*/ 114 w 123"/>
                  <a:gd name="T19" fmla="*/ 81 h 122"/>
                  <a:gd name="T20" fmla="*/ 102 w 123"/>
                  <a:gd name="T21" fmla="*/ 102 h 122"/>
                  <a:gd name="T22" fmla="*/ 82 w 123"/>
                  <a:gd name="T23" fmla="*/ 114 h 122"/>
                  <a:gd name="T24" fmla="*/ 62 w 123"/>
                  <a:gd name="T25" fmla="*/ 122 h 122"/>
                  <a:gd name="T26" fmla="*/ 37 w 123"/>
                  <a:gd name="T27" fmla="*/ 114 h 122"/>
                  <a:gd name="T28" fmla="*/ 17 w 123"/>
                  <a:gd name="T29" fmla="*/ 102 h 122"/>
                  <a:gd name="T30" fmla="*/ 5 w 123"/>
                  <a:gd name="T31" fmla="*/ 81 h 122"/>
                  <a:gd name="T32" fmla="*/ 0 w 123"/>
                  <a:gd name="T33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2">
                    <a:moveTo>
                      <a:pt x="0" y="61"/>
                    </a:moveTo>
                    <a:lnTo>
                      <a:pt x="5" y="36"/>
                    </a:lnTo>
                    <a:lnTo>
                      <a:pt x="17" y="16"/>
                    </a:lnTo>
                    <a:lnTo>
                      <a:pt x="37" y="4"/>
                    </a:lnTo>
                    <a:lnTo>
                      <a:pt x="62" y="0"/>
                    </a:lnTo>
                    <a:lnTo>
                      <a:pt x="82" y="4"/>
                    </a:lnTo>
                    <a:lnTo>
                      <a:pt x="102" y="16"/>
                    </a:lnTo>
                    <a:lnTo>
                      <a:pt x="114" y="36"/>
                    </a:lnTo>
                    <a:lnTo>
                      <a:pt x="123" y="61"/>
                    </a:lnTo>
                    <a:lnTo>
                      <a:pt x="114" y="81"/>
                    </a:lnTo>
                    <a:lnTo>
                      <a:pt x="102" y="102"/>
                    </a:lnTo>
                    <a:lnTo>
                      <a:pt x="82" y="114"/>
                    </a:lnTo>
                    <a:lnTo>
                      <a:pt x="62" y="122"/>
                    </a:lnTo>
                    <a:lnTo>
                      <a:pt x="37" y="114"/>
                    </a:lnTo>
                    <a:lnTo>
                      <a:pt x="17" y="102"/>
                    </a:lnTo>
                    <a:lnTo>
                      <a:pt x="5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74009C3-F8A8-4945-A0F6-A736FE55E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" y="3308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53" name="Picture 152">
            <a:extLst>
              <a:ext uri="{FF2B5EF4-FFF2-40B4-BE49-F238E27FC236}">
                <a16:creationId xmlns:a16="http://schemas.microsoft.com/office/drawing/2014/main" id="{7C3A5CC9-BFDC-4010-A1A2-510788C64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40" y="217825"/>
            <a:ext cx="350496" cy="371125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1E33F90-060B-4E1D-ACAF-CD9666500AB5}"/>
              </a:ext>
            </a:extLst>
          </p:cNvPr>
          <p:cNvGrpSpPr/>
          <p:nvPr/>
        </p:nvGrpSpPr>
        <p:grpSpPr>
          <a:xfrm>
            <a:off x="480821" y="283708"/>
            <a:ext cx="5930938" cy="5683284"/>
            <a:chOff x="480821" y="283708"/>
            <a:chExt cx="5930938" cy="5683284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0206F22C-E5A0-4DC1-BA68-7EBD9F15C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68" t="12457" r="4595" b="25073"/>
            <a:stretch/>
          </p:blipFill>
          <p:spPr>
            <a:xfrm>
              <a:off x="5835273" y="283708"/>
              <a:ext cx="200490" cy="202436"/>
            </a:xfrm>
            <a:prstGeom prst="ellipse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9CD2271-AB70-4FDC-9B19-B700A984B244}"/>
                </a:ext>
              </a:extLst>
            </p:cNvPr>
            <p:cNvGrpSpPr/>
            <p:nvPr/>
          </p:nvGrpSpPr>
          <p:grpSpPr>
            <a:xfrm>
              <a:off x="480821" y="828840"/>
              <a:ext cx="5930938" cy="5138152"/>
              <a:chOff x="480821" y="828840"/>
              <a:chExt cx="5930938" cy="5138152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A0CD6F27-AA92-4B2A-92BF-9B4515595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766" t="12493" r="7490" b="24160"/>
              <a:stretch/>
            </p:blipFill>
            <p:spPr>
              <a:xfrm>
                <a:off x="6207223" y="828840"/>
                <a:ext cx="204536" cy="202758"/>
              </a:xfrm>
              <a:prstGeom prst="ellipse">
                <a:avLst/>
              </a:prstGeom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7C389FC7-0E5B-473D-ABD4-1710F1FD3D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1607" t="11557" r="10144" b="23871"/>
              <a:stretch/>
            </p:blipFill>
            <p:spPr>
              <a:xfrm>
                <a:off x="3805093" y="1465830"/>
                <a:ext cx="207508" cy="208478"/>
              </a:xfrm>
              <a:prstGeom prst="ellipse">
                <a:avLst/>
              </a:pr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AA8968FF-381B-4677-91F7-2EFA98808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6610" t="10055" r="12521" b="24771"/>
              <a:stretch/>
            </p:blipFill>
            <p:spPr>
              <a:xfrm>
                <a:off x="676362" y="1693245"/>
                <a:ext cx="195110" cy="203552"/>
              </a:xfrm>
              <a:prstGeom prst="ellipse">
                <a:avLst/>
              </a:prstGeom>
            </p:spPr>
          </p:pic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52DFE083-4EFF-4BD3-B80C-F09EDB82D02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44341" y="5570601"/>
                <a:ext cx="200025" cy="200024"/>
                <a:chOff x="6467" y="3125"/>
                <a:chExt cx="126" cy="126"/>
              </a:xfrm>
            </p:grpSpPr>
            <p:sp>
              <p:nvSpPr>
                <p:cNvPr id="178" name="AutoShape 8">
                  <a:extLst>
                    <a:ext uri="{FF2B5EF4-FFF2-40B4-BE49-F238E27FC236}">
                      <a16:creationId xmlns:a16="http://schemas.microsoft.com/office/drawing/2014/main" id="{EEF5E203-377D-4B4C-B497-D2FE19806CF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7" y="3125"/>
                  <a:ext cx="12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9" name="Freeform 10">
                  <a:extLst>
                    <a:ext uri="{FF2B5EF4-FFF2-40B4-BE49-F238E27FC236}">
                      <a16:creationId xmlns:a16="http://schemas.microsoft.com/office/drawing/2014/main" id="{C1B57C4A-0BE1-46F8-B70F-8482DECD5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1" y="3130"/>
                  <a:ext cx="122" cy="121"/>
                </a:xfrm>
                <a:custGeom>
                  <a:avLst/>
                  <a:gdLst>
                    <a:gd name="T0" fmla="*/ 0 w 122"/>
                    <a:gd name="T1" fmla="*/ 60 h 121"/>
                    <a:gd name="T2" fmla="*/ 4 w 122"/>
                    <a:gd name="T3" fmla="*/ 36 h 121"/>
                    <a:gd name="T4" fmla="*/ 17 w 122"/>
                    <a:gd name="T5" fmla="*/ 16 h 121"/>
                    <a:gd name="T6" fmla="*/ 37 w 122"/>
                    <a:gd name="T7" fmla="*/ 4 h 121"/>
                    <a:gd name="T8" fmla="*/ 61 w 122"/>
                    <a:gd name="T9" fmla="*/ 0 h 121"/>
                    <a:gd name="T10" fmla="*/ 81 w 122"/>
                    <a:gd name="T11" fmla="*/ 4 h 121"/>
                    <a:gd name="T12" fmla="*/ 101 w 122"/>
                    <a:gd name="T13" fmla="*/ 16 h 121"/>
                    <a:gd name="T14" fmla="*/ 114 w 122"/>
                    <a:gd name="T15" fmla="*/ 36 h 121"/>
                    <a:gd name="T16" fmla="*/ 122 w 122"/>
                    <a:gd name="T17" fmla="*/ 60 h 121"/>
                    <a:gd name="T18" fmla="*/ 114 w 122"/>
                    <a:gd name="T19" fmla="*/ 81 h 121"/>
                    <a:gd name="T20" fmla="*/ 101 w 122"/>
                    <a:gd name="T21" fmla="*/ 101 h 121"/>
                    <a:gd name="T22" fmla="*/ 81 w 122"/>
                    <a:gd name="T23" fmla="*/ 113 h 121"/>
                    <a:gd name="T24" fmla="*/ 61 w 122"/>
                    <a:gd name="T25" fmla="*/ 121 h 121"/>
                    <a:gd name="T26" fmla="*/ 37 w 122"/>
                    <a:gd name="T27" fmla="*/ 113 h 121"/>
                    <a:gd name="T28" fmla="*/ 17 w 122"/>
                    <a:gd name="T29" fmla="*/ 101 h 121"/>
                    <a:gd name="T30" fmla="*/ 4 w 122"/>
                    <a:gd name="T31" fmla="*/ 81 h 121"/>
                    <a:gd name="T32" fmla="*/ 0 w 122"/>
                    <a:gd name="T33" fmla="*/ 6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121">
                      <a:moveTo>
                        <a:pt x="0" y="60"/>
                      </a:moveTo>
                      <a:lnTo>
                        <a:pt x="4" y="36"/>
                      </a:lnTo>
                      <a:lnTo>
                        <a:pt x="17" y="16"/>
                      </a:lnTo>
                      <a:lnTo>
                        <a:pt x="37" y="4"/>
                      </a:lnTo>
                      <a:lnTo>
                        <a:pt x="61" y="0"/>
                      </a:lnTo>
                      <a:lnTo>
                        <a:pt x="81" y="4"/>
                      </a:lnTo>
                      <a:lnTo>
                        <a:pt x="101" y="16"/>
                      </a:lnTo>
                      <a:lnTo>
                        <a:pt x="114" y="36"/>
                      </a:lnTo>
                      <a:lnTo>
                        <a:pt x="122" y="60"/>
                      </a:lnTo>
                      <a:lnTo>
                        <a:pt x="114" y="81"/>
                      </a:lnTo>
                      <a:lnTo>
                        <a:pt x="101" y="101"/>
                      </a:lnTo>
                      <a:lnTo>
                        <a:pt x="81" y="113"/>
                      </a:lnTo>
                      <a:lnTo>
                        <a:pt x="61" y="121"/>
                      </a:lnTo>
                      <a:lnTo>
                        <a:pt x="37" y="113"/>
                      </a:lnTo>
                      <a:lnTo>
                        <a:pt x="17" y="101"/>
                      </a:lnTo>
                      <a:lnTo>
                        <a:pt x="4" y="8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713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0" name="Rectangle 11">
                  <a:extLst>
                    <a:ext uri="{FF2B5EF4-FFF2-40B4-BE49-F238E27FC236}">
                      <a16:creationId xmlns:a16="http://schemas.microsoft.com/office/drawing/2014/main" id="{08EE3F82-A9AF-4459-8238-86E8CF8B5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2" y="3135"/>
                  <a:ext cx="6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N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4" name="Group 14">
                <a:extLst>
                  <a:ext uri="{FF2B5EF4-FFF2-40B4-BE49-F238E27FC236}">
                    <a16:creationId xmlns:a16="http://schemas.microsoft.com/office/drawing/2014/main" id="{D75EAE06-9D32-4B37-8BBC-DDCD313F62A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0821" y="5766967"/>
                <a:ext cx="203200" cy="200025"/>
                <a:chOff x="6466" y="3307"/>
                <a:chExt cx="128" cy="126"/>
              </a:xfrm>
            </p:grpSpPr>
            <p:sp>
              <p:nvSpPr>
                <p:cNvPr id="175" name="AutoShape 13">
                  <a:extLst>
                    <a:ext uri="{FF2B5EF4-FFF2-40B4-BE49-F238E27FC236}">
                      <a16:creationId xmlns:a16="http://schemas.microsoft.com/office/drawing/2014/main" id="{002704CD-14F8-4747-BF4C-58164D262CD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66" y="3307"/>
                  <a:ext cx="128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6" name="Freeform 15">
                  <a:extLst>
                    <a:ext uri="{FF2B5EF4-FFF2-40B4-BE49-F238E27FC236}">
                      <a16:creationId xmlns:a16="http://schemas.microsoft.com/office/drawing/2014/main" id="{BD702F3F-CEC9-41FA-A3B7-491129ECA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3311"/>
                  <a:ext cx="123" cy="122"/>
                </a:xfrm>
                <a:custGeom>
                  <a:avLst/>
                  <a:gdLst>
                    <a:gd name="T0" fmla="*/ 0 w 123"/>
                    <a:gd name="T1" fmla="*/ 61 h 122"/>
                    <a:gd name="T2" fmla="*/ 5 w 123"/>
                    <a:gd name="T3" fmla="*/ 36 h 122"/>
                    <a:gd name="T4" fmla="*/ 17 w 123"/>
                    <a:gd name="T5" fmla="*/ 16 h 122"/>
                    <a:gd name="T6" fmla="*/ 37 w 123"/>
                    <a:gd name="T7" fmla="*/ 4 h 122"/>
                    <a:gd name="T8" fmla="*/ 62 w 123"/>
                    <a:gd name="T9" fmla="*/ 0 h 122"/>
                    <a:gd name="T10" fmla="*/ 82 w 123"/>
                    <a:gd name="T11" fmla="*/ 4 h 122"/>
                    <a:gd name="T12" fmla="*/ 102 w 123"/>
                    <a:gd name="T13" fmla="*/ 16 h 122"/>
                    <a:gd name="T14" fmla="*/ 114 w 123"/>
                    <a:gd name="T15" fmla="*/ 36 h 122"/>
                    <a:gd name="T16" fmla="*/ 123 w 123"/>
                    <a:gd name="T17" fmla="*/ 61 h 122"/>
                    <a:gd name="T18" fmla="*/ 114 w 123"/>
                    <a:gd name="T19" fmla="*/ 81 h 122"/>
                    <a:gd name="T20" fmla="*/ 102 w 123"/>
                    <a:gd name="T21" fmla="*/ 102 h 122"/>
                    <a:gd name="T22" fmla="*/ 82 w 123"/>
                    <a:gd name="T23" fmla="*/ 114 h 122"/>
                    <a:gd name="T24" fmla="*/ 62 w 123"/>
                    <a:gd name="T25" fmla="*/ 122 h 122"/>
                    <a:gd name="T26" fmla="*/ 37 w 123"/>
                    <a:gd name="T27" fmla="*/ 114 h 122"/>
                    <a:gd name="T28" fmla="*/ 17 w 123"/>
                    <a:gd name="T29" fmla="*/ 102 h 122"/>
                    <a:gd name="T30" fmla="*/ 5 w 123"/>
                    <a:gd name="T31" fmla="*/ 81 h 122"/>
                    <a:gd name="T32" fmla="*/ 0 w 123"/>
                    <a:gd name="T33" fmla="*/ 6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122">
                      <a:moveTo>
                        <a:pt x="0" y="61"/>
                      </a:moveTo>
                      <a:lnTo>
                        <a:pt x="5" y="36"/>
                      </a:lnTo>
                      <a:lnTo>
                        <a:pt x="17" y="16"/>
                      </a:lnTo>
                      <a:lnTo>
                        <a:pt x="37" y="4"/>
                      </a:lnTo>
                      <a:lnTo>
                        <a:pt x="62" y="0"/>
                      </a:lnTo>
                      <a:lnTo>
                        <a:pt x="82" y="4"/>
                      </a:lnTo>
                      <a:lnTo>
                        <a:pt x="102" y="16"/>
                      </a:lnTo>
                      <a:lnTo>
                        <a:pt x="114" y="36"/>
                      </a:lnTo>
                      <a:lnTo>
                        <a:pt x="123" y="61"/>
                      </a:lnTo>
                      <a:lnTo>
                        <a:pt x="114" y="81"/>
                      </a:lnTo>
                      <a:lnTo>
                        <a:pt x="102" y="102"/>
                      </a:lnTo>
                      <a:lnTo>
                        <a:pt x="82" y="114"/>
                      </a:lnTo>
                      <a:lnTo>
                        <a:pt x="62" y="122"/>
                      </a:lnTo>
                      <a:lnTo>
                        <a:pt x="37" y="114"/>
                      </a:lnTo>
                      <a:lnTo>
                        <a:pt x="17" y="102"/>
                      </a:lnTo>
                      <a:lnTo>
                        <a:pt x="5" y="8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F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0C944452-BEFA-48AA-9722-F8881F4413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0" y="3308"/>
                  <a:ext cx="8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M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BC4864C1-6CEB-4B7B-B1B8-08C2F838AF99}"/>
              </a:ext>
            </a:extLst>
          </p:cNvPr>
          <p:cNvSpPr/>
          <p:nvPr/>
        </p:nvSpPr>
        <p:spPr>
          <a:xfrm rot="10800000">
            <a:off x="8687172" y="280052"/>
            <a:ext cx="382356" cy="214086"/>
          </a:xfrm>
          <a:prstGeom prst="rightArrow">
            <a:avLst/>
          </a:prstGeom>
          <a:solidFill>
            <a:srgbClr val="5482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</p:bldLst>
      </p:timing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916557" y="579835"/>
            <a:ext cx="435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UNEARTHED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705725"/>
            <a:ext cx="5835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content pieces of note.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33% of Internet unmeasured.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Steady.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entry points.</a:t>
            </a:r>
          </a:p>
        </p:txBody>
      </p:sp>
    </p:spTree>
    <p:extLst>
      <p:ext uri="{BB962C8B-B14F-4D97-AF65-F5344CB8AC3E}">
        <p14:creationId xmlns:p14="http://schemas.microsoft.com/office/powerpoint/2010/main" val="25908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C4D9C2-C9FC-4DA1-94C7-B600BAFACE67}"/>
              </a:ext>
            </a:extLst>
          </p:cNvPr>
          <p:cNvSpPr/>
          <p:nvPr/>
        </p:nvSpPr>
        <p:spPr>
          <a:xfrm>
            <a:off x="8352739" y="242018"/>
            <a:ext cx="1622298" cy="1969307"/>
          </a:xfrm>
          <a:custGeom>
            <a:avLst/>
            <a:gdLst>
              <a:gd name="connsiteX0" fmla="*/ 0 w 1603248"/>
              <a:gd name="connsiteY0" fmla="*/ 987359 h 1846895"/>
              <a:gd name="connsiteX1" fmla="*/ 304800 w 1603248"/>
              <a:gd name="connsiteY1" fmla="*/ 706943 h 1846895"/>
              <a:gd name="connsiteX2" fmla="*/ 640080 w 1603248"/>
              <a:gd name="connsiteY2" fmla="*/ 5903 h 1846895"/>
              <a:gd name="connsiteX3" fmla="*/ 969264 w 1603248"/>
              <a:gd name="connsiteY3" fmla="*/ 1139759 h 1846895"/>
              <a:gd name="connsiteX4" fmla="*/ 1603248 w 1603248"/>
              <a:gd name="connsiteY4" fmla="*/ 1846895 h 1846895"/>
              <a:gd name="connsiteX0" fmla="*/ 0 w 1603248"/>
              <a:gd name="connsiteY0" fmla="*/ 1126681 h 1986217"/>
              <a:gd name="connsiteX1" fmla="*/ 304800 w 1603248"/>
              <a:gd name="connsiteY1" fmla="*/ 846265 h 1986217"/>
              <a:gd name="connsiteX2" fmla="*/ 627888 w 1603248"/>
              <a:gd name="connsiteY2" fmla="*/ 5017 h 1986217"/>
              <a:gd name="connsiteX3" fmla="*/ 969264 w 1603248"/>
              <a:gd name="connsiteY3" fmla="*/ 1279081 h 1986217"/>
              <a:gd name="connsiteX4" fmla="*/ 1603248 w 1603248"/>
              <a:gd name="connsiteY4" fmla="*/ 1986217 h 1986217"/>
              <a:gd name="connsiteX0" fmla="*/ 0 w 1843278"/>
              <a:gd name="connsiteY0" fmla="*/ 1130495 h 1986221"/>
              <a:gd name="connsiteX1" fmla="*/ 544830 w 1843278"/>
              <a:gd name="connsiteY1" fmla="*/ 846269 h 1986221"/>
              <a:gd name="connsiteX2" fmla="*/ 867918 w 1843278"/>
              <a:gd name="connsiteY2" fmla="*/ 5021 h 1986221"/>
              <a:gd name="connsiteX3" fmla="*/ 1209294 w 1843278"/>
              <a:gd name="connsiteY3" fmla="*/ 1279085 h 1986221"/>
              <a:gd name="connsiteX4" fmla="*/ 1843278 w 1843278"/>
              <a:gd name="connsiteY4" fmla="*/ 1986221 h 1986221"/>
              <a:gd name="connsiteX0" fmla="*/ 0 w 1843278"/>
              <a:gd name="connsiteY0" fmla="*/ 1130185 h 1985911"/>
              <a:gd name="connsiteX1" fmla="*/ 400050 w 1843278"/>
              <a:gd name="connsiteY1" fmla="*/ 857389 h 1985911"/>
              <a:gd name="connsiteX2" fmla="*/ 867918 w 1843278"/>
              <a:gd name="connsiteY2" fmla="*/ 4711 h 1985911"/>
              <a:gd name="connsiteX3" fmla="*/ 1209294 w 1843278"/>
              <a:gd name="connsiteY3" fmla="*/ 1278775 h 1985911"/>
              <a:gd name="connsiteX4" fmla="*/ 1843278 w 1843278"/>
              <a:gd name="connsiteY4" fmla="*/ 1985911 h 1985911"/>
              <a:gd name="connsiteX0" fmla="*/ 0 w 1843278"/>
              <a:gd name="connsiteY0" fmla="*/ 1129282 h 1985008"/>
              <a:gd name="connsiteX1" fmla="*/ 400050 w 1843278"/>
              <a:gd name="connsiteY1" fmla="*/ 856486 h 1985008"/>
              <a:gd name="connsiteX2" fmla="*/ 867918 w 1843278"/>
              <a:gd name="connsiteY2" fmla="*/ 3808 h 1985008"/>
              <a:gd name="connsiteX3" fmla="*/ 1285494 w 1843278"/>
              <a:gd name="connsiteY3" fmla="*/ 1232152 h 1985008"/>
              <a:gd name="connsiteX4" fmla="*/ 1843278 w 1843278"/>
              <a:gd name="connsiteY4" fmla="*/ 1985008 h 1985008"/>
              <a:gd name="connsiteX0" fmla="*/ 0 w 1622298"/>
              <a:gd name="connsiteY0" fmla="*/ 1129282 h 1977388"/>
              <a:gd name="connsiteX1" fmla="*/ 400050 w 1622298"/>
              <a:gd name="connsiteY1" fmla="*/ 856486 h 1977388"/>
              <a:gd name="connsiteX2" fmla="*/ 867918 w 1622298"/>
              <a:gd name="connsiteY2" fmla="*/ 3808 h 1977388"/>
              <a:gd name="connsiteX3" fmla="*/ 1285494 w 1622298"/>
              <a:gd name="connsiteY3" fmla="*/ 1232152 h 1977388"/>
              <a:gd name="connsiteX4" fmla="*/ 1622298 w 1622298"/>
              <a:gd name="connsiteY4" fmla="*/ 1977388 h 1977388"/>
              <a:gd name="connsiteX0" fmla="*/ 0 w 1622298"/>
              <a:gd name="connsiteY0" fmla="*/ 1128793 h 1976899"/>
              <a:gd name="connsiteX1" fmla="*/ 400050 w 1622298"/>
              <a:gd name="connsiteY1" fmla="*/ 855997 h 1976899"/>
              <a:gd name="connsiteX2" fmla="*/ 867918 w 1622298"/>
              <a:gd name="connsiteY2" fmla="*/ 3319 h 1976899"/>
              <a:gd name="connsiteX3" fmla="*/ 1209294 w 1622298"/>
              <a:gd name="connsiteY3" fmla="*/ 1204993 h 1976899"/>
              <a:gd name="connsiteX4" fmla="*/ 1622298 w 1622298"/>
              <a:gd name="connsiteY4" fmla="*/ 1976899 h 1976899"/>
              <a:gd name="connsiteX0" fmla="*/ 0 w 1622298"/>
              <a:gd name="connsiteY0" fmla="*/ 1121201 h 1969307"/>
              <a:gd name="connsiteX1" fmla="*/ 400050 w 1622298"/>
              <a:gd name="connsiteY1" fmla="*/ 848405 h 1969307"/>
              <a:gd name="connsiteX2" fmla="*/ 803148 w 1622298"/>
              <a:gd name="connsiteY2" fmla="*/ 3347 h 1969307"/>
              <a:gd name="connsiteX3" fmla="*/ 1209294 w 1622298"/>
              <a:gd name="connsiteY3" fmla="*/ 1197401 h 1969307"/>
              <a:gd name="connsiteX4" fmla="*/ 1622298 w 1622298"/>
              <a:gd name="connsiteY4" fmla="*/ 1969307 h 19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298" h="1969307">
                <a:moveTo>
                  <a:pt x="0" y="1121201"/>
                </a:moveTo>
                <a:cubicBezTo>
                  <a:pt x="99060" y="1062781"/>
                  <a:pt x="266192" y="1034714"/>
                  <a:pt x="400050" y="848405"/>
                </a:cubicBezTo>
                <a:cubicBezTo>
                  <a:pt x="533908" y="662096"/>
                  <a:pt x="668274" y="-54819"/>
                  <a:pt x="803148" y="3347"/>
                </a:cubicBezTo>
                <a:cubicBezTo>
                  <a:pt x="938022" y="61513"/>
                  <a:pt x="1072769" y="869741"/>
                  <a:pt x="1209294" y="1197401"/>
                </a:cubicBezTo>
                <a:cubicBezTo>
                  <a:pt x="1345819" y="1525061"/>
                  <a:pt x="1385570" y="1769155"/>
                  <a:pt x="1622298" y="196930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644FC8-BA42-4690-A1C6-944C1CA8F8A2}"/>
              </a:ext>
            </a:extLst>
          </p:cNvPr>
          <p:cNvCxnSpPr>
            <a:cxnSpLocks/>
          </p:cNvCxnSpPr>
          <p:nvPr/>
        </p:nvCxnSpPr>
        <p:spPr>
          <a:xfrm>
            <a:off x="7205980" y="1258242"/>
            <a:ext cx="718820" cy="0"/>
          </a:xfrm>
          <a:prstGeom prst="line">
            <a:avLst/>
          </a:prstGeom>
          <a:ln w="317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F074AAE9-626D-489A-AED3-4CF4626960EC}"/>
              </a:ext>
            </a:extLst>
          </p:cNvPr>
          <p:cNvCxnSpPr/>
          <p:nvPr/>
        </p:nvCxnSpPr>
        <p:spPr>
          <a:xfrm>
            <a:off x="10143541" y="1759616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09DCA77-F8B6-41F3-8B5D-DED9869FAEF3}"/>
              </a:ext>
            </a:extLst>
          </p:cNvPr>
          <p:cNvCxnSpPr/>
          <p:nvPr/>
        </p:nvCxnSpPr>
        <p:spPr>
          <a:xfrm>
            <a:off x="10143541" y="884975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F4D4E40-2E65-42CD-8441-F46EBBD50148}"/>
              </a:ext>
            </a:extLst>
          </p:cNvPr>
          <p:cNvCxnSpPr/>
          <p:nvPr/>
        </p:nvCxnSpPr>
        <p:spPr>
          <a:xfrm>
            <a:off x="10143541" y="3505199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C4CC5B5-3FE6-439A-A1B7-DE7AE8DCE8DD}"/>
              </a:ext>
            </a:extLst>
          </p:cNvPr>
          <p:cNvCxnSpPr/>
          <p:nvPr/>
        </p:nvCxnSpPr>
        <p:spPr>
          <a:xfrm>
            <a:off x="10143541" y="2639350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01C7D672-5243-4BF4-94FC-5EA50D1032E9}"/>
              </a:ext>
            </a:extLst>
          </p:cNvPr>
          <p:cNvCxnSpPr/>
          <p:nvPr/>
        </p:nvCxnSpPr>
        <p:spPr>
          <a:xfrm>
            <a:off x="10143541" y="5233198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B691877-17BB-45EC-9193-77DBD057E2FC}"/>
              </a:ext>
            </a:extLst>
          </p:cNvPr>
          <p:cNvCxnSpPr/>
          <p:nvPr/>
        </p:nvCxnSpPr>
        <p:spPr>
          <a:xfrm>
            <a:off x="10143541" y="4367349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7D14825-841D-4B51-8672-8C785390AEC3}"/>
              </a:ext>
            </a:extLst>
          </p:cNvPr>
          <p:cNvCxnSpPr/>
          <p:nvPr/>
        </p:nvCxnSpPr>
        <p:spPr>
          <a:xfrm>
            <a:off x="10143541" y="6104140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ECE833A-4B8B-4D91-B4B2-9318357CA679}"/>
              </a:ext>
            </a:extLst>
          </p:cNvPr>
          <p:cNvCxnSpPr>
            <a:cxnSpLocks/>
          </p:cNvCxnSpPr>
          <p:nvPr/>
        </p:nvCxnSpPr>
        <p:spPr>
          <a:xfrm>
            <a:off x="10149840" y="1258242"/>
            <a:ext cx="536893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308" name="Oval 307">
            <a:extLst>
              <a:ext uri="{FF2B5EF4-FFF2-40B4-BE49-F238E27FC236}">
                <a16:creationId xmlns:a16="http://schemas.microsoft.com/office/drawing/2014/main" id="{FF02F883-7ADB-40EC-A38E-B239C413988B}"/>
              </a:ext>
            </a:extLst>
          </p:cNvPr>
          <p:cNvSpPr/>
          <p:nvPr/>
        </p:nvSpPr>
        <p:spPr>
          <a:xfrm>
            <a:off x="10488377" y="120592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52125DD-6F30-496C-8ACB-ABCEF3617E19}"/>
              </a:ext>
            </a:extLst>
          </p:cNvPr>
          <p:cNvSpPr/>
          <p:nvPr/>
        </p:nvSpPr>
        <p:spPr>
          <a:xfrm>
            <a:off x="7288287" y="992956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CBB2CE-2EC8-4636-8A26-EB0F08620B73}"/>
              </a:ext>
            </a:extLst>
          </p:cNvPr>
          <p:cNvSpPr/>
          <p:nvPr/>
        </p:nvSpPr>
        <p:spPr>
          <a:xfrm>
            <a:off x="7614629" y="1347553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580D1A0-A7C2-489C-B0E9-E630F540B215}"/>
              </a:ext>
            </a:extLst>
          </p:cNvPr>
          <p:cNvSpPr/>
          <p:nvPr/>
        </p:nvSpPr>
        <p:spPr>
          <a:xfrm>
            <a:off x="9911645" y="2146799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C7DDBA6-E607-48E8-ADA1-96B1B49A77CD}"/>
              </a:ext>
            </a:extLst>
          </p:cNvPr>
          <p:cNvSpPr/>
          <p:nvPr/>
        </p:nvSpPr>
        <p:spPr>
          <a:xfrm>
            <a:off x="9502950" y="138738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0F274A7-6BEF-4F69-BE1E-F907B87DD979}"/>
              </a:ext>
            </a:extLst>
          </p:cNvPr>
          <p:cNvSpPr/>
          <p:nvPr/>
        </p:nvSpPr>
        <p:spPr>
          <a:xfrm>
            <a:off x="9085525" y="180585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D182B4-2603-4468-B533-8ED61E5A18EF}"/>
              </a:ext>
            </a:extLst>
          </p:cNvPr>
          <p:cNvSpPr/>
          <p:nvPr/>
        </p:nvSpPr>
        <p:spPr>
          <a:xfrm>
            <a:off x="8685061" y="1030305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C974EF-046A-46F7-8AD9-7C261DC6300D}"/>
              </a:ext>
            </a:extLst>
          </p:cNvPr>
          <p:cNvSpPr/>
          <p:nvPr/>
        </p:nvSpPr>
        <p:spPr>
          <a:xfrm>
            <a:off x="8270966" y="1304881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B09128-2F0D-47E4-B488-8E8A1C09565D}"/>
              </a:ext>
            </a:extLst>
          </p:cNvPr>
          <p:cNvSpPr txBox="1"/>
          <p:nvPr/>
        </p:nvSpPr>
        <p:spPr>
          <a:xfrm>
            <a:off x="8373721" y="122548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27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18-24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EE07AA-42AF-4744-B5C2-072CD6C95B9A}"/>
              </a:ext>
            </a:extLst>
          </p:cNvPr>
          <p:cNvSpPr txBox="1"/>
          <p:nvPr/>
        </p:nvSpPr>
        <p:spPr>
          <a:xfrm>
            <a:off x="8745135" y="93575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29 </a:t>
            </a:r>
            <a:r>
              <a:rPr lang="en-US" sz="1200" dirty="0">
                <a:solidFill>
                  <a:srgbClr val="FF0000"/>
                </a:solidFill>
              </a:rPr>
              <a:t>25-34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F67559-4DBF-4B0B-9CC0-EA85D6D7CF80}"/>
              </a:ext>
            </a:extLst>
          </p:cNvPr>
          <p:cNvSpPr txBox="1"/>
          <p:nvPr/>
        </p:nvSpPr>
        <p:spPr>
          <a:xfrm>
            <a:off x="9185355" y="8117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34 </a:t>
            </a:r>
            <a:r>
              <a:rPr lang="en-US" sz="1200" dirty="0">
                <a:solidFill>
                  <a:srgbClr val="FF0000"/>
                </a:solidFill>
              </a:rPr>
              <a:t>35-49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1EB2D7-4E8F-4060-83BF-63A497C6DE32}"/>
              </a:ext>
            </a:extLst>
          </p:cNvPr>
          <p:cNvSpPr txBox="1"/>
          <p:nvPr/>
        </p:nvSpPr>
        <p:spPr>
          <a:xfrm>
            <a:off x="9599623" y="128718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27 </a:t>
            </a:r>
            <a:r>
              <a:rPr lang="en-US" sz="1200" dirty="0">
                <a:solidFill>
                  <a:srgbClr val="FF0000"/>
                </a:solidFill>
              </a:rPr>
              <a:t>50-64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8046BF9-3373-476F-B327-A341F91928A9}"/>
              </a:ext>
            </a:extLst>
          </p:cNvPr>
          <p:cNvSpPr txBox="1"/>
          <p:nvPr/>
        </p:nvSpPr>
        <p:spPr>
          <a:xfrm>
            <a:off x="9972966" y="2068969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22 </a:t>
            </a:r>
            <a:r>
              <a:rPr lang="en-US" sz="1200" dirty="0">
                <a:solidFill>
                  <a:srgbClr val="FF0000"/>
                </a:solidFill>
              </a:rPr>
              <a:t>65+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85A602-51DF-4A96-A65E-F2D5AF7DE006}"/>
              </a:ext>
            </a:extLst>
          </p:cNvPr>
          <p:cNvSpPr txBox="1"/>
          <p:nvPr/>
        </p:nvSpPr>
        <p:spPr>
          <a:xfrm>
            <a:off x="7685792" y="1260077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27 </a:t>
            </a:r>
            <a:r>
              <a:rPr lang="en-US" sz="1200" dirty="0">
                <a:solidFill>
                  <a:srgbClr val="FF0000"/>
                </a:solidFill>
              </a:rPr>
              <a:t>F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51EE662-10E6-4765-8D7B-8B4B3693D63B}"/>
              </a:ext>
            </a:extLst>
          </p:cNvPr>
          <p:cNvSpPr txBox="1"/>
          <p:nvPr/>
        </p:nvSpPr>
        <p:spPr>
          <a:xfrm>
            <a:off x="7378812" y="898354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29 </a:t>
            </a:r>
            <a:r>
              <a:rPr lang="en-US" sz="1200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542C8B-CF6D-4243-BC17-90EE6AE2A89C}"/>
              </a:ext>
            </a:extLst>
          </p:cNvPr>
          <p:cNvCxnSpPr>
            <a:stCxn id="44" idx="5"/>
            <a:endCxn id="45" idx="1"/>
          </p:cNvCxnSpPr>
          <p:nvPr/>
        </p:nvCxnSpPr>
        <p:spPr>
          <a:xfrm>
            <a:off x="7389580" y="1094249"/>
            <a:ext cx="242428" cy="2706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124889F-E109-4A77-86CB-B48BCDA680D1}"/>
              </a:ext>
            </a:extLst>
          </p:cNvPr>
          <p:cNvCxnSpPr>
            <a:cxnSpLocks/>
          </p:cNvCxnSpPr>
          <p:nvPr/>
        </p:nvCxnSpPr>
        <p:spPr>
          <a:xfrm>
            <a:off x="8199120" y="1258242"/>
            <a:ext cx="1725168" cy="0"/>
          </a:xfrm>
          <a:prstGeom prst="line">
            <a:avLst/>
          </a:prstGeom>
          <a:ln w="317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31B4D7B-C33C-4516-B710-98380C49E9C1}"/>
              </a:ext>
            </a:extLst>
          </p:cNvPr>
          <p:cNvSpPr txBox="1"/>
          <p:nvPr/>
        </p:nvSpPr>
        <p:spPr>
          <a:xfrm>
            <a:off x="10663628" y="1106189"/>
            <a:ext cx="636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28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10135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4" grpId="0" animBg="1"/>
      <p:bldP spid="45" grpId="0" animBg="1"/>
      <p:bldP spid="57" grpId="0" animBg="1"/>
      <p:bldP spid="56" grpId="0" animBg="1"/>
      <p:bldP spid="48" grpId="0" animBg="1"/>
      <p:bldP spid="47" grpId="0" animBg="1"/>
      <p:bldP spid="46" grpId="0" animBg="1"/>
      <p:bldP spid="81" grpId="0"/>
      <p:bldP spid="81" grpId="1"/>
      <p:bldP spid="83" grpId="0"/>
      <p:bldP spid="83" grpId="1"/>
      <p:bldP spid="85" grpId="0"/>
      <p:bldP spid="85" grpId="1"/>
      <p:bldP spid="87" grpId="0"/>
      <p:bldP spid="87" grpId="1"/>
      <p:bldP spid="89" grpId="0"/>
      <p:bldP spid="89" grpId="1"/>
      <p:bldP spid="92" grpId="0"/>
      <p:bldP spid="92" grpId="1"/>
      <p:bldP spid="93" grpId="0"/>
      <p:bldP spid="93" grpId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102505" y="2705725"/>
            <a:ext cx="3986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9043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21034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8ECA7A-6BCB-47F5-8006-805EE9E75FD3}"/>
              </a:ext>
            </a:extLst>
          </p:cNvPr>
          <p:cNvSpPr/>
          <p:nvPr/>
        </p:nvSpPr>
        <p:spPr>
          <a:xfrm rot="3623901">
            <a:off x="9634633" y="284394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85B3BC-3D3A-45BD-8178-AA3F21711BE0}"/>
              </a:ext>
            </a:extLst>
          </p:cNvPr>
          <p:cNvSpPr/>
          <p:nvPr/>
        </p:nvSpPr>
        <p:spPr>
          <a:xfrm rot="3623901">
            <a:off x="9878908" y="60317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904B4C-1B73-4DB0-9D6C-3EE6BF074CFC}"/>
              </a:ext>
            </a:extLst>
          </p:cNvPr>
          <p:cNvSpPr/>
          <p:nvPr/>
        </p:nvSpPr>
        <p:spPr>
          <a:xfrm>
            <a:off x="4614794" y="85873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PROPORTION of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Total Media Expenditure 2018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75B529-501E-47B4-BE2D-D5DE5E817AEE}"/>
              </a:ext>
            </a:extLst>
          </p:cNvPr>
          <p:cNvSpPr/>
          <p:nvPr/>
        </p:nvSpPr>
        <p:spPr>
          <a:xfrm>
            <a:off x="3610789" y="18396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2AAF13-2A80-4C5F-A489-CA1B8F145419}"/>
              </a:ext>
            </a:extLst>
          </p:cNvPr>
          <p:cNvSpPr/>
          <p:nvPr/>
        </p:nvSpPr>
        <p:spPr>
          <a:xfrm>
            <a:off x="5564564" y="1695808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466A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$13,425 </a:t>
            </a:r>
          </a:p>
          <a:p>
            <a:pPr algn="ctr"/>
            <a:r>
              <a:rPr lang="en-US" sz="1400" dirty="0">
                <a:solidFill>
                  <a:srgbClr val="0466A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(million) </a:t>
            </a:r>
            <a:endParaRPr lang="en-CA" dirty="0">
              <a:solidFill>
                <a:srgbClr val="0466A4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B848FA-DC56-41A4-ADEB-948327776D08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968E5E-5F0B-4CB2-8279-9909C117E622}"/>
              </a:ext>
            </a:extLst>
          </p:cNvPr>
          <p:cNvGrpSpPr/>
          <p:nvPr/>
        </p:nvGrpSpPr>
        <p:grpSpPr>
          <a:xfrm>
            <a:off x="5659942" y="2822862"/>
            <a:ext cx="901209" cy="1060968"/>
            <a:chOff x="5659942" y="2822862"/>
            <a:chExt cx="901209" cy="106096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1A84E28-BC7C-4E4D-B380-FA604609501E}"/>
                </a:ext>
              </a:extLst>
            </p:cNvPr>
            <p:cNvSpPr/>
            <p:nvPr/>
          </p:nvSpPr>
          <p:spPr>
            <a:xfrm>
              <a:off x="5872838" y="3427660"/>
              <a:ext cx="456170" cy="45617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E6625E8-BF86-4D8C-BDD7-347D96A907FA}"/>
                </a:ext>
              </a:extLst>
            </p:cNvPr>
            <p:cNvGrpSpPr/>
            <p:nvPr/>
          </p:nvGrpSpPr>
          <p:grpSpPr>
            <a:xfrm>
              <a:off x="5659942" y="2822862"/>
              <a:ext cx="901209" cy="989809"/>
              <a:chOff x="5659943" y="2842885"/>
              <a:chExt cx="901209" cy="9898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233176-0C7E-4289-B73F-E6B5837A11A0}"/>
                  </a:ext>
                </a:extLst>
              </p:cNvPr>
              <p:cNvSpPr/>
              <p:nvPr/>
            </p:nvSpPr>
            <p:spPr>
              <a:xfrm>
                <a:off x="5659943" y="2842885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$279 </a:t>
                </a:r>
              </a:p>
              <a:p>
                <a:pPr algn="ctr"/>
                <a:r>
                  <a:rPr lang="en-US" sz="1400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(million) 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182DED-8352-40E0-BB1A-6D5E1CCF6565}"/>
                  </a:ext>
                </a:extLst>
              </p:cNvPr>
              <p:cNvSpPr txBox="1"/>
              <p:nvPr/>
            </p:nvSpPr>
            <p:spPr>
              <a:xfrm>
                <a:off x="5872341" y="3494140"/>
                <a:ext cx="476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2%</a:t>
                </a:r>
                <a:endPara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01501D-CDC1-4F83-925A-04E18AC8ECBC}"/>
              </a:ext>
            </a:extLst>
          </p:cNvPr>
          <p:cNvGrpSpPr/>
          <p:nvPr/>
        </p:nvGrpSpPr>
        <p:grpSpPr>
          <a:xfrm>
            <a:off x="8106356" y="3110061"/>
            <a:ext cx="3648763" cy="923330"/>
            <a:chOff x="8343900" y="3232064"/>
            <a:chExt cx="3648763" cy="92333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FEAC77-BA9D-4E5B-984A-87509F937DCF}"/>
                </a:ext>
              </a:extLst>
            </p:cNvPr>
            <p:cNvSpPr/>
            <p:nvPr/>
          </p:nvSpPr>
          <p:spPr>
            <a:xfrm>
              <a:off x="9170176" y="3232064"/>
              <a:ext cx="28224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Those who don’t know the official languages 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= 2%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EAD3943-0F1C-47A2-877A-B98E27633ADC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0E554C-E880-4F72-BCD7-2C580FE9A81B}"/>
              </a:ext>
            </a:extLst>
          </p:cNvPr>
          <p:cNvSpPr/>
          <p:nvPr/>
        </p:nvSpPr>
        <p:spPr>
          <a:xfrm>
            <a:off x="51105" y="6563585"/>
            <a:ext cx="30822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CRTC 2018 broadcast financial summaries + PHD estimates.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9FF27-77E1-42C4-8937-34A88C1B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31" y="4299489"/>
            <a:ext cx="2053079" cy="2112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4FAEBC-615E-4E28-970F-F35ABAA20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153" y="1458377"/>
            <a:ext cx="1835707" cy="1747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29EF2-A967-4507-B9B9-BF711136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23" y="1447689"/>
            <a:ext cx="1906657" cy="175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13D93-2AB7-4BD8-AAFE-C306DB94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20" y="1313174"/>
            <a:ext cx="1983389" cy="18846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762450" y="666843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531983" y="640474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A40A5-2E01-4706-8BC1-2FCC308D8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6472" y="1458377"/>
            <a:ext cx="1739478" cy="1739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BEAC0-B0FA-45CD-ADDC-EC0E36292410}"/>
              </a:ext>
            </a:extLst>
          </p:cNvPr>
          <p:cNvSpPr txBox="1"/>
          <p:nvPr/>
        </p:nvSpPr>
        <p:spPr>
          <a:xfrm>
            <a:off x="6197722" y="64047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A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D5DDE-DC4D-4F64-96A1-1CABBD27AAC8}"/>
              </a:ext>
            </a:extLst>
          </p:cNvPr>
          <p:cNvSpPr txBox="1"/>
          <p:nvPr/>
        </p:nvSpPr>
        <p:spPr>
          <a:xfrm>
            <a:off x="9041855" y="640474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Video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Slight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6CC3E-2C1E-4EEB-A237-91554A083C1D}"/>
              </a:ext>
            </a:extLst>
          </p:cNvPr>
          <p:cNvSpPr txBox="1"/>
          <p:nvPr/>
        </p:nvSpPr>
        <p:spPr>
          <a:xfrm>
            <a:off x="2933132" y="3653158"/>
            <a:ext cx="177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Wide Propensity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5902BD-7045-499E-9D3B-248A1750F1E9}"/>
              </a:ext>
            </a:extLst>
          </p:cNvPr>
          <p:cNvGrpSpPr/>
          <p:nvPr/>
        </p:nvGrpSpPr>
        <p:grpSpPr>
          <a:xfrm>
            <a:off x="6017166" y="3550027"/>
            <a:ext cx="2940128" cy="2788122"/>
            <a:chOff x="6017166" y="3550027"/>
            <a:chExt cx="2940128" cy="27881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B690F5-8EA2-4690-8F54-FCB689BAF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17491" y="4435720"/>
              <a:ext cx="1739478" cy="19024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3EE9EE-CC07-45A8-B56E-4B516B4F6315}"/>
                </a:ext>
              </a:extLst>
            </p:cNvPr>
            <p:cNvSpPr txBox="1"/>
            <p:nvPr/>
          </p:nvSpPr>
          <p:spPr>
            <a:xfrm>
              <a:off x="6017166" y="3550027"/>
              <a:ext cx="29401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Money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Lacking knowledge of 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official languages = 2%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BAC3254-D0EC-4B6E-BE92-09A946C62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1531" y="1677519"/>
            <a:ext cx="3378032" cy="36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11289 0.2902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1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40449" y="2967335"/>
            <a:ext cx="1911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Money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9466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Total excludes OOH/Com Newspaper. 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MpC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from 2019 CMUST, Total Canada using  Internet Unearthed.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Minutes 4,526 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Adults 18+ Internet UE)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5378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 Revenue $13,300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no OOH or </a:t>
            </a:r>
            <a:r>
              <a:rPr lang="en-US" sz="1600" dirty="0" err="1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ComNewspr</a:t>
            </a:r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320" y="965403"/>
            <a:ext cx="5500916" cy="5504012"/>
            <a:chOff x="243320" y="965403"/>
            <a:chExt cx="5500916" cy="5504012"/>
          </a:xfrm>
        </p:grpSpPr>
        <p:sp>
          <p:nvSpPr>
            <p:cNvPr id="2" name="Rectangle 1"/>
            <p:cNvSpPr/>
            <p:nvPr/>
          </p:nvSpPr>
          <p:spPr>
            <a:xfrm>
              <a:off x="243320" y="965403"/>
              <a:ext cx="5500915" cy="5500915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3320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23" name="Rectangle 22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oup 8"/>
          <p:cNvGrpSpPr/>
          <p:nvPr/>
        </p:nvGrpSpPr>
        <p:grpSpPr>
          <a:xfrm>
            <a:off x="2443684" y="3175058"/>
            <a:ext cx="1100184" cy="1097086"/>
            <a:chOff x="2443684" y="3175058"/>
            <a:chExt cx="1100184" cy="1097086"/>
          </a:xfrm>
        </p:grpSpPr>
        <p:sp>
          <p:nvSpPr>
            <p:cNvPr id="4" name="Rectangle 3"/>
            <p:cNvSpPr/>
            <p:nvPr/>
          </p:nvSpPr>
          <p:spPr>
            <a:xfrm>
              <a:off x="2443684" y="3175058"/>
              <a:ext cx="1100184" cy="1097086"/>
            </a:xfrm>
            <a:prstGeom prst="rect">
              <a:avLst/>
            </a:prstGeom>
            <a:solidFill>
              <a:srgbClr val="5DFFA6"/>
            </a:solidFill>
            <a:ln>
              <a:solidFill>
                <a:srgbClr val="00E2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84663" y="3523546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58695" y="3175058"/>
            <a:ext cx="1100184" cy="1097086"/>
            <a:chOff x="8658695" y="3175058"/>
            <a:chExt cx="1100184" cy="1097086"/>
          </a:xfrm>
        </p:grpSpPr>
        <p:sp>
          <p:nvSpPr>
            <p:cNvPr id="62" name="Rectangle 61"/>
            <p:cNvSpPr/>
            <p:nvPr/>
          </p:nvSpPr>
          <p:spPr>
            <a:xfrm>
              <a:off x="8658695" y="3175058"/>
              <a:ext cx="1100184" cy="1097086"/>
            </a:xfrm>
            <a:prstGeom prst="rect">
              <a:avLst/>
            </a:prstGeom>
            <a:solidFill>
              <a:srgbClr val="B9D4ED"/>
            </a:solidFill>
            <a:ln>
              <a:solidFill>
                <a:srgbClr val="88B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799674" y="3523546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0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98" name="Rectangle 97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243320" y="965403"/>
            <a:ext cx="5500915" cy="5500915"/>
          </a:xfrm>
          <a:prstGeom prst="rect">
            <a:avLst/>
          </a:prstGeom>
          <a:solidFill>
            <a:srgbClr val="5DFF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2018 CMUST using  Internet Unearthed.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9438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537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$7,592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458856" y="968500"/>
            <a:ext cx="5500916" cy="5500915"/>
            <a:chOff x="6291941" y="936374"/>
            <a:chExt cx="5500916" cy="5500915"/>
          </a:xfrm>
        </p:grpSpPr>
        <p:grpSp>
          <p:nvGrpSpPr>
            <p:cNvPr id="64" name="Group 63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43320" y="968500"/>
            <a:ext cx="5500916" cy="5500915"/>
            <a:chOff x="6291941" y="936374"/>
            <a:chExt cx="5500916" cy="5500915"/>
          </a:xfrm>
        </p:grpSpPr>
        <p:grpSp>
          <p:nvGrpSpPr>
            <p:cNvPr id="6" name="Group 5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43318" y="965402"/>
            <a:ext cx="4236201" cy="4236201"/>
          </a:xfrm>
          <a:prstGeom prst="rect">
            <a:avLst/>
          </a:prstGeom>
          <a:solidFill>
            <a:srgbClr val="00E266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927246" y="278625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8857" y="965404"/>
            <a:ext cx="3727532" cy="3727532"/>
          </a:xfrm>
          <a:prstGeom prst="rect">
            <a:avLst/>
          </a:prstGeom>
          <a:solidFill>
            <a:srgbClr val="70A8D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985643" y="262911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46%</a:t>
            </a:r>
          </a:p>
        </p:txBody>
      </p:sp>
    </p:spTree>
    <p:extLst>
      <p:ext uri="{BB962C8B-B14F-4D97-AF65-F5344CB8AC3E}">
        <p14:creationId xmlns:p14="http://schemas.microsoft.com/office/powerpoint/2010/main" val="12523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  <p:bldP spid="3" grpId="0" animBg="1"/>
      <p:bldP spid="71" grpId="0"/>
      <p:bldP spid="23" grpId="0" animBg="1"/>
      <p:bldP spid="9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98" name="Rectangle 97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243320" y="965403"/>
            <a:ext cx="5500915" cy="5500915"/>
          </a:xfrm>
          <a:prstGeom prst="rect">
            <a:avLst/>
          </a:prstGeom>
          <a:solidFill>
            <a:srgbClr val="5DFF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2018 CMUST using  Internet Unearthed.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458856" y="968500"/>
            <a:ext cx="5500916" cy="5500915"/>
            <a:chOff x="6291941" y="936374"/>
            <a:chExt cx="5500916" cy="5500915"/>
          </a:xfrm>
        </p:grpSpPr>
        <p:grpSp>
          <p:nvGrpSpPr>
            <p:cNvPr id="64" name="Group 63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43320" y="968500"/>
            <a:ext cx="5500916" cy="5500915"/>
            <a:chOff x="6291941" y="936374"/>
            <a:chExt cx="5500916" cy="5500915"/>
          </a:xfrm>
        </p:grpSpPr>
        <p:grpSp>
          <p:nvGrpSpPr>
            <p:cNvPr id="6" name="Group 5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43318" y="965402"/>
            <a:ext cx="4236203" cy="4236203"/>
          </a:xfrm>
          <a:prstGeom prst="rect">
            <a:avLst/>
          </a:prstGeom>
          <a:solidFill>
            <a:srgbClr val="00E266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927246" y="278625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8857" y="965404"/>
            <a:ext cx="3727532" cy="3727532"/>
          </a:xfrm>
          <a:prstGeom prst="rect">
            <a:avLst/>
          </a:prstGeom>
          <a:solidFill>
            <a:srgbClr val="70A8D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985643" y="262911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24595" y="1039719"/>
            <a:ext cx="337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39719"/>
            <a:ext cx="26228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$7,592 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04A723-1127-4B15-A3A2-A85E399DAA59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has become very over-developed.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2018 CMUST using  Internet Unearthed.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58856" y="965403"/>
            <a:ext cx="5500916" cy="5504012"/>
            <a:chOff x="6458856" y="965403"/>
            <a:chExt cx="5500916" cy="5504012"/>
          </a:xfrm>
        </p:grpSpPr>
        <p:sp>
          <p:nvSpPr>
            <p:cNvPr id="98" name="Rectangle 97"/>
            <p:cNvSpPr/>
            <p:nvPr/>
          </p:nvSpPr>
          <p:spPr>
            <a:xfrm>
              <a:off x="6458856" y="965403"/>
              <a:ext cx="5500915" cy="5500915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458856" y="968500"/>
              <a:ext cx="5500916" cy="5500915"/>
              <a:chOff x="6291941" y="936374"/>
              <a:chExt cx="5500916" cy="55009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243320" y="965403"/>
            <a:ext cx="5500915" cy="5500915"/>
          </a:xfrm>
          <a:prstGeom prst="rect">
            <a:avLst/>
          </a:prstGeom>
          <a:solidFill>
            <a:srgbClr val="5DFF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458856" y="968500"/>
            <a:ext cx="5500916" cy="5500915"/>
            <a:chOff x="6291941" y="936374"/>
            <a:chExt cx="5500916" cy="5500915"/>
          </a:xfrm>
        </p:grpSpPr>
        <p:grpSp>
          <p:nvGrpSpPr>
            <p:cNvPr id="64" name="Group 63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88B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243320" y="968500"/>
            <a:ext cx="5500916" cy="5500915"/>
            <a:chOff x="6291941" y="936374"/>
            <a:chExt cx="5500916" cy="5500915"/>
          </a:xfrm>
        </p:grpSpPr>
        <p:grpSp>
          <p:nvGrpSpPr>
            <p:cNvPr id="6" name="Group 5"/>
            <p:cNvGrpSpPr/>
            <p:nvPr/>
          </p:nvGrpSpPr>
          <p:grpSpPr>
            <a:xfrm>
              <a:off x="6291942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6291941" y="936374"/>
              <a:ext cx="5500915" cy="5500915"/>
              <a:chOff x="6415312" y="936375"/>
              <a:chExt cx="5500915" cy="529772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415312" y="93637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415312" y="146614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15312" y="199591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15312" y="252569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15312" y="305546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15312" y="358523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415312" y="4115007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15312" y="4644779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415312" y="5174551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15312" y="5704323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15312" y="6234095"/>
                <a:ext cx="5500915" cy="0"/>
              </a:xfrm>
              <a:prstGeom prst="line">
                <a:avLst/>
              </a:prstGeom>
              <a:ln>
                <a:solidFill>
                  <a:srgbClr val="00C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43318" y="965402"/>
            <a:ext cx="4236203" cy="4236203"/>
          </a:xfrm>
          <a:prstGeom prst="rect">
            <a:avLst/>
          </a:prstGeom>
          <a:solidFill>
            <a:srgbClr val="00E266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58857" y="965404"/>
            <a:ext cx="3727532" cy="3727532"/>
          </a:xfrm>
          <a:prstGeom prst="rect">
            <a:avLst/>
          </a:prstGeom>
          <a:solidFill>
            <a:srgbClr val="70A8D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985643" y="262911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24595" y="1039719"/>
            <a:ext cx="337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26C760C-8B38-42D9-B2EB-40F606D9367B}"/>
              </a:ext>
            </a:extLst>
          </p:cNvPr>
          <p:cNvSpPr txBox="1"/>
          <p:nvPr/>
        </p:nvSpPr>
        <p:spPr>
          <a:xfrm>
            <a:off x="1927246" y="2786253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5AE1560-612B-42B7-A57E-50B6EADAF25B}"/>
              </a:ext>
            </a:extLst>
          </p:cNvPr>
          <p:cNvSpPr txBox="1"/>
          <p:nvPr/>
        </p:nvSpPr>
        <p:spPr>
          <a:xfrm>
            <a:off x="243320" y="1039719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$7,717 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04A723-1127-4B15-A3A2-A85E399DAA59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has become very over-developed.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C8E312-E742-45D5-BC89-C092DF1912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012A6C7-229E-4082-A906-EBA48EB84EF2}"/>
              </a:ext>
            </a:extLst>
          </p:cNvPr>
          <p:cNvGrpSpPr/>
          <p:nvPr/>
        </p:nvGrpSpPr>
        <p:grpSpPr>
          <a:xfrm>
            <a:off x="4667008" y="1548949"/>
            <a:ext cx="2430607" cy="3353682"/>
            <a:chOff x="1687916" y="2093482"/>
            <a:chExt cx="2430607" cy="335368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04931E8-3C2A-4E7C-BF99-197494A17B79}"/>
                </a:ext>
              </a:extLst>
            </p:cNvPr>
            <p:cNvCxnSpPr>
              <a:cxnSpLocks/>
            </p:cNvCxnSpPr>
            <p:nvPr/>
          </p:nvCxnSpPr>
          <p:spPr>
            <a:xfrm>
              <a:off x="2043029" y="2424830"/>
              <a:ext cx="0" cy="30223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4235A97-7F36-4606-8DF2-A5FA00E79803}"/>
                </a:ext>
              </a:extLst>
            </p:cNvPr>
            <p:cNvGrpSpPr/>
            <p:nvPr/>
          </p:nvGrpSpPr>
          <p:grpSpPr>
            <a:xfrm>
              <a:off x="1887465" y="2713590"/>
              <a:ext cx="2031510" cy="2733574"/>
              <a:chOff x="4543124" y="3613747"/>
              <a:chExt cx="375385" cy="1930404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51FE9E6-6DE2-4446-9596-EE0BB6845716}"/>
                  </a:ext>
                </a:extLst>
              </p:cNvPr>
              <p:cNvCxnSpPr/>
              <p:nvPr/>
            </p:nvCxnSpPr>
            <p:spPr>
              <a:xfrm>
                <a:off x="4543124" y="5544151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D9166AE2-A0A1-4D98-94A6-5E073DF6D6E7}"/>
                  </a:ext>
                </a:extLst>
              </p:cNvPr>
              <p:cNvCxnSpPr/>
              <p:nvPr/>
            </p:nvCxnSpPr>
            <p:spPr>
              <a:xfrm>
                <a:off x="4543124" y="5222417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978DFE0-1B76-4156-A9BD-70AFEC4D5B4F}"/>
                  </a:ext>
                </a:extLst>
              </p:cNvPr>
              <p:cNvCxnSpPr/>
              <p:nvPr/>
            </p:nvCxnSpPr>
            <p:spPr>
              <a:xfrm>
                <a:off x="4543124" y="4900683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30BEE1B-13D1-4CD1-B6C0-A439F6DB5B4B}"/>
                  </a:ext>
                </a:extLst>
              </p:cNvPr>
              <p:cNvCxnSpPr/>
              <p:nvPr/>
            </p:nvCxnSpPr>
            <p:spPr>
              <a:xfrm>
                <a:off x="4543124" y="4578949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02A409B-E20C-418A-A60E-98A07BEB657D}"/>
                  </a:ext>
                </a:extLst>
              </p:cNvPr>
              <p:cNvCxnSpPr/>
              <p:nvPr/>
            </p:nvCxnSpPr>
            <p:spPr>
              <a:xfrm>
                <a:off x="4543124" y="4257215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DBCD4F00-BD7E-416E-86BD-E3C9CB58DD43}"/>
                  </a:ext>
                </a:extLst>
              </p:cNvPr>
              <p:cNvCxnSpPr/>
              <p:nvPr/>
            </p:nvCxnSpPr>
            <p:spPr>
              <a:xfrm>
                <a:off x="4543124" y="3935481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FDD145E-4E65-4718-9110-9BB4D4A7C064}"/>
                  </a:ext>
                </a:extLst>
              </p:cNvPr>
              <p:cNvCxnSpPr/>
              <p:nvPr/>
            </p:nvCxnSpPr>
            <p:spPr>
              <a:xfrm>
                <a:off x="4543124" y="3613747"/>
                <a:ext cx="375385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A3EE088-70DC-4D9D-8130-838AEB828A83}"/>
                </a:ext>
              </a:extLst>
            </p:cNvPr>
            <p:cNvSpPr txBox="1"/>
            <p:nvPr/>
          </p:nvSpPr>
          <p:spPr>
            <a:xfrm>
              <a:off x="1687916" y="2093482"/>
              <a:ext cx="71022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2015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AEB1E79-2C74-47E3-887B-F56D87AB4668}"/>
                </a:ext>
              </a:extLst>
            </p:cNvPr>
            <p:cNvCxnSpPr>
              <a:cxnSpLocks/>
            </p:cNvCxnSpPr>
            <p:nvPr/>
          </p:nvCxnSpPr>
          <p:spPr>
            <a:xfrm>
              <a:off x="3763410" y="2424830"/>
              <a:ext cx="0" cy="30223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FA92E4A-2C1D-4438-AEA6-E0A9B48CB64D}"/>
                </a:ext>
              </a:extLst>
            </p:cNvPr>
            <p:cNvSpPr txBox="1"/>
            <p:nvPr/>
          </p:nvSpPr>
          <p:spPr>
            <a:xfrm>
              <a:off x="3408297" y="2093482"/>
              <a:ext cx="71022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2019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3866DBC-BACE-49D6-BF5C-2CED049367B4}"/>
              </a:ext>
            </a:extLst>
          </p:cNvPr>
          <p:cNvGrpSpPr/>
          <p:nvPr/>
        </p:nvGrpSpPr>
        <p:grpSpPr>
          <a:xfrm>
            <a:off x="4905331" y="5372701"/>
            <a:ext cx="3876999" cy="307777"/>
            <a:chOff x="2792513" y="5663150"/>
            <a:chExt cx="3876999" cy="307777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7F2804A1-3411-4B3C-969F-B424B8ECBA3C}"/>
                </a:ext>
              </a:extLst>
            </p:cNvPr>
            <p:cNvSpPr/>
            <p:nvPr/>
          </p:nvSpPr>
          <p:spPr>
            <a:xfrm>
              <a:off x="2792513" y="5690038"/>
              <a:ext cx="254000" cy="254000"/>
            </a:xfrm>
            <a:prstGeom prst="ellipse">
              <a:avLst/>
            </a:prstGeom>
            <a:solidFill>
              <a:srgbClr val="00E266"/>
            </a:solidFill>
            <a:ln w="190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8E82576-736F-4699-A41C-E760BD2B89F7}"/>
                </a:ext>
              </a:extLst>
            </p:cNvPr>
            <p:cNvSpPr txBox="1"/>
            <p:nvPr/>
          </p:nvSpPr>
          <p:spPr>
            <a:xfrm>
              <a:off x="3046514" y="5663150"/>
              <a:ext cx="3622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Share of Revenue Internet 2014 – 2018 </a:t>
              </a:r>
              <a:r>
                <a:rPr lang="en-US" sz="1400" baseline="300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47D1B34-C308-4626-B998-FA7D49E3947B}"/>
              </a:ext>
            </a:extLst>
          </p:cNvPr>
          <p:cNvGrpSpPr/>
          <p:nvPr/>
        </p:nvGrpSpPr>
        <p:grpSpPr>
          <a:xfrm>
            <a:off x="4905331" y="5056174"/>
            <a:ext cx="3576211" cy="307777"/>
            <a:chOff x="2792513" y="5988330"/>
            <a:chExt cx="3576211" cy="307777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ED6A46C-8714-4F21-AAF1-50202CD27AE8}"/>
                </a:ext>
              </a:extLst>
            </p:cNvPr>
            <p:cNvSpPr/>
            <p:nvPr/>
          </p:nvSpPr>
          <p:spPr>
            <a:xfrm>
              <a:off x="2792513" y="6015218"/>
              <a:ext cx="254000" cy="254000"/>
            </a:xfrm>
            <a:prstGeom prst="ellipse">
              <a:avLst/>
            </a:prstGeom>
            <a:solidFill>
              <a:srgbClr val="70A8DA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88CDD4B-E3DA-4E55-B2D4-8B3427FE682D}"/>
                </a:ext>
              </a:extLst>
            </p:cNvPr>
            <p:cNvSpPr txBox="1"/>
            <p:nvPr/>
          </p:nvSpPr>
          <p:spPr>
            <a:xfrm>
              <a:off x="3046514" y="5988330"/>
              <a:ext cx="3322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Share of Time Internet 2015 – 2019 </a:t>
              </a:r>
              <a:r>
                <a:rPr lang="en-US" sz="1400" baseline="300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1C1913-1A68-431B-9C69-1372D126C904}"/>
              </a:ext>
            </a:extLst>
          </p:cNvPr>
          <p:cNvGrpSpPr/>
          <p:nvPr/>
        </p:nvGrpSpPr>
        <p:grpSpPr>
          <a:xfrm>
            <a:off x="4380514" y="2824532"/>
            <a:ext cx="2361988" cy="307777"/>
            <a:chOff x="4380514" y="2824532"/>
            <a:chExt cx="2361988" cy="307777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DC44A59-E82D-482F-953D-B73EB7EED5FB}"/>
                </a:ext>
              </a:extLst>
            </p:cNvPr>
            <p:cNvSpPr txBox="1"/>
            <p:nvPr/>
          </p:nvSpPr>
          <p:spPr>
            <a:xfrm>
              <a:off x="4380514" y="2824532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43%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7D5794-935E-4330-9EF2-5472E76DEA5D}"/>
                </a:ext>
              </a:extLst>
            </p:cNvPr>
            <p:cNvGrpSpPr/>
            <p:nvPr/>
          </p:nvGrpSpPr>
          <p:grpSpPr>
            <a:xfrm>
              <a:off x="4906505" y="2836117"/>
              <a:ext cx="1835997" cy="254000"/>
              <a:chOff x="4906505" y="2836117"/>
              <a:chExt cx="1835997" cy="254000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4CEE80B-5576-43B8-861E-471A96D6B0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33505" y="2842583"/>
                <a:ext cx="1708997" cy="120534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EEFCEB2-2641-40D8-999F-751AA9F3217D}"/>
                  </a:ext>
                </a:extLst>
              </p:cNvPr>
              <p:cNvSpPr/>
              <p:nvPr/>
            </p:nvSpPr>
            <p:spPr>
              <a:xfrm>
                <a:off x="4906505" y="2836117"/>
                <a:ext cx="254000" cy="254000"/>
              </a:xfrm>
              <a:prstGeom prst="ellipse">
                <a:avLst/>
              </a:prstGeom>
              <a:solidFill>
                <a:srgbClr val="70A8DA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A47A3D-D569-4BC1-AC1E-64B7628E8EE3}"/>
              </a:ext>
            </a:extLst>
          </p:cNvPr>
          <p:cNvGrpSpPr/>
          <p:nvPr/>
        </p:nvGrpSpPr>
        <p:grpSpPr>
          <a:xfrm>
            <a:off x="4380514" y="2269855"/>
            <a:ext cx="2361988" cy="1195838"/>
            <a:chOff x="4380514" y="2269855"/>
            <a:chExt cx="2361988" cy="1195838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58790EA-40F3-4539-A765-1E63A31BFDE8}"/>
                </a:ext>
              </a:extLst>
            </p:cNvPr>
            <p:cNvSpPr txBox="1"/>
            <p:nvPr/>
          </p:nvSpPr>
          <p:spPr>
            <a:xfrm>
              <a:off x="4380514" y="3157916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34%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69CE76-7D5A-4BB7-9D20-9F64179817CA}"/>
                </a:ext>
              </a:extLst>
            </p:cNvPr>
            <p:cNvGrpSpPr/>
            <p:nvPr/>
          </p:nvGrpSpPr>
          <p:grpSpPr>
            <a:xfrm>
              <a:off x="4906505" y="2269855"/>
              <a:ext cx="1835997" cy="1165191"/>
              <a:chOff x="4906505" y="2269855"/>
              <a:chExt cx="1835997" cy="1165191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7BBBE2D-670B-4E53-B842-C8289585A8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0513" y="2269855"/>
                <a:ext cx="1701989" cy="10366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AA53AD38-589D-4E2D-90AB-7BD979B41020}"/>
                  </a:ext>
                </a:extLst>
              </p:cNvPr>
              <p:cNvSpPr/>
              <p:nvPr/>
            </p:nvSpPr>
            <p:spPr>
              <a:xfrm>
                <a:off x="4906505" y="3181046"/>
                <a:ext cx="254000" cy="254000"/>
              </a:xfrm>
              <a:prstGeom prst="ellipse">
                <a:avLst/>
              </a:prstGeom>
              <a:solidFill>
                <a:srgbClr val="00E266"/>
              </a:solidFill>
              <a:ln w="19050">
                <a:solidFill>
                  <a:srgbClr val="00A2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424CC9-7AAC-4791-AE3E-C3CE71DCD135}"/>
              </a:ext>
            </a:extLst>
          </p:cNvPr>
          <p:cNvGrpSpPr/>
          <p:nvPr/>
        </p:nvGrpSpPr>
        <p:grpSpPr>
          <a:xfrm>
            <a:off x="6613192" y="2115967"/>
            <a:ext cx="761600" cy="307777"/>
            <a:chOff x="6613192" y="2115967"/>
            <a:chExt cx="761600" cy="307777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9CC9F7A-192D-4F91-861F-2B65B2E24B67}"/>
                </a:ext>
              </a:extLst>
            </p:cNvPr>
            <p:cNvSpPr txBox="1"/>
            <p:nvPr/>
          </p:nvSpPr>
          <p:spPr>
            <a:xfrm>
              <a:off x="6820437" y="2115967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57%</a:t>
              </a: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3C9D2B6-9DD0-4EA0-8393-60177509A9EB}"/>
                </a:ext>
              </a:extLst>
            </p:cNvPr>
            <p:cNvSpPr/>
            <p:nvPr/>
          </p:nvSpPr>
          <p:spPr>
            <a:xfrm>
              <a:off x="6613192" y="2157773"/>
              <a:ext cx="254000" cy="254000"/>
            </a:xfrm>
            <a:prstGeom prst="ellipse">
              <a:avLst/>
            </a:prstGeom>
            <a:solidFill>
              <a:srgbClr val="00E266"/>
            </a:solidFill>
            <a:ln w="19050"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FF526-D6A0-4979-A3D1-085B18417354}"/>
              </a:ext>
            </a:extLst>
          </p:cNvPr>
          <p:cNvGrpSpPr/>
          <p:nvPr/>
        </p:nvGrpSpPr>
        <p:grpSpPr>
          <a:xfrm>
            <a:off x="6619263" y="2696984"/>
            <a:ext cx="755529" cy="307777"/>
            <a:chOff x="6619263" y="2696984"/>
            <a:chExt cx="755529" cy="307777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7B1848A-2500-4D43-9200-AC52CAAD255A}"/>
                </a:ext>
              </a:extLst>
            </p:cNvPr>
            <p:cNvSpPr txBox="1"/>
            <p:nvPr/>
          </p:nvSpPr>
          <p:spPr>
            <a:xfrm>
              <a:off x="6820437" y="2696984"/>
              <a:ext cx="554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46%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A1BC493-1C10-4071-8D7E-8890B6B597D5}"/>
                </a:ext>
              </a:extLst>
            </p:cNvPr>
            <p:cNvSpPr/>
            <p:nvPr/>
          </p:nvSpPr>
          <p:spPr>
            <a:xfrm>
              <a:off x="6619263" y="2714016"/>
              <a:ext cx="254000" cy="254000"/>
            </a:xfrm>
            <a:prstGeom prst="ellipse">
              <a:avLst/>
            </a:prstGeom>
            <a:solidFill>
              <a:srgbClr val="70A8DA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9F1D2EEE-CC8C-4B12-84ED-04D0227F98FA}"/>
              </a:ext>
            </a:extLst>
          </p:cNvPr>
          <p:cNvSpPr txBox="1"/>
          <p:nvPr/>
        </p:nvSpPr>
        <p:spPr>
          <a:xfrm>
            <a:off x="251339" y="213902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has become very over-developed.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30BA850-21CA-462C-B4E8-9E2B7A6D0EF8}"/>
              </a:ext>
            </a:extLst>
          </p:cNvPr>
          <p:cNvSpPr txBox="1"/>
          <p:nvPr/>
        </p:nvSpPr>
        <p:spPr>
          <a:xfrm>
            <a:off x="156798" y="175599"/>
            <a:ext cx="109778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Very quickly.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6" grpId="0"/>
      <p:bldP spid="22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81">
            <a:extLst>
              <a:ext uri="{FF2B5EF4-FFF2-40B4-BE49-F238E27FC236}">
                <a16:creationId xmlns:a16="http://schemas.microsoft.com/office/drawing/2014/main" id="{5A1EFFF8-ABB6-420D-B4F1-CE90035C5624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1949D-BD98-4B99-A58F-E24DE79A9F7D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152" name="Rectangle 151"/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885A26-3833-4601-B2B8-E66E355BC1B7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150" name="Rectangle 149"/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D6F8D3F0-AC95-4DEA-950C-4A3AC02161FD}"/>
              </a:ext>
            </a:extLst>
          </p:cNvPr>
          <p:cNvSpPr txBox="1"/>
          <p:nvPr/>
        </p:nvSpPr>
        <p:spPr>
          <a:xfrm>
            <a:off x="243320" y="10537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Revenue $7,717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(Millions, 2018)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A0C079-590D-41AD-80D9-BCC01013F491}"/>
              </a:ext>
            </a:extLst>
          </p:cNvPr>
          <p:cNvSpPr txBox="1"/>
          <p:nvPr/>
        </p:nvSpPr>
        <p:spPr>
          <a:xfrm>
            <a:off x="6379438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Minutes 2,067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 2019)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7FCEA5-78EB-4776-AAA0-EAE9DA1063D1}"/>
              </a:ext>
            </a:extLst>
          </p:cNvPr>
          <p:cNvSpPr/>
          <p:nvPr/>
        </p:nvSpPr>
        <p:spPr>
          <a:xfrm>
            <a:off x="1811328" y="2536509"/>
            <a:ext cx="1100184" cy="1097086"/>
          </a:xfrm>
          <a:prstGeom prst="rect">
            <a:avLst/>
          </a:prstGeom>
          <a:solidFill>
            <a:srgbClr val="5DFFA6"/>
          </a:solidFill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55DE44D-AA22-4E8A-88E6-DD6778561BB4}"/>
              </a:ext>
            </a:extLst>
          </p:cNvPr>
          <p:cNvSpPr txBox="1"/>
          <p:nvPr/>
        </p:nvSpPr>
        <p:spPr>
          <a:xfrm>
            <a:off x="1942074" y="2884997"/>
            <a:ext cx="83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8FB26C-7B40-43A7-84F0-BC3FCA59DA34}"/>
              </a:ext>
            </a:extLst>
          </p:cNvPr>
          <p:cNvSpPr/>
          <p:nvPr/>
        </p:nvSpPr>
        <p:spPr>
          <a:xfrm>
            <a:off x="8026860" y="2536504"/>
            <a:ext cx="1100184" cy="1097086"/>
          </a:xfrm>
          <a:prstGeom prst="rect">
            <a:avLst/>
          </a:prstGeom>
          <a:solidFill>
            <a:srgbClr val="B9D4ED"/>
          </a:solidFill>
          <a:ln>
            <a:solidFill>
              <a:srgbClr val="88B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B05497D-CC01-49B9-BF93-5EA8B3FDE1BC}"/>
              </a:ext>
            </a:extLst>
          </p:cNvPr>
          <p:cNvSpPr txBox="1"/>
          <p:nvPr/>
        </p:nvSpPr>
        <p:spPr>
          <a:xfrm>
            <a:off x="8157606" y="2884992"/>
            <a:ext cx="83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334E124-5E4D-4BBB-B0C5-E1F2140FD6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3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127" grpId="0"/>
      <p:bldP spid="6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/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Minutes 944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UE)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320" y="105378"/>
            <a:ext cx="3815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Revenue $4,792 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3358430" cy="3358430"/>
            <a:chOff x="243318" y="965402"/>
            <a:chExt cx="3071351" cy="3071351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3071351" cy="3071351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31782" y="2301022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862942" cy="2862942"/>
            <a:chOff x="6458858" y="965405"/>
            <a:chExt cx="2862942" cy="2862942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862942" cy="2862942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43118" y="2196821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</p:spTree>
    <p:extLst>
      <p:ext uri="{BB962C8B-B14F-4D97-AF65-F5344CB8AC3E}">
        <p14:creationId xmlns:p14="http://schemas.microsoft.com/office/powerpoint/2010/main" val="5005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E724C4C-0257-4130-A08E-67C2B84F0402}"/>
              </a:ext>
            </a:extLst>
          </p:cNvPr>
          <p:cNvGrpSpPr/>
          <p:nvPr/>
        </p:nvGrpSpPr>
        <p:grpSpPr>
          <a:xfrm>
            <a:off x="10143541" y="884975"/>
            <a:ext cx="738264" cy="5219165"/>
            <a:chOff x="10143541" y="884975"/>
            <a:chExt cx="738264" cy="52191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09DCA77-F8B6-41F3-8B5D-DED9869FAEF3}"/>
                </a:ext>
              </a:extLst>
            </p:cNvPr>
            <p:cNvCxnSpPr/>
            <p:nvPr/>
          </p:nvCxnSpPr>
          <p:spPr>
            <a:xfrm>
              <a:off x="10143541" y="884975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ACCF36-4B9A-4C79-8876-7323BFB3F685}"/>
              </a:ext>
            </a:extLst>
          </p:cNvPr>
          <p:cNvGrpSpPr/>
          <p:nvPr/>
        </p:nvGrpSpPr>
        <p:grpSpPr>
          <a:xfrm>
            <a:off x="5085019" y="935026"/>
            <a:ext cx="5522030" cy="389570"/>
            <a:chOff x="5085019" y="935026"/>
            <a:chExt cx="5522030" cy="389570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183EC9D-EED2-408C-985D-FB20D421AD01}"/>
                </a:ext>
              </a:extLst>
            </p:cNvPr>
            <p:cNvSpPr txBox="1"/>
            <p:nvPr/>
          </p:nvSpPr>
          <p:spPr>
            <a:xfrm>
              <a:off x="5085019" y="935026"/>
              <a:ext cx="2021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Adults 18+, Toronto</a:t>
              </a: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759C24-767A-4919-80F0-F9EEC3A6F602}"/>
              </a:ext>
            </a:extLst>
          </p:cNvPr>
          <p:cNvGrpSpPr/>
          <p:nvPr/>
        </p:nvGrpSpPr>
        <p:grpSpPr>
          <a:xfrm>
            <a:off x="8404819" y="1775889"/>
            <a:ext cx="2235226" cy="338554"/>
            <a:chOff x="2862135" y="2791725"/>
            <a:chExt cx="2235226" cy="33855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C5287E-06B3-4F8A-A77B-58E8AA4B50EB}"/>
                </a:ext>
              </a:extLst>
            </p:cNvPr>
            <p:cNvSpPr txBox="1"/>
            <p:nvPr/>
          </p:nvSpPr>
          <p:spPr>
            <a:xfrm>
              <a:off x="2862135" y="2791725"/>
              <a:ext cx="107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Superbowl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A918EA-5356-4697-A0ED-15F620601039}"/>
                </a:ext>
              </a:extLst>
            </p:cNvPr>
            <p:cNvSpPr txBox="1"/>
            <p:nvPr/>
          </p:nvSpPr>
          <p:spPr>
            <a:xfrm>
              <a:off x="3999504" y="280711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24.2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AAC21E-6B77-4BC5-942E-BF4F3D02569C}"/>
                </a:ext>
              </a:extLst>
            </p:cNvPr>
            <p:cNvSpPr/>
            <p:nvPr/>
          </p:nvSpPr>
          <p:spPr>
            <a:xfrm>
              <a:off x="4892502" y="293814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7F819C-0A87-4A71-8B6D-0CE37E20C692}"/>
              </a:ext>
            </a:extLst>
          </p:cNvPr>
          <p:cNvGrpSpPr/>
          <p:nvPr/>
        </p:nvGrpSpPr>
        <p:grpSpPr>
          <a:xfrm>
            <a:off x="7589789" y="4091850"/>
            <a:ext cx="3050256" cy="338554"/>
            <a:chOff x="2047105" y="3185070"/>
            <a:chExt cx="3050256" cy="33855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3063B-84C2-4BD3-BD15-8559DB9FEFAF}"/>
                </a:ext>
              </a:extLst>
            </p:cNvPr>
            <p:cNvSpPr txBox="1"/>
            <p:nvPr/>
          </p:nvSpPr>
          <p:spPr>
            <a:xfrm>
              <a:off x="2047105" y="3185070"/>
              <a:ext cx="1893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Game of Thrones (8)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90904E-393C-4634-AFB8-8E6E249E5B2E}"/>
                </a:ext>
              </a:extLst>
            </p:cNvPr>
            <p:cNvSpPr txBox="1"/>
            <p:nvPr/>
          </p:nvSpPr>
          <p:spPr>
            <a:xfrm>
              <a:off x="3999504" y="320045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10.6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D52281-0A8C-4EAD-9925-FDD24DA982BA}"/>
                </a:ext>
              </a:extLst>
            </p:cNvPr>
            <p:cNvSpPr/>
            <p:nvPr/>
          </p:nvSpPr>
          <p:spPr>
            <a:xfrm>
              <a:off x="4892502" y="3331488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CC40436-4C73-45D8-94AF-0C1C33A6C586}"/>
              </a:ext>
            </a:extLst>
          </p:cNvPr>
          <p:cNvGrpSpPr/>
          <p:nvPr/>
        </p:nvGrpSpPr>
        <p:grpSpPr>
          <a:xfrm>
            <a:off x="7863513" y="2598627"/>
            <a:ext cx="2776532" cy="338554"/>
            <a:chOff x="2320829" y="3741627"/>
            <a:chExt cx="2776532" cy="33855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7DFC30F-BDE1-4553-B320-8F03D3703BF0}"/>
                </a:ext>
              </a:extLst>
            </p:cNvPr>
            <p:cNvSpPr txBox="1"/>
            <p:nvPr/>
          </p:nvSpPr>
          <p:spPr>
            <a:xfrm>
              <a:off x="2320829" y="3741627"/>
              <a:ext cx="161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Academy Awards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6BB37D-E5A0-4582-8DDA-661BD817448D}"/>
                </a:ext>
              </a:extLst>
            </p:cNvPr>
            <p:cNvSpPr txBox="1"/>
            <p:nvPr/>
          </p:nvSpPr>
          <p:spPr>
            <a:xfrm>
              <a:off x="3993408" y="375701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19.4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7B20353-6301-4A79-8F45-1084352B70FA}"/>
                </a:ext>
              </a:extLst>
            </p:cNvPr>
            <p:cNvSpPr/>
            <p:nvPr/>
          </p:nvSpPr>
          <p:spPr>
            <a:xfrm>
              <a:off x="4892502" y="3888045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FA27D64-D4B4-40AC-B4A7-69E696128EC6}"/>
              </a:ext>
            </a:extLst>
          </p:cNvPr>
          <p:cNvGrpSpPr/>
          <p:nvPr/>
        </p:nvGrpSpPr>
        <p:grpSpPr>
          <a:xfrm>
            <a:off x="7940324" y="2814145"/>
            <a:ext cx="2699721" cy="338554"/>
            <a:chOff x="2397640" y="4490545"/>
            <a:chExt cx="2699721" cy="33855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040DCF-D2D7-45D1-A132-5BB4EE13DF9A}"/>
                </a:ext>
              </a:extLst>
            </p:cNvPr>
            <p:cNvSpPr txBox="1"/>
            <p:nvPr/>
          </p:nvSpPr>
          <p:spPr>
            <a:xfrm>
              <a:off x="2397640" y="4490545"/>
              <a:ext cx="1530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Big Bang Theory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7C3934-A51E-442E-BFDA-65E7098FD31E}"/>
                </a:ext>
              </a:extLst>
            </p:cNvPr>
            <p:cNvSpPr txBox="1"/>
            <p:nvPr/>
          </p:nvSpPr>
          <p:spPr>
            <a:xfrm>
              <a:off x="3987312" y="450593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17.4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74760B-1AFE-4190-8480-AF38F907811B}"/>
                </a:ext>
              </a:extLst>
            </p:cNvPr>
            <p:cNvSpPr/>
            <p:nvPr/>
          </p:nvSpPr>
          <p:spPr>
            <a:xfrm>
              <a:off x="4892502" y="463696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FD6DD53-C38D-4E37-8334-FB0FF0521071}"/>
              </a:ext>
            </a:extLst>
          </p:cNvPr>
          <p:cNvGrpSpPr/>
          <p:nvPr/>
        </p:nvGrpSpPr>
        <p:grpSpPr>
          <a:xfrm>
            <a:off x="8067672" y="3874295"/>
            <a:ext cx="2572373" cy="338554"/>
            <a:chOff x="2524988" y="5078255"/>
            <a:chExt cx="2572373" cy="33855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FBD5A6-2F3A-4778-BB32-01B1FB42F9BD}"/>
                </a:ext>
              </a:extLst>
            </p:cNvPr>
            <p:cNvSpPr txBox="1"/>
            <p:nvPr/>
          </p:nvSpPr>
          <p:spPr>
            <a:xfrm>
              <a:off x="2524988" y="5078255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Golden Globes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ACBAFC-BBE7-4FFE-8409-F40A429DEE8E}"/>
                </a:ext>
              </a:extLst>
            </p:cNvPr>
            <p:cNvSpPr txBox="1"/>
            <p:nvPr/>
          </p:nvSpPr>
          <p:spPr>
            <a:xfrm>
              <a:off x="3993408" y="509364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11.6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2650DA0-9FA3-4973-8CD0-4E053EFD6FA4}"/>
                </a:ext>
              </a:extLst>
            </p:cNvPr>
            <p:cNvSpPr/>
            <p:nvPr/>
          </p:nvSpPr>
          <p:spPr>
            <a:xfrm>
              <a:off x="4892502" y="522467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527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9" y="965403"/>
            <a:ext cx="3345448" cy="3345448"/>
            <a:chOff x="243318" y="965402"/>
            <a:chExt cx="3071351" cy="3071351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3071351" cy="3071351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62715" y="2301022"/>
              <a:ext cx="632557" cy="36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862942" cy="2862942"/>
            <a:chOff x="6458858" y="965405"/>
            <a:chExt cx="2862942" cy="2862942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862942" cy="2862942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43118" y="2196821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836D4E-94C7-4D28-AB61-E9D5200211A2}"/>
              </a:ext>
            </a:extLst>
          </p:cNvPr>
          <p:cNvSpPr txBox="1"/>
          <p:nvPr/>
        </p:nvSpPr>
        <p:spPr>
          <a:xfrm>
            <a:off x="243320" y="983818"/>
            <a:ext cx="2904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Revenue $4,792 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2F6F580-0C7A-47E3-8EE7-855BC96FF71A}"/>
              </a:ext>
            </a:extLst>
          </p:cNvPr>
          <p:cNvSpPr txBox="1"/>
          <p:nvPr/>
        </p:nvSpPr>
        <p:spPr>
          <a:xfrm>
            <a:off x="6427411" y="983818"/>
            <a:ext cx="3191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Minutes 949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(Per Capita Weekly Ad 18+ Internet UE)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CE8EC78-5546-4871-A08F-FBB227187039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Mobile revenues surpass consumer time.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2087569" cy="2087569"/>
            <a:chOff x="243318" y="965402"/>
            <a:chExt cx="2087569" cy="2087569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2087569" cy="2087569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70426" y="1781648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24%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543258" cy="2543258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0957" y="2035486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19D326-BB4D-4F40-B890-1F03412A8209}"/>
              </a:ext>
            </a:extLst>
          </p:cNvPr>
          <p:cNvSpPr txBox="1"/>
          <p:nvPr/>
        </p:nvSpPr>
        <p:spPr>
          <a:xfrm>
            <a:off x="243320" y="105378"/>
            <a:ext cx="3507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Revenue $1,822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C6F5E2-6593-4ECA-90F6-149C289A1D57}"/>
              </a:ext>
            </a:extLst>
          </p:cNvPr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Minutes 735 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Capita Weekly Ad 18+ Internet UE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8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7" y="965401"/>
            <a:ext cx="2088947" cy="2088947"/>
            <a:chOff x="243317" y="965401"/>
            <a:chExt cx="2088947" cy="2088947"/>
          </a:xfrm>
        </p:grpSpPr>
        <p:sp>
          <p:nvSpPr>
            <p:cNvPr id="3" name="Rectangle 2"/>
            <p:cNvSpPr/>
            <p:nvPr/>
          </p:nvSpPr>
          <p:spPr>
            <a:xfrm>
              <a:off x="243317" y="965401"/>
              <a:ext cx="2088947" cy="2088947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69737" y="1776894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24%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2543258" cy="2543258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80957" y="2035486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36%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Internet ad revenue from published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ThinkTV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Ad Rev document for 2018. MPC from 2019 CMUST using  Internet Unearthed.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075B93-5D08-4C2B-9D9C-86252671A2FD}"/>
              </a:ext>
            </a:extLst>
          </p:cNvPr>
          <p:cNvSpPr txBox="1"/>
          <p:nvPr/>
        </p:nvSpPr>
        <p:spPr>
          <a:xfrm>
            <a:off x="243320" y="916427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Revenue </a:t>
            </a:r>
          </a:p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$1,822 </a:t>
            </a: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F6EC50-1433-435E-94FC-7236521CA3E4}"/>
              </a:ext>
            </a:extLst>
          </p:cNvPr>
          <p:cNvSpPr txBox="1"/>
          <p:nvPr/>
        </p:nvSpPr>
        <p:spPr>
          <a:xfrm>
            <a:off x="243318" y="215507"/>
            <a:ext cx="109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revenue will never catch up to consumer time.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EE50E8-922F-49E3-B05A-0163B7CDDF74}"/>
              </a:ext>
            </a:extLst>
          </p:cNvPr>
          <p:cNvSpPr txBox="1"/>
          <p:nvPr/>
        </p:nvSpPr>
        <p:spPr>
          <a:xfrm>
            <a:off x="6438700" y="950294"/>
            <a:ext cx="197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Video Minutes 735 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Capita Weekly </a:t>
            </a:r>
          </a:p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 18+ Internet UE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1737879" cy="1737879"/>
            <a:chOff x="243318" y="965402"/>
            <a:chExt cx="1737879" cy="1737879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1737879" cy="1737879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2154" y="1561578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17%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1270855" cy="1270855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51464" y="2035486"/>
              <a:ext cx="953404" cy="677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75619D3A-3670-4A51-9189-85F6E3CD654F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Social ad revenue PHD Canada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. MPC from 2019 CMUST using  Internet Unearthed.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19D326-BB4D-4F40-B890-1F03412A8209}"/>
              </a:ext>
            </a:extLst>
          </p:cNvPr>
          <p:cNvSpPr txBox="1"/>
          <p:nvPr/>
        </p:nvSpPr>
        <p:spPr>
          <a:xfrm>
            <a:off x="243320" y="105378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Revenue $1,320</a:t>
            </a:r>
          </a:p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C6F5E2-6593-4ECA-90F6-149C289A1D57}"/>
              </a:ext>
            </a:extLst>
          </p:cNvPr>
          <p:cNvSpPr txBox="1"/>
          <p:nvPr/>
        </p:nvSpPr>
        <p:spPr>
          <a:xfrm>
            <a:off x="6291942" y="105378"/>
            <a:ext cx="503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Minutes 138 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Capita Weekly Ad 18+ Internet UE</a:t>
            </a:r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8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4D8852C-3315-46A1-9C95-EAF36662212F}"/>
              </a:ext>
            </a:extLst>
          </p:cNvPr>
          <p:cNvGrpSpPr/>
          <p:nvPr/>
        </p:nvGrpSpPr>
        <p:grpSpPr>
          <a:xfrm>
            <a:off x="6458856" y="966952"/>
            <a:ext cx="4236192" cy="4236191"/>
            <a:chOff x="6458856" y="966952"/>
            <a:chExt cx="4236192" cy="423619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54E4B6-AE24-4C09-9523-AC367C823F52}"/>
                </a:ext>
              </a:extLst>
            </p:cNvPr>
            <p:cNvSpPr/>
            <p:nvPr/>
          </p:nvSpPr>
          <p:spPr>
            <a:xfrm>
              <a:off x="6458858" y="966953"/>
              <a:ext cx="4236189" cy="4236189"/>
            </a:xfrm>
            <a:prstGeom prst="rect">
              <a:avLst/>
            </a:prstGeom>
            <a:solidFill>
              <a:srgbClr val="B9D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B302036-1C36-4990-8C54-0F0211208DEC}"/>
                </a:ext>
              </a:extLst>
            </p:cNvPr>
            <p:cNvGrpSpPr/>
            <p:nvPr/>
          </p:nvGrpSpPr>
          <p:grpSpPr>
            <a:xfrm>
              <a:off x="6458856" y="966952"/>
              <a:ext cx="4236192" cy="4236191"/>
              <a:chOff x="6291941" y="936374"/>
              <a:chExt cx="5500916" cy="55009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79B554C-28F2-40C9-8111-779ED9BD1475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6039646-1375-4AD3-A1E3-1B709D7A1D2A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7EC8339C-0FFB-4754-916C-BB621763947C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51378A20-7742-41E9-8741-97292A8F78AA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09BA5A7-805C-4043-8A4D-9532E41E4C3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031944C-12E5-491A-BC5E-E8C87407B5C9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C6010B0-F0F2-4DA4-B49F-367B763181EA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80757C06-A4BD-446B-BD3F-327C60BE79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F3F9658-0FEA-4772-997A-7F1E9166D869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E7C1094-D911-44AD-8CDA-BAB9AB7BDBF5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9B027AA-D9D5-416B-A7A1-4AA8728E83FC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63AC4D9-4BE5-4EF8-BDB3-064D5A4215E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5967044-4E80-4905-9E27-D58E10CECD1D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3F9AD8-75EA-4735-8EC0-49ABCFF9D8A4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D667879-9093-4AF9-B23E-EF0A41FA2782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F1E310D-1710-4846-A317-1DAC30E750A5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ACF4E4D9-B126-405F-B43F-3EF902F06D5B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3E9542D0-A140-4B6C-80BB-DD792535400C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A7F74C0E-D466-4BEC-A320-7CA8B8BC6E5D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4CF5AD6-7EE8-459D-AF10-66F887CCA3A5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DA31D71-9178-4567-9700-332E2B3ABAE4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02C48BB-19F8-4F3E-BA7B-85D79F3D6B04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EC213-FF49-47D0-88FA-ACC76AA7D1AF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AD07295D-3BA1-4700-9CCF-F2E2528624A5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88B6E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C72134-9A49-45C0-AC7E-5FC4F4B5E5CB}"/>
              </a:ext>
            </a:extLst>
          </p:cNvPr>
          <p:cNvGrpSpPr/>
          <p:nvPr/>
        </p:nvGrpSpPr>
        <p:grpSpPr>
          <a:xfrm>
            <a:off x="243320" y="966952"/>
            <a:ext cx="4236201" cy="4236200"/>
            <a:chOff x="243320" y="966952"/>
            <a:chExt cx="4236201" cy="42362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879C9-9F53-469B-8A1D-7DB28DF6EAC3}"/>
                </a:ext>
              </a:extLst>
            </p:cNvPr>
            <p:cNvSpPr/>
            <p:nvPr/>
          </p:nvSpPr>
          <p:spPr>
            <a:xfrm>
              <a:off x="243320" y="966952"/>
              <a:ext cx="4236200" cy="4236200"/>
            </a:xfrm>
            <a:prstGeom prst="rect">
              <a:avLst/>
            </a:prstGeom>
            <a:solidFill>
              <a:srgbClr val="5DFF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41A50E9-CCE1-40D8-A225-CADBE156D3B9}"/>
                </a:ext>
              </a:extLst>
            </p:cNvPr>
            <p:cNvGrpSpPr/>
            <p:nvPr/>
          </p:nvGrpSpPr>
          <p:grpSpPr>
            <a:xfrm>
              <a:off x="243320" y="966952"/>
              <a:ext cx="4236201" cy="4236200"/>
              <a:chOff x="6291941" y="936374"/>
              <a:chExt cx="5500916" cy="550091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4BAE86-030E-43EE-A66B-3AF30D12A123}"/>
                  </a:ext>
                </a:extLst>
              </p:cNvPr>
              <p:cNvGrpSpPr/>
              <p:nvPr/>
            </p:nvGrpSpPr>
            <p:grpSpPr>
              <a:xfrm>
                <a:off x="6291942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35095609-4C65-4D0E-BFB0-6383F8A65C4C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838E10-2F8C-4B74-BD36-835498ACC3BE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A99C4DF-3326-40F0-BD46-2BC3B9EAC279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8F91EB8-39B9-4EAD-ADA5-87CD5019600F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63CD9B5-6517-4A90-A0D9-159E3A338C8F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96375-1B7C-4B34-8FF6-1231DF23E50E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F7BA2CF5-8B06-438E-9A11-8CF235D495B3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AD9E852-5331-4627-B1E8-BACC9B4739EF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9B8BCA4C-5190-4154-8195-F5284D1636AE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5D7DA7A-0247-4B29-ADAB-F4585CC658D4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7E91B40-FB44-425A-B13B-DC6828C5E502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FE147A2-BFDD-49CA-85A0-43991550C010}"/>
                  </a:ext>
                </a:extLst>
              </p:cNvPr>
              <p:cNvGrpSpPr/>
              <p:nvPr/>
            </p:nvGrpSpPr>
            <p:grpSpPr>
              <a:xfrm rot="16200000">
                <a:off x="6291941" y="936374"/>
                <a:ext cx="5500915" cy="5500915"/>
                <a:chOff x="6415312" y="936375"/>
                <a:chExt cx="5500915" cy="5297720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735A21D-7777-42C8-B63E-FD6F1C426649}"/>
                    </a:ext>
                  </a:extLst>
                </p:cNvPr>
                <p:cNvCxnSpPr/>
                <p:nvPr/>
              </p:nvCxnSpPr>
              <p:spPr>
                <a:xfrm>
                  <a:off x="6415312" y="93637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8E4870-25FF-450D-9038-639EF1843590}"/>
                    </a:ext>
                  </a:extLst>
                </p:cNvPr>
                <p:cNvCxnSpPr/>
                <p:nvPr/>
              </p:nvCxnSpPr>
              <p:spPr>
                <a:xfrm>
                  <a:off x="6415312" y="146614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813A22B-F019-4664-B386-C92A8BF43310}"/>
                    </a:ext>
                  </a:extLst>
                </p:cNvPr>
                <p:cNvCxnSpPr/>
                <p:nvPr/>
              </p:nvCxnSpPr>
              <p:spPr>
                <a:xfrm>
                  <a:off x="6415312" y="199591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8B838C8-417B-4E30-A2BB-CB1554835866}"/>
                    </a:ext>
                  </a:extLst>
                </p:cNvPr>
                <p:cNvCxnSpPr/>
                <p:nvPr/>
              </p:nvCxnSpPr>
              <p:spPr>
                <a:xfrm>
                  <a:off x="6415312" y="252569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0CBA88F-756C-4E9F-9EE1-B8B903B63FAB}"/>
                    </a:ext>
                  </a:extLst>
                </p:cNvPr>
                <p:cNvCxnSpPr/>
                <p:nvPr/>
              </p:nvCxnSpPr>
              <p:spPr>
                <a:xfrm>
                  <a:off x="6415312" y="305546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E80F5C8-E2C6-4F3B-B921-351381101274}"/>
                    </a:ext>
                  </a:extLst>
                </p:cNvPr>
                <p:cNvCxnSpPr/>
                <p:nvPr/>
              </p:nvCxnSpPr>
              <p:spPr>
                <a:xfrm>
                  <a:off x="6415312" y="358523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0940B3E-CF42-4328-8F17-8D5E03D2AEDD}"/>
                    </a:ext>
                  </a:extLst>
                </p:cNvPr>
                <p:cNvCxnSpPr/>
                <p:nvPr/>
              </p:nvCxnSpPr>
              <p:spPr>
                <a:xfrm>
                  <a:off x="6415312" y="4115007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012CF0F-9E66-4EDE-91DF-721DF426D432}"/>
                    </a:ext>
                  </a:extLst>
                </p:cNvPr>
                <p:cNvCxnSpPr/>
                <p:nvPr/>
              </p:nvCxnSpPr>
              <p:spPr>
                <a:xfrm>
                  <a:off x="6415312" y="4644779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7D10830-6071-49F4-B41F-3C1A712BBE67}"/>
                    </a:ext>
                  </a:extLst>
                </p:cNvPr>
                <p:cNvCxnSpPr/>
                <p:nvPr/>
              </p:nvCxnSpPr>
              <p:spPr>
                <a:xfrm>
                  <a:off x="6415312" y="5174551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0EB9123-47D5-40FE-A600-919CE7DD6FC6}"/>
                    </a:ext>
                  </a:extLst>
                </p:cNvPr>
                <p:cNvCxnSpPr/>
                <p:nvPr/>
              </p:nvCxnSpPr>
              <p:spPr>
                <a:xfrm>
                  <a:off x="6415312" y="5704323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EDBD58-2C02-40A2-9E3C-B573569B8B4F}"/>
                    </a:ext>
                  </a:extLst>
                </p:cNvPr>
                <p:cNvCxnSpPr/>
                <p:nvPr/>
              </p:nvCxnSpPr>
              <p:spPr>
                <a:xfrm>
                  <a:off x="6415312" y="6234095"/>
                  <a:ext cx="5500915" cy="0"/>
                </a:xfrm>
                <a:prstGeom prst="line">
                  <a:avLst/>
                </a:prstGeom>
                <a:ln>
                  <a:solidFill>
                    <a:srgbClr val="00C8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23101-E579-44C7-B6B9-B0891AE14E91}"/>
              </a:ext>
            </a:extLst>
          </p:cNvPr>
          <p:cNvGrpSpPr/>
          <p:nvPr/>
        </p:nvGrpSpPr>
        <p:grpSpPr>
          <a:xfrm>
            <a:off x="243318" y="965402"/>
            <a:ext cx="1737879" cy="1737879"/>
            <a:chOff x="243318" y="965402"/>
            <a:chExt cx="1737879" cy="1737879"/>
          </a:xfrm>
        </p:grpSpPr>
        <p:sp>
          <p:nvSpPr>
            <p:cNvPr id="3" name="Rectangle 2"/>
            <p:cNvSpPr/>
            <p:nvPr/>
          </p:nvSpPr>
          <p:spPr>
            <a:xfrm>
              <a:off x="243318" y="965402"/>
              <a:ext cx="1737879" cy="1737879"/>
            </a:xfrm>
            <a:prstGeom prst="rect">
              <a:avLst/>
            </a:prstGeom>
            <a:solidFill>
              <a:srgbClr val="00C85A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2154" y="1561578"/>
              <a:ext cx="694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17%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CD16C2-2375-4288-A9D0-1F35C8742B98}"/>
              </a:ext>
            </a:extLst>
          </p:cNvPr>
          <p:cNvGrpSpPr/>
          <p:nvPr/>
        </p:nvGrpSpPr>
        <p:grpSpPr>
          <a:xfrm>
            <a:off x="6458858" y="965405"/>
            <a:ext cx="1270855" cy="1270855"/>
            <a:chOff x="6458858" y="965405"/>
            <a:chExt cx="2543258" cy="2543258"/>
          </a:xfrm>
        </p:grpSpPr>
        <p:sp>
          <p:nvSpPr>
            <p:cNvPr id="23" name="Rectangle 22"/>
            <p:cNvSpPr/>
            <p:nvPr/>
          </p:nvSpPr>
          <p:spPr>
            <a:xfrm>
              <a:off x="6458858" y="965405"/>
              <a:ext cx="2543258" cy="2543258"/>
            </a:xfrm>
            <a:prstGeom prst="rect">
              <a:avLst/>
            </a:prstGeom>
            <a:solidFill>
              <a:srgbClr val="488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51464" y="2035486"/>
              <a:ext cx="953404" cy="677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3FDCEB8-58EF-4697-B55B-C69A9716185E}"/>
              </a:ext>
            </a:extLst>
          </p:cNvPr>
          <p:cNvSpPr txBox="1"/>
          <p:nvPr/>
        </p:nvSpPr>
        <p:spPr>
          <a:xfrm>
            <a:off x="243320" y="94014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Revenue </a:t>
            </a: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$1,320 </a:t>
            </a:r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(Millions)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682528-74B1-43AE-829F-8BF98629D5EC}"/>
              </a:ext>
            </a:extLst>
          </p:cNvPr>
          <p:cNvSpPr txBox="1"/>
          <p:nvPr/>
        </p:nvSpPr>
        <p:spPr>
          <a:xfrm>
            <a:off x="6416121" y="940142"/>
            <a:ext cx="142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Minutes</a:t>
            </a:r>
          </a:p>
          <a:p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138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MpC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wkly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95E7709-0B45-4205-B973-CD0A51A1500E}"/>
              </a:ext>
            </a:extLst>
          </p:cNvPr>
          <p:cNvSpPr txBox="1"/>
          <p:nvPr/>
        </p:nvSpPr>
        <p:spPr>
          <a:xfrm>
            <a:off x="243318" y="215507"/>
            <a:ext cx="1139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Social revenue is overdeveloped.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5443AE-F4E7-463E-A289-2FA8290BF48A}"/>
              </a:ext>
            </a:extLst>
          </p:cNvPr>
          <p:cNvSpPr txBox="1"/>
          <p:nvPr/>
        </p:nvSpPr>
        <p:spPr>
          <a:xfrm>
            <a:off x="243320" y="6595622"/>
            <a:ext cx="1033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Social ad revenue PHD Canada </a:t>
            </a:r>
            <a:r>
              <a:rPr lang="en-US" sz="900" dirty="0" err="1">
                <a:latin typeface="Century Gothic" panose="020B0502020202020204" pitchFamily="34" charset="0"/>
                <a:cs typeface="Arial" panose="020B0604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. MPC from 2019 CMUST using  Internet Unearthed.</a:t>
            </a:r>
          </a:p>
        </p:txBody>
      </p:sp>
    </p:spTree>
    <p:extLst>
      <p:ext uri="{BB962C8B-B14F-4D97-AF65-F5344CB8AC3E}">
        <p14:creationId xmlns:p14="http://schemas.microsoft.com/office/powerpoint/2010/main" val="31928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245447" y="579835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695451"/>
            <a:ext cx="5835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2%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overdeveloping quickly.</a:t>
            </a:r>
          </a:p>
        </p:txBody>
      </p:sp>
    </p:spTree>
    <p:extLst>
      <p:ext uri="{BB962C8B-B14F-4D97-AF65-F5344CB8AC3E}">
        <p14:creationId xmlns:p14="http://schemas.microsoft.com/office/powerpoint/2010/main" val="13834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898663" y="2967335"/>
            <a:ext cx="6394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B92508"/>
                </a:solidFill>
                <a:latin typeface="Century Gothic" panose="020B0502020202020204" pitchFamily="34" charset="0"/>
              </a:rPr>
              <a:t>FIVE IMPLICATIONS</a:t>
            </a:r>
          </a:p>
        </p:txBody>
      </p:sp>
    </p:spTree>
    <p:extLst>
      <p:ext uri="{BB962C8B-B14F-4D97-AF65-F5344CB8AC3E}">
        <p14:creationId xmlns:p14="http://schemas.microsoft.com/office/powerpoint/2010/main" val="13613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89"/>
          <p:cNvSpPr txBox="1"/>
          <p:nvPr/>
        </p:nvSpPr>
        <p:spPr>
          <a:xfrm>
            <a:off x="1430231" y="680620"/>
            <a:ext cx="933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New audio marketing frontier is unfolding.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DBF43-0ED9-4BCA-A5BE-554E53087034}"/>
              </a:ext>
            </a:extLst>
          </p:cNvPr>
          <p:cNvSpPr txBox="1"/>
          <p:nvPr/>
        </p:nvSpPr>
        <p:spPr>
          <a:xfrm>
            <a:off x="4490297" y="3022600"/>
            <a:ext cx="3211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Streamed Music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Podcasting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Radio Online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Audio books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Ear Pods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Smart Speakers</a:t>
            </a:r>
          </a:p>
        </p:txBody>
      </p:sp>
    </p:spTree>
    <p:extLst>
      <p:ext uri="{BB962C8B-B14F-4D97-AF65-F5344CB8AC3E}">
        <p14:creationId xmlns:p14="http://schemas.microsoft.com/office/powerpoint/2010/main" val="42403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2DAB1B3-06DB-416A-972A-939A3A15775D}"/>
              </a:ext>
            </a:extLst>
          </p:cNvPr>
          <p:cNvGrpSpPr/>
          <p:nvPr/>
        </p:nvGrpSpPr>
        <p:grpSpPr>
          <a:xfrm>
            <a:off x="2421277" y="5091764"/>
            <a:ext cx="4476306" cy="976896"/>
            <a:chOff x="2421277" y="5091764"/>
            <a:chExt cx="4476306" cy="9768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3841CF-F330-4C10-A33A-96A769DD7A42}"/>
                </a:ext>
              </a:extLst>
            </p:cNvPr>
            <p:cNvGrpSpPr/>
            <p:nvPr/>
          </p:nvGrpSpPr>
          <p:grpSpPr>
            <a:xfrm>
              <a:off x="2421277" y="5091764"/>
              <a:ext cx="4164458" cy="976896"/>
              <a:chOff x="4191856" y="4798031"/>
              <a:chExt cx="5222700" cy="139728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FB088DE-63CE-4F67-8015-56BE727FF8C3}"/>
                  </a:ext>
                </a:extLst>
              </p:cNvPr>
              <p:cNvCxnSpPr/>
              <p:nvPr/>
            </p:nvCxnSpPr>
            <p:spPr>
              <a:xfrm>
                <a:off x="419185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4FF1E29-1EB1-43B7-9A91-694BA7BABDE9}"/>
                  </a:ext>
                </a:extLst>
              </p:cNvPr>
              <p:cNvCxnSpPr/>
              <p:nvPr/>
            </p:nvCxnSpPr>
            <p:spPr>
              <a:xfrm>
                <a:off x="471412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7BC4F61-441E-47C0-B210-16AC5E3ED13C}"/>
                  </a:ext>
                </a:extLst>
              </p:cNvPr>
              <p:cNvCxnSpPr/>
              <p:nvPr/>
            </p:nvCxnSpPr>
            <p:spPr>
              <a:xfrm>
                <a:off x="523639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91B8E2E-B92A-452A-BF8B-628010CC0DEE}"/>
                  </a:ext>
                </a:extLst>
              </p:cNvPr>
              <p:cNvCxnSpPr/>
              <p:nvPr/>
            </p:nvCxnSpPr>
            <p:spPr>
              <a:xfrm>
                <a:off x="575866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FB4D6F4-DD0D-49C4-BB12-FC75FB94F60B}"/>
                  </a:ext>
                </a:extLst>
              </p:cNvPr>
              <p:cNvCxnSpPr/>
              <p:nvPr/>
            </p:nvCxnSpPr>
            <p:spPr>
              <a:xfrm>
                <a:off x="628093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0FCE8E-8FAC-43C0-92BC-6513B6E237EB}"/>
                  </a:ext>
                </a:extLst>
              </p:cNvPr>
              <p:cNvCxnSpPr/>
              <p:nvPr/>
            </p:nvCxnSpPr>
            <p:spPr>
              <a:xfrm>
                <a:off x="680320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CA69B09-C51D-4F79-8263-7D32A661ADEE}"/>
                  </a:ext>
                </a:extLst>
              </p:cNvPr>
              <p:cNvCxnSpPr/>
              <p:nvPr/>
            </p:nvCxnSpPr>
            <p:spPr>
              <a:xfrm>
                <a:off x="732547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73157A-CACB-4900-9DC7-1C844E135FA5}"/>
                  </a:ext>
                </a:extLst>
              </p:cNvPr>
              <p:cNvCxnSpPr/>
              <p:nvPr/>
            </p:nvCxnSpPr>
            <p:spPr>
              <a:xfrm>
                <a:off x="784774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F18DFA8-42C2-4483-88C5-309E853EFDC6}"/>
                  </a:ext>
                </a:extLst>
              </p:cNvPr>
              <p:cNvCxnSpPr/>
              <p:nvPr/>
            </p:nvCxnSpPr>
            <p:spPr>
              <a:xfrm>
                <a:off x="837001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A339E34-E39C-4929-962B-0460968B3EB1}"/>
                  </a:ext>
                </a:extLst>
              </p:cNvPr>
              <p:cNvCxnSpPr/>
              <p:nvPr/>
            </p:nvCxnSpPr>
            <p:spPr>
              <a:xfrm>
                <a:off x="8892286" y="4798031"/>
                <a:ext cx="0" cy="139728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C4802A-915C-4587-B015-1E40D068D545}"/>
                  </a:ext>
                </a:extLst>
              </p:cNvPr>
              <p:cNvCxnSpPr/>
              <p:nvPr/>
            </p:nvCxnSpPr>
            <p:spPr>
              <a:xfrm>
                <a:off x="9414556" y="4798031"/>
                <a:ext cx="0" cy="139728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B4DD8C-46F3-4C1D-9E3D-BE55D5317C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277" y="5192144"/>
              <a:ext cx="44763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E017A1-279E-4987-AC2C-DB2E690A8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277" y="5576761"/>
              <a:ext cx="44763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9626A47-6211-4A11-91CE-92F31CBED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277" y="5920181"/>
              <a:ext cx="44763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TextBox 389"/>
          <p:cNvSpPr txBox="1"/>
          <p:nvPr/>
        </p:nvSpPr>
        <p:spPr>
          <a:xfrm>
            <a:off x="1430231" y="179712"/>
            <a:ext cx="9331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A re-evaluation of TV is in play.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The video field is shifting.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BD77A-4754-4FA2-8490-59307351889A}"/>
              </a:ext>
            </a:extLst>
          </p:cNvPr>
          <p:cNvSpPr txBox="1"/>
          <p:nvPr/>
        </p:nvSpPr>
        <p:spPr>
          <a:xfrm>
            <a:off x="3209925" y="2120231"/>
            <a:ext cx="20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Low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C9C8C-A7DD-4440-9B6D-D50F8F186A97}"/>
              </a:ext>
            </a:extLst>
          </p:cNvPr>
          <p:cNvSpPr txBox="1"/>
          <p:nvPr/>
        </p:nvSpPr>
        <p:spPr>
          <a:xfrm>
            <a:off x="2646469" y="2571659"/>
            <a:ext cx="321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Procurement Driven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Globally Driven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Low CPRP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Low Reach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377374-204E-4FC5-897D-FDDEA5D81FFC}"/>
              </a:ext>
            </a:extLst>
          </p:cNvPr>
          <p:cNvGrpSpPr/>
          <p:nvPr/>
        </p:nvGrpSpPr>
        <p:grpSpPr>
          <a:xfrm>
            <a:off x="6440383" y="2109994"/>
            <a:ext cx="2998892" cy="1774867"/>
            <a:chOff x="6440383" y="2109994"/>
            <a:chExt cx="2998892" cy="17748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8BD5A5-9C37-4264-80B5-13FDCFA7AD29}"/>
                </a:ext>
              </a:extLst>
            </p:cNvPr>
            <p:cNvSpPr txBox="1"/>
            <p:nvPr/>
          </p:nvSpPr>
          <p:spPr>
            <a:xfrm>
              <a:off x="6897582" y="2109994"/>
              <a:ext cx="2084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High Value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349211-091A-4E7D-8E83-6FB68E903B99}"/>
                </a:ext>
              </a:extLst>
            </p:cNvPr>
            <p:cNvSpPr txBox="1"/>
            <p:nvPr/>
          </p:nvSpPr>
          <p:spPr>
            <a:xfrm>
              <a:off x="6440383" y="2561422"/>
              <a:ext cx="2998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Market Sensitive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Canadian Driven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Higher CPRP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High Reach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D68EDC-6757-45C7-81D6-60BB576BE596}"/>
              </a:ext>
            </a:extLst>
          </p:cNvPr>
          <p:cNvSpPr txBox="1"/>
          <p:nvPr/>
        </p:nvSpPr>
        <p:spPr>
          <a:xfrm>
            <a:off x="364268" y="6594753"/>
            <a:ext cx="24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1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IPSOS Global Tracking Data Base.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BDFCC2-4AB0-4A54-BCE0-0CC1DFE55F08}"/>
              </a:ext>
            </a:extLst>
          </p:cNvPr>
          <p:cNvSpPr/>
          <p:nvPr/>
        </p:nvSpPr>
        <p:spPr>
          <a:xfrm>
            <a:off x="2858576" y="4484619"/>
            <a:ext cx="647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Average Level of Branded TV Commercial Recognition </a:t>
            </a:r>
            <a:r>
              <a:rPr lang="en-US" baseline="30000" dirty="0">
                <a:latin typeface="Century Gothic" panose="020B0502020202020204" pitchFamily="34" charset="0"/>
              </a:rPr>
              <a:t>1</a:t>
            </a:r>
            <a:endParaRPr lang="en-CA" baseline="300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969FB7-29AE-4E50-A7F4-F3131AD51821}"/>
              </a:ext>
            </a:extLst>
          </p:cNvPr>
          <p:cNvGrpSpPr/>
          <p:nvPr/>
        </p:nvGrpSpPr>
        <p:grpSpPr>
          <a:xfrm>
            <a:off x="1445079" y="4500008"/>
            <a:ext cx="1222407" cy="338554"/>
            <a:chOff x="1137124" y="4229394"/>
            <a:chExt cx="1222407" cy="3385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F099F8-EEC2-4E66-901D-E18B7A152A24}"/>
                </a:ext>
              </a:extLst>
            </p:cNvPr>
            <p:cNvSpPr/>
            <p:nvPr/>
          </p:nvSpPr>
          <p:spPr>
            <a:xfrm>
              <a:off x="2190200" y="4314005"/>
              <a:ext cx="169331" cy="16933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EF43B1-B9F3-4FE7-8548-76ED3CFCA487}"/>
                </a:ext>
              </a:extLst>
            </p:cNvPr>
            <p:cNvSpPr/>
            <p:nvPr/>
          </p:nvSpPr>
          <p:spPr>
            <a:xfrm>
              <a:off x="1137124" y="4229394"/>
              <a:ext cx="10871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CURRENT</a:t>
              </a:r>
              <a:endParaRPr lang="en-CA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3C6F33-055E-4F49-B430-BDE4BD7AAD51}"/>
              </a:ext>
            </a:extLst>
          </p:cNvPr>
          <p:cNvGrpSpPr/>
          <p:nvPr/>
        </p:nvGrpSpPr>
        <p:grpSpPr>
          <a:xfrm>
            <a:off x="9439275" y="4500008"/>
            <a:ext cx="1621973" cy="338554"/>
            <a:chOff x="10169544" y="3605491"/>
            <a:chExt cx="1621973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67C0F0-B27E-4FB3-9884-1F542A64E095}"/>
                </a:ext>
              </a:extLst>
            </p:cNvPr>
            <p:cNvSpPr/>
            <p:nvPr/>
          </p:nvSpPr>
          <p:spPr>
            <a:xfrm>
              <a:off x="10169544" y="3690102"/>
              <a:ext cx="169331" cy="1693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268CB2-2DA2-4607-A5D7-9218C2CC42B3}"/>
                </a:ext>
              </a:extLst>
            </p:cNvPr>
            <p:cNvSpPr/>
            <p:nvPr/>
          </p:nvSpPr>
          <p:spPr>
            <a:xfrm>
              <a:off x="10338875" y="3605491"/>
              <a:ext cx="1452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EARLY 2010’s</a:t>
              </a:r>
              <a:endParaRPr lang="en-CA" sz="1600" dirty="0">
                <a:solidFill>
                  <a:srgbClr val="548235"/>
                </a:solidFill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2DA7C47-99AC-4930-9E39-3D929D95B5A9}"/>
              </a:ext>
            </a:extLst>
          </p:cNvPr>
          <p:cNvSpPr/>
          <p:nvPr/>
        </p:nvSpPr>
        <p:spPr>
          <a:xfrm>
            <a:off x="4466395" y="5107479"/>
            <a:ext cx="169331" cy="169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F57308-9794-475B-A839-6E830AB56172}"/>
              </a:ext>
            </a:extLst>
          </p:cNvPr>
          <p:cNvSpPr/>
          <p:nvPr/>
        </p:nvSpPr>
        <p:spPr>
          <a:xfrm>
            <a:off x="5373631" y="5107479"/>
            <a:ext cx="169331" cy="169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F4AE81-AD7E-445E-90D0-CFA0C44F2884}"/>
              </a:ext>
            </a:extLst>
          </p:cNvPr>
          <p:cNvSpPr/>
          <p:nvPr/>
        </p:nvSpPr>
        <p:spPr>
          <a:xfrm>
            <a:off x="4899534" y="5492096"/>
            <a:ext cx="169331" cy="169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BE9C9D-D2D1-4307-A19E-3A997E35E2F5}"/>
              </a:ext>
            </a:extLst>
          </p:cNvPr>
          <p:cNvSpPr/>
          <p:nvPr/>
        </p:nvSpPr>
        <p:spPr>
          <a:xfrm>
            <a:off x="5903019" y="5492096"/>
            <a:ext cx="169331" cy="169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594FB14-A794-4248-98AC-97412245284C}"/>
              </a:ext>
            </a:extLst>
          </p:cNvPr>
          <p:cNvSpPr/>
          <p:nvPr/>
        </p:nvSpPr>
        <p:spPr>
          <a:xfrm>
            <a:off x="5323044" y="5835516"/>
            <a:ext cx="169331" cy="169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E19996C-F1C1-47B9-BFA5-18B77E8F272B}"/>
              </a:ext>
            </a:extLst>
          </p:cNvPr>
          <p:cNvSpPr/>
          <p:nvPr/>
        </p:nvSpPr>
        <p:spPr>
          <a:xfrm>
            <a:off x="6326534" y="5835516"/>
            <a:ext cx="169331" cy="169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767255-B4D8-4472-8F98-900A1F683161}"/>
              </a:ext>
            </a:extLst>
          </p:cNvPr>
          <p:cNvGrpSpPr/>
          <p:nvPr/>
        </p:nvGrpSpPr>
        <p:grpSpPr>
          <a:xfrm>
            <a:off x="7067501" y="5022867"/>
            <a:ext cx="3102043" cy="338554"/>
            <a:chOff x="7067501" y="5022867"/>
            <a:chExt cx="3102043" cy="3385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046FBA-24FA-4B16-BFE6-B1B606A148FB}"/>
                </a:ext>
              </a:extLst>
            </p:cNvPr>
            <p:cNvSpPr/>
            <p:nvPr/>
          </p:nvSpPr>
          <p:spPr>
            <a:xfrm>
              <a:off x="7067501" y="5022867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latin typeface="Century Gothic" panose="020B0502020202020204" pitchFamily="34" charset="0"/>
                </a:rPr>
                <a:t>250 GRP</a:t>
              </a:r>
              <a:endParaRPr lang="en-CA" sz="16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B50AC1-5BD4-4B3C-BECC-98E88A4F112E}"/>
                </a:ext>
              </a:extLst>
            </p:cNvPr>
            <p:cNvSpPr/>
            <p:nvPr/>
          </p:nvSpPr>
          <p:spPr>
            <a:xfrm>
              <a:off x="8207147" y="5022867"/>
              <a:ext cx="1962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FROM </a:t>
              </a:r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36%</a:t>
              </a:r>
              <a:r>
                <a:rPr lang="en-US" sz="1600" dirty="0">
                  <a:latin typeface="Century Gothic" panose="020B0502020202020204" pitchFamily="34" charset="0"/>
                </a:rPr>
                <a:t> to </a:t>
              </a:r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26%</a:t>
              </a:r>
              <a:endParaRPr lang="en-CA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5835C6-9765-4440-BB08-F2C89061F31F}"/>
              </a:ext>
            </a:extLst>
          </p:cNvPr>
          <p:cNvCxnSpPr>
            <a:cxnSpLocks/>
          </p:cNvCxnSpPr>
          <p:nvPr/>
        </p:nvCxnSpPr>
        <p:spPr>
          <a:xfrm flipH="1" flipV="1">
            <a:off x="4635727" y="5192144"/>
            <a:ext cx="7379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81DF77-3D7C-4F43-A816-73929ABCFB79}"/>
              </a:ext>
            </a:extLst>
          </p:cNvPr>
          <p:cNvGrpSpPr/>
          <p:nvPr/>
        </p:nvGrpSpPr>
        <p:grpSpPr>
          <a:xfrm>
            <a:off x="7067501" y="5407484"/>
            <a:ext cx="3102043" cy="338554"/>
            <a:chOff x="7067501" y="5407484"/>
            <a:chExt cx="3102043" cy="3385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4CE8A9-4E5B-4855-8541-17B4799F3586}"/>
                </a:ext>
              </a:extLst>
            </p:cNvPr>
            <p:cNvSpPr/>
            <p:nvPr/>
          </p:nvSpPr>
          <p:spPr>
            <a:xfrm>
              <a:off x="7067501" y="5407484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latin typeface="Century Gothic" panose="020B0502020202020204" pitchFamily="34" charset="0"/>
                </a:rPr>
                <a:t>500 GRP</a:t>
              </a:r>
              <a:endParaRPr lang="en-CA" sz="16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E9FF5C-A588-4CC3-BC40-4C3CC8E74474}"/>
                </a:ext>
              </a:extLst>
            </p:cNvPr>
            <p:cNvSpPr/>
            <p:nvPr/>
          </p:nvSpPr>
          <p:spPr>
            <a:xfrm>
              <a:off x="8207147" y="5407484"/>
              <a:ext cx="1962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FROM </a:t>
              </a:r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42%</a:t>
              </a:r>
              <a:r>
                <a:rPr lang="en-US" sz="1600" dirty="0">
                  <a:latin typeface="Century Gothic" panose="020B0502020202020204" pitchFamily="34" charset="0"/>
                </a:rPr>
                <a:t> to </a:t>
              </a:r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31%</a:t>
              </a:r>
              <a:endParaRPr lang="en-CA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D2AB2F-3FAB-4AF3-A22A-A2CCD38649BB}"/>
              </a:ext>
            </a:extLst>
          </p:cNvPr>
          <p:cNvGrpSpPr/>
          <p:nvPr/>
        </p:nvGrpSpPr>
        <p:grpSpPr>
          <a:xfrm>
            <a:off x="6897582" y="5750904"/>
            <a:ext cx="3271962" cy="338554"/>
            <a:chOff x="6897582" y="5750904"/>
            <a:chExt cx="3271962" cy="33855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6ADAF3D-B966-4454-884B-5A4A2190DAE8}"/>
                </a:ext>
              </a:extLst>
            </p:cNvPr>
            <p:cNvSpPr/>
            <p:nvPr/>
          </p:nvSpPr>
          <p:spPr>
            <a:xfrm>
              <a:off x="6897582" y="5750904"/>
              <a:ext cx="1178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dirty="0">
                  <a:latin typeface="Century Gothic" panose="020B0502020202020204" pitchFamily="34" charset="0"/>
                </a:rPr>
                <a:t>1,000 GRP</a:t>
              </a:r>
              <a:endParaRPr lang="en-CA" sz="16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A32010-A2D2-4D0B-A9CB-BDACC943F100}"/>
                </a:ext>
              </a:extLst>
            </p:cNvPr>
            <p:cNvSpPr/>
            <p:nvPr/>
          </p:nvSpPr>
          <p:spPr>
            <a:xfrm>
              <a:off x="8207147" y="5750904"/>
              <a:ext cx="1962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entury Gothic" panose="020B0502020202020204" pitchFamily="34" charset="0"/>
                </a:rPr>
                <a:t>FROM </a:t>
              </a:r>
              <a:r>
                <a:rPr lang="en-US" sz="16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47%</a:t>
              </a:r>
              <a:r>
                <a:rPr lang="en-US" sz="1600" dirty="0">
                  <a:latin typeface="Century Gothic" panose="020B0502020202020204" pitchFamily="34" charset="0"/>
                </a:rPr>
                <a:t> to </a:t>
              </a:r>
              <a:r>
                <a: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36%</a:t>
              </a:r>
              <a:endParaRPr lang="en-CA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BE9FA9-F761-4FD8-8C1D-ECA305F886D5}"/>
              </a:ext>
            </a:extLst>
          </p:cNvPr>
          <p:cNvCxnSpPr>
            <a:cxnSpLocks/>
            <a:stCxn id="36" idx="2"/>
          </p:cNvCxnSpPr>
          <p:nvPr/>
        </p:nvCxnSpPr>
        <p:spPr>
          <a:xfrm flipH="1" flipV="1">
            <a:off x="5060987" y="5574068"/>
            <a:ext cx="842032" cy="2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8A3387-BBAC-41B6-B3C9-794A4362915E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5489144" y="5920182"/>
            <a:ext cx="837390" cy="2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9" grpId="0" animBg="1"/>
      <p:bldP spid="30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CB095B-4835-4C85-BE74-8D5770358230}"/>
              </a:ext>
            </a:extLst>
          </p:cNvPr>
          <p:cNvGrpSpPr/>
          <p:nvPr/>
        </p:nvGrpSpPr>
        <p:grpSpPr>
          <a:xfrm>
            <a:off x="4315705" y="1243846"/>
            <a:ext cx="3560590" cy="3282210"/>
            <a:chOff x="5025322" y="1243846"/>
            <a:chExt cx="3560590" cy="328221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9C0783F-DF06-400A-91A1-907CD08FE7D0}"/>
                </a:ext>
              </a:extLst>
            </p:cNvPr>
            <p:cNvSpPr/>
            <p:nvPr/>
          </p:nvSpPr>
          <p:spPr>
            <a:xfrm>
              <a:off x="5803887" y="1243846"/>
              <a:ext cx="2003460" cy="945222"/>
            </a:xfrm>
            <a:custGeom>
              <a:avLst/>
              <a:gdLst>
                <a:gd name="connsiteX0" fmla="*/ 0 w 2003460"/>
                <a:gd name="connsiteY0" fmla="*/ 945222 h 945222"/>
                <a:gd name="connsiteX1" fmla="*/ 647272 w 2003460"/>
                <a:gd name="connsiteY1" fmla="*/ 503433 h 945222"/>
                <a:gd name="connsiteX2" fmla="*/ 1027415 w 2003460"/>
                <a:gd name="connsiteY2" fmla="*/ 647271 h 945222"/>
                <a:gd name="connsiteX3" fmla="*/ 1356188 w 2003460"/>
                <a:gd name="connsiteY3" fmla="*/ 267128 h 945222"/>
                <a:gd name="connsiteX4" fmla="*/ 1746606 w 2003460"/>
                <a:gd name="connsiteY4" fmla="*/ 236305 h 945222"/>
                <a:gd name="connsiteX5" fmla="*/ 2003460 w 2003460"/>
                <a:gd name="connsiteY5" fmla="*/ 0 h 9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3460" h="945222">
                  <a:moveTo>
                    <a:pt x="0" y="945222"/>
                  </a:moveTo>
                  <a:lnTo>
                    <a:pt x="647272" y="503433"/>
                  </a:lnTo>
                  <a:lnTo>
                    <a:pt x="1027415" y="647271"/>
                  </a:lnTo>
                  <a:lnTo>
                    <a:pt x="1356188" y="267128"/>
                  </a:lnTo>
                  <a:lnTo>
                    <a:pt x="1746606" y="236305"/>
                  </a:lnTo>
                  <a:lnTo>
                    <a:pt x="2003460" y="0"/>
                  </a:lnTo>
                </a:path>
              </a:pathLst>
            </a:custGeom>
            <a:noFill/>
            <a:ln w="76200">
              <a:solidFill>
                <a:srgbClr val="00A24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466814C-A853-4677-913D-8D6D77EAF4F9}"/>
                </a:ext>
              </a:extLst>
            </p:cNvPr>
            <p:cNvSpPr/>
            <p:nvPr/>
          </p:nvSpPr>
          <p:spPr>
            <a:xfrm>
              <a:off x="6099334" y="3136612"/>
              <a:ext cx="14125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CPRPs</a:t>
              </a:r>
              <a:endParaRPr lang="en-CA" sz="3200" baseline="30000" dirty="0">
                <a:solidFill>
                  <a:srgbClr val="00A249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6EF9FE-001E-4612-963B-C2B9206CAC34}"/>
                </a:ext>
              </a:extLst>
            </p:cNvPr>
            <p:cNvSpPr/>
            <p:nvPr/>
          </p:nvSpPr>
          <p:spPr>
            <a:xfrm>
              <a:off x="5025322" y="3941281"/>
              <a:ext cx="35605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A249"/>
                  </a:solidFill>
                  <a:latin typeface="Century Gothic" panose="020B0502020202020204" pitchFamily="34" charset="0"/>
                </a:rPr>
                <a:t>TV Revenue 2019</a:t>
              </a:r>
              <a:endParaRPr lang="en-CA" sz="3200" baseline="30000" dirty="0">
                <a:solidFill>
                  <a:srgbClr val="00A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3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 404">
            <a:extLst>
              <a:ext uri="{FF2B5EF4-FFF2-40B4-BE49-F238E27FC236}">
                <a16:creationId xmlns:a16="http://schemas.microsoft.com/office/drawing/2014/main" id="{8B85D3F5-0366-4926-B04F-D666FC6337A6}"/>
              </a:ext>
            </a:extLst>
          </p:cNvPr>
          <p:cNvGrpSpPr/>
          <p:nvPr/>
        </p:nvGrpSpPr>
        <p:grpSpPr>
          <a:xfrm>
            <a:off x="1735826" y="2641708"/>
            <a:ext cx="9127881" cy="1727999"/>
            <a:chOff x="10143541" y="2639350"/>
            <a:chExt cx="738264" cy="1727999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E8350DE4-4019-4686-9AB7-3F4C7B9F79F2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9BB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AF17447E-C70D-4A5F-805C-4E6A265528AA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9BB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DEFE83BC-4C5B-4317-A5E3-9F83A2C50122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9BB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09DCA77-F8B6-41F3-8B5D-DED9869FAEF3}"/>
              </a:ext>
            </a:extLst>
          </p:cNvPr>
          <p:cNvCxnSpPr/>
          <p:nvPr/>
        </p:nvCxnSpPr>
        <p:spPr>
          <a:xfrm>
            <a:off x="10143541" y="884975"/>
            <a:ext cx="738264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A05DCFA-B3DB-47F9-A3C2-D0082EA65AB2}"/>
              </a:ext>
            </a:extLst>
          </p:cNvPr>
          <p:cNvGrpSpPr/>
          <p:nvPr/>
        </p:nvGrpSpPr>
        <p:grpSpPr>
          <a:xfrm>
            <a:off x="10143541" y="1759616"/>
            <a:ext cx="738264" cy="4344524"/>
            <a:chOff x="10143541" y="1759616"/>
            <a:chExt cx="738264" cy="4344524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7801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682E3F-2F43-4CB4-87A3-788AC2AB2580}"/>
              </a:ext>
            </a:extLst>
          </p:cNvPr>
          <p:cNvGrpSpPr/>
          <p:nvPr/>
        </p:nvGrpSpPr>
        <p:grpSpPr>
          <a:xfrm>
            <a:off x="5085019" y="935026"/>
            <a:ext cx="5522030" cy="389570"/>
            <a:chOff x="5085019" y="935026"/>
            <a:chExt cx="5522030" cy="389570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183EC9D-EED2-408C-985D-FB20D421AD01}"/>
                </a:ext>
              </a:extLst>
            </p:cNvPr>
            <p:cNvSpPr txBox="1"/>
            <p:nvPr/>
          </p:nvSpPr>
          <p:spPr>
            <a:xfrm>
              <a:off x="5085019" y="935026"/>
              <a:ext cx="2021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Adults 18+, Toronto</a:t>
              </a: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F09FB5E-C722-49CD-A24A-A3EE891ED14E}"/>
              </a:ext>
            </a:extLst>
          </p:cNvPr>
          <p:cNvGrpSpPr/>
          <p:nvPr/>
        </p:nvGrpSpPr>
        <p:grpSpPr>
          <a:xfrm>
            <a:off x="1737683" y="2632442"/>
            <a:ext cx="8816120" cy="1978940"/>
            <a:chOff x="729842" y="1859565"/>
            <a:chExt cx="9309098" cy="3245302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F44A93AC-B30F-467B-971B-D7E0DAE3E79F}"/>
                </a:ext>
              </a:extLst>
            </p:cNvPr>
            <p:cNvGrpSpPr/>
            <p:nvPr/>
          </p:nvGrpSpPr>
          <p:grpSpPr>
            <a:xfrm>
              <a:off x="729842" y="1859565"/>
              <a:ext cx="9309098" cy="2889134"/>
              <a:chOff x="2286002" y="476846"/>
              <a:chExt cx="7385538" cy="3742308"/>
            </a:xfrm>
          </p:grpSpPr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AB21B4D5-DE02-40F1-9E1D-29267574A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002" y="491519"/>
                <a:ext cx="0" cy="3690705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18532035-BACE-47F7-8A40-A08E0A447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7847" y="487535"/>
                <a:ext cx="0" cy="3731619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4E65B2CF-F7DD-4D71-9226-B057F35AA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1540" y="511685"/>
                <a:ext cx="0" cy="3650443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A470C1B7-8E7D-4046-82FC-A6ED8529A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694" y="476846"/>
                <a:ext cx="0" cy="3742308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1955496" y="4797090"/>
              <a:ext cx="76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053266" y="4797090"/>
              <a:ext cx="805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nd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131541" y="4797090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10C38378-F8A7-4A3D-A6DE-9E61A49228B9}"/>
              </a:ext>
            </a:extLst>
          </p:cNvPr>
          <p:cNvSpPr txBox="1"/>
          <p:nvPr/>
        </p:nvSpPr>
        <p:spPr>
          <a:xfrm>
            <a:off x="4937290" y="921774"/>
            <a:ext cx="231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Minute by Minute Play</a:t>
            </a:r>
          </a:p>
        </p:txBody>
      </p:sp>
    </p:spTree>
    <p:extLst>
      <p:ext uri="{BB962C8B-B14F-4D97-AF65-F5344CB8AC3E}">
        <p14:creationId xmlns:p14="http://schemas.microsoft.com/office/powerpoint/2010/main" val="22379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DF3D84-1C4A-4000-96AF-4748CCD32C08}"/>
              </a:ext>
            </a:extLst>
          </p:cNvPr>
          <p:cNvSpPr txBox="1"/>
          <p:nvPr/>
        </p:nvSpPr>
        <p:spPr>
          <a:xfrm>
            <a:off x="1430231" y="683146"/>
            <a:ext cx="933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Three measurement battles are being waged.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BB277-26BF-4CED-BA9A-5F6B596DF195}"/>
              </a:ext>
            </a:extLst>
          </p:cNvPr>
          <p:cNvSpPr txBox="1"/>
          <p:nvPr/>
        </p:nvSpPr>
        <p:spPr>
          <a:xfrm>
            <a:off x="1201176" y="2683902"/>
            <a:ext cx="313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Census (clickstream)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 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Panel (sample)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94955-815E-4E29-B10D-FB0C89121801}"/>
              </a:ext>
            </a:extLst>
          </p:cNvPr>
          <p:cNvSpPr txBox="1"/>
          <p:nvPr/>
        </p:nvSpPr>
        <p:spPr>
          <a:xfrm>
            <a:off x="5053753" y="2683902"/>
            <a:ext cx="2084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 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Commercial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FBB57-8B00-4F6B-A062-5C39EB7A4BD7}"/>
              </a:ext>
            </a:extLst>
          </p:cNvPr>
          <p:cNvSpPr txBox="1"/>
          <p:nvPr/>
        </p:nvSpPr>
        <p:spPr>
          <a:xfrm>
            <a:off x="8527837" y="2683902"/>
            <a:ext cx="2084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Industry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 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651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F1C4D4-E20A-4A00-BD1B-AD64C5B8CCDC}"/>
              </a:ext>
            </a:extLst>
          </p:cNvPr>
          <p:cNvSpPr txBox="1"/>
          <p:nvPr/>
        </p:nvSpPr>
        <p:spPr>
          <a:xfrm>
            <a:off x="324053" y="673521"/>
            <a:ext cx="11543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4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Revenue is overdeveloping quickly.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A32FC5-6320-4D3E-A83E-A68FDAF00DB6}"/>
              </a:ext>
            </a:extLst>
          </p:cNvPr>
          <p:cNvSpPr txBox="1"/>
          <p:nvPr/>
        </p:nvSpPr>
        <p:spPr>
          <a:xfrm>
            <a:off x="70053" y="6558395"/>
            <a:ext cx="65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Revenue is one year delayed from time. Share of TV, Radio, Newspaper, Magazine, Internet revenues.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2A0B94-9951-4EA0-A593-13418FA2CD8F}"/>
              </a:ext>
            </a:extLst>
          </p:cNvPr>
          <p:cNvSpPr txBox="1"/>
          <p:nvPr/>
        </p:nvSpPr>
        <p:spPr>
          <a:xfrm>
            <a:off x="6701165" y="6558395"/>
            <a:ext cx="2940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Internet Share of Time from CMUST studies.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EC3A88-CC88-4AC0-840F-6501DC1F962F}"/>
              </a:ext>
            </a:extLst>
          </p:cNvPr>
          <p:cNvSpPr txBox="1"/>
          <p:nvPr/>
        </p:nvSpPr>
        <p:spPr>
          <a:xfrm>
            <a:off x="1552351" y="3246932"/>
            <a:ext cx="50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How Brands Grow Part 2</a:t>
            </a:r>
            <a:endParaRPr lang="en-US" sz="20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5B55CD-B1F7-449B-B9E3-FF4A50816836}"/>
              </a:ext>
            </a:extLst>
          </p:cNvPr>
          <p:cNvSpPr txBox="1"/>
          <p:nvPr/>
        </p:nvSpPr>
        <p:spPr>
          <a:xfrm>
            <a:off x="3617091" y="3601554"/>
            <a:ext cx="302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Lemon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C89CBF-2CAD-44BD-9D3D-0D58445BC1A9}"/>
              </a:ext>
            </a:extLst>
          </p:cNvPr>
          <p:cNvSpPr txBox="1"/>
          <p:nvPr/>
        </p:nvSpPr>
        <p:spPr>
          <a:xfrm>
            <a:off x="1552351" y="3952174"/>
            <a:ext cx="50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Effectiveness in Context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8AB19-C27F-4AE3-B16E-4D9CABE99BB3}"/>
              </a:ext>
            </a:extLst>
          </p:cNvPr>
          <p:cNvSpPr txBox="1"/>
          <p:nvPr/>
        </p:nvSpPr>
        <p:spPr>
          <a:xfrm>
            <a:off x="1552351" y="4662093"/>
            <a:ext cx="50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entury Gothic" panose="020B0502020202020204" pitchFamily="34" charset="0"/>
              </a:rPr>
              <a:t>Factors Driving Ad Effectiveness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65EF05-44D6-4DFC-8EE9-056E7190DC0E}"/>
              </a:ext>
            </a:extLst>
          </p:cNvPr>
          <p:cNvSpPr txBox="1"/>
          <p:nvPr/>
        </p:nvSpPr>
        <p:spPr>
          <a:xfrm>
            <a:off x="1148086" y="4304741"/>
            <a:ext cx="549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>
                <a:latin typeface="Century Gothic" panose="020B0502020202020204" pitchFamily="34" charset="0"/>
              </a:rPr>
              <a:t>The Crisis in Creative Effectiveness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376D2E-D390-4A85-AD74-62A596A76A65}"/>
              </a:ext>
            </a:extLst>
          </p:cNvPr>
          <p:cNvSpPr txBox="1"/>
          <p:nvPr/>
        </p:nvSpPr>
        <p:spPr>
          <a:xfrm>
            <a:off x="324052" y="1628051"/>
            <a:ext cx="11543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Over-Activation? Over-Short-termism? Under-Branding?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0AF26-9FF2-4344-A9A2-B2824462F859}"/>
              </a:ext>
            </a:extLst>
          </p:cNvPr>
          <p:cNvSpPr txBox="1"/>
          <p:nvPr/>
        </p:nvSpPr>
        <p:spPr>
          <a:xfrm>
            <a:off x="6637496" y="3246932"/>
            <a:ext cx="273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Century Gothic" panose="020B0502020202020204" pitchFamily="34" charset="0"/>
              </a:rPr>
              <a:t>Romaniuk</a:t>
            </a:r>
            <a:r>
              <a:rPr lang="en-US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/</a:t>
            </a:r>
            <a:r>
              <a:rPr lang="en-US" sz="1600" dirty="0">
                <a:solidFill>
                  <a:srgbClr val="7F7F7F"/>
                </a:solidFill>
                <a:latin typeface="Century Gothic" panose="020B0502020202020204" pitchFamily="34" charset="0"/>
              </a:rPr>
              <a:t>Sharp</a:t>
            </a:r>
            <a:endParaRPr lang="en-US" sz="20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EFD7-4333-494F-9C01-746266F96B7D}"/>
              </a:ext>
            </a:extLst>
          </p:cNvPr>
          <p:cNvSpPr txBox="1"/>
          <p:nvPr/>
        </p:nvSpPr>
        <p:spPr>
          <a:xfrm>
            <a:off x="6643095" y="3632332"/>
            <a:ext cx="1626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Wood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363C7-5004-4558-856E-0A9EF26FB58E}"/>
              </a:ext>
            </a:extLst>
          </p:cNvPr>
          <p:cNvSpPr txBox="1"/>
          <p:nvPr/>
        </p:nvSpPr>
        <p:spPr>
          <a:xfrm>
            <a:off x="6643093" y="3982952"/>
            <a:ext cx="273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Binet/Field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B7847D-6F7D-4646-A58E-4BBA4130CA54}"/>
              </a:ext>
            </a:extLst>
          </p:cNvPr>
          <p:cNvSpPr txBox="1"/>
          <p:nvPr/>
        </p:nvSpPr>
        <p:spPr>
          <a:xfrm>
            <a:off x="6643093" y="4692871"/>
            <a:ext cx="273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Ritson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90CE1-24AE-4652-8E8C-0647DC027A59}"/>
              </a:ext>
            </a:extLst>
          </p:cNvPr>
          <p:cNvSpPr txBox="1"/>
          <p:nvPr/>
        </p:nvSpPr>
        <p:spPr>
          <a:xfrm>
            <a:off x="6643093" y="4335519"/>
            <a:ext cx="295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Field, 2019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9" grpId="0"/>
      <p:bldP spid="60" grpId="0"/>
      <p:bldP spid="43" grpId="0"/>
      <p:bldP spid="11" grpId="0"/>
      <p:bldP spid="12" grpId="0"/>
      <p:bldP spid="13" grpId="0"/>
      <p:bldP spid="14" grpId="0"/>
      <p:bldP spid="15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89"/>
          <p:cNvSpPr txBox="1"/>
          <p:nvPr/>
        </p:nvSpPr>
        <p:spPr>
          <a:xfrm>
            <a:off x="1430231" y="679971"/>
            <a:ext cx="933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2508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The Diversity Conversation.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AEE9F-D6F4-4684-B214-FE3FE811DA8C}"/>
              </a:ext>
            </a:extLst>
          </p:cNvPr>
          <p:cNvGrpSpPr/>
          <p:nvPr/>
        </p:nvGrpSpPr>
        <p:grpSpPr>
          <a:xfrm>
            <a:off x="4490297" y="2643189"/>
            <a:ext cx="3211406" cy="707886"/>
            <a:chOff x="4490297" y="2376638"/>
            <a:chExt cx="3211406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0DBF43-0ED9-4BCA-A5BE-554E53087034}"/>
                </a:ext>
              </a:extLst>
            </p:cNvPr>
            <p:cNvSpPr txBox="1"/>
            <p:nvPr/>
          </p:nvSpPr>
          <p:spPr>
            <a:xfrm>
              <a:off x="4490297" y="2376638"/>
              <a:ext cx="3211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Ethnic/Mainstream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Cultural Cross-Pollination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BAD158-D824-4362-9C72-127D4B180FF6}"/>
                </a:ext>
              </a:extLst>
            </p:cNvPr>
            <p:cNvCxnSpPr>
              <a:cxnSpLocks/>
            </p:cNvCxnSpPr>
            <p:nvPr/>
          </p:nvCxnSpPr>
          <p:spPr>
            <a:xfrm>
              <a:off x="4902200" y="2595713"/>
              <a:ext cx="2365375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3F33AA-DA67-4081-9BE1-028C0468BADB}"/>
              </a:ext>
            </a:extLst>
          </p:cNvPr>
          <p:cNvSpPr txBox="1"/>
          <p:nvPr/>
        </p:nvSpPr>
        <p:spPr>
          <a:xfrm>
            <a:off x="2616200" y="3658852"/>
            <a:ext cx="695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Match offer to Settlement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CB87E-EE16-4A88-B3C0-B909D443B87D}"/>
              </a:ext>
            </a:extLst>
          </p:cNvPr>
          <p:cNvSpPr txBox="1"/>
          <p:nvPr/>
        </p:nvSpPr>
        <p:spPr>
          <a:xfrm>
            <a:off x="3327400" y="4366739"/>
            <a:ext cx="553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In-language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Appreciation &gt; Comprehension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EFDBE-2B54-489A-A668-B240EEBE98EE}"/>
              </a:ext>
            </a:extLst>
          </p:cNvPr>
          <p:cNvSpPr/>
          <p:nvPr/>
        </p:nvSpPr>
        <p:spPr>
          <a:xfrm>
            <a:off x="4649930" y="6309941"/>
            <a:ext cx="28921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Migration Nation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Environics Research group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Brown and Cheng</a:t>
            </a:r>
            <a:endParaRPr lang="en-CA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EDB21-0743-4713-BB96-6F152131B3A2}"/>
              </a:ext>
            </a:extLst>
          </p:cNvPr>
          <p:cNvSpPr txBox="1"/>
          <p:nvPr/>
        </p:nvSpPr>
        <p:spPr>
          <a:xfrm>
            <a:off x="3571877" y="631503"/>
            <a:ext cx="504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92508"/>
                </a:solidFill>
                <a:latin typeface="Century Gothic" panose="020B0502020202020204" pitchFamily="34" charset="0"/>
              </a:rPr>
              <a:t>That’s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A1BF8-95BE-4526-A613-804AE8CB4661}"/>
              </a:ext>
            </a:extLst>
          </p:cNvPr>
          <p:cNvSpPr txBox="1"/>
          <p:nvPr/>
        </p:nvSpPr>
        <p:spPr>
          <a:xfrm>
            <a:off x="2082232" y="1560671"/>
            <a:ext cx="8027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92508"/>
                </a:solidFill>
                <a:latin typeface="Century Gothic" panose="020B0502020202020204" pitchFamily="34" charset="0"/>
              </a:rPr>
              <a:t>I hope you found </a:t>
            </a:r>
          </a:p>
          <a:p>
            <a:pPr algn="ctr"/>
            <a:r>
              <a:rPr lang="en-US" sz="4000" dirty="0">
                <a:solidFill>
                  <a:srgbClr val="B92508"/>
                </a:solidFill>
                <a:latin typeface="Century Gothic" panose="020B0502020202020204" pitchFamily="34" charset="0"/>
              </a:rPr>
              <a:t>a media “ring of truth”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53A30-27DB-493B-9964-117F4C0E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35" y="3184473"/>
            <a:ext cx="3232934" cy="29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38847" y="104001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A08AC-59B2-4FFB-99B6-177790A24299}"/>
              </a:ext>
            </a:extLst>
          </p:cNvPr>
          <p:cNvSpPr txBox="1"/>
          <p:nvPr/>
        </p:nvSpPr>
        <p:spPr>
          <a:xfrm>
            <a:off x="257387" y="824511"/>
            <a:ext cx="44602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Popularity of stories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 and comparative TV audiences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 Game 6 Twitter volumes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Toronto geo-fenced pedestrian traffic data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data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Actions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 penetration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TV weekly time/reach,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Radio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Magazine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Newspaper weekly time/reach , 2019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Out of Home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OOH measurement methodology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Cobranded audio weekly time/reach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Podcast weekly time/reach and tuning dynamics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Streamed music weekly time/reach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Cobranded video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Pureplay video desktop and mobile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Pureplay video smart TV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Netflix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Video Audience Measurement methodology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unearthed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2018 Ad Revenues published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2018 Ad Revenues unpublished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Time spent shares by medium</a:t>
            </a:r>
          </a:p>
          <a:p>
            <a:pPr algn="r"/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Ethnic Ad Revenue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C1F3C-8093-4996-B9DA-37554F2E26E3}"/>
              </a:ext>
            </a:extLst>
          </p:cNvPr>
          <p:cNvSpPr txBox="1"/>
          <p:nvPr/>
        </p:nvSpPr>
        <p:spPr>
          <a:xfrm>
            <a:off x="4717626" y="824511"/>
            <a:ext cx="72847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Google Trends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Numeris TV PPM Anglo Canada, Toronto EM and Montreal EM.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Twitter Canada, Alyson Gausby, 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MicroMarkets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, Bell Media, Karen Pettingill.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Stats Canada Census 2016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Migration Nation, Environics Research group, Brown and Cheng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MTM Spring 2019 unless indicated otherwise as PHD estimated.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Numeris, Spring’18/Fall’18 PPM averaged.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Numeris, Fall’18, Diary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 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2019, generic question.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2019, 72 daily rollup.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Navigator, using PHD estimates of time spent per impression.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COMMB, Rosanne Caron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Numeris PPM Radio Streaming Report shares applied to Radio totals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Canadian Podcast Listener 2019, Audience Insights Inc., Ulster Media.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2019, reduced by PHD estimate of respondent over claim.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2019, reduced PHD estimate of respondent over claim. 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</a:t>
            </a:r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, plus PHD estimates.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‘19 Pureplay.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MTM Spring 2019</a:t>
            </a:r>
          </a:p>
          <a:p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Numeris VAM, Rob Fullerton</a:t>
            </a:r>
          </a:p>
          <a:p>
            <a:r>
              <a:rPr lang="en-US" sz="1400" dirty="0" err="1">
                <a:solidFill>
                  <a:srgbClr val="B92508"/>
                </a:solidFill>
                <a:latin typeface="Century Gothic" panose="020B0502020202020204" pitchFamily="34" charset="0"/>
              </a:rPr>
              <a:t>Vividata</a:t>
            </a:r>
            <a:r>
              <a:rPr lang="en-US" sz="1400" dirty="0">
                <a:solidFill>
                  <a:srgbClr val="B92508"/>
                </a:solidFill>
                <a:latin typeface="Century Gothic" panose="020B0502020202020204" pitchFamily="34" charset="0"/>
              </a:rPr>
              <a:t> Spring 2019, MTM Spring 2019, eMarketer May 2019, </a:t>
            </a:r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PHD estimates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2018 Annual Ad Expenditures Report, compiled by </a:t>
            </a:r>
            <a:r>
              <a:rPr lang="en-CA" sz="14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ThinkTV</a:t>
            </a:r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, Kathy Gardner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PHD estimates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Time spent as summarized in CMUST 2019</a:t>
            </a:r>
          </a:p>
          <a:p>
            <a:r>
              <a:rPr lang="en-CA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2018 CRTC Radio and Discretionary Service actuals + PHD estimates for balance.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DB8396-683D-4444-98B0-515CDBCEFB1A}"/>
              </a:ext>
            </a:extLst>
          </p:cNvPr>
          <p:cNvCxnSpPr>
            <a:cxnSpLocks/>
          </p:cNvCxnSpPr>
          <p:nvPr/>
        </p:nvCxnSpPr>
        <p:spPr>
          <a:xfrm>
            <a:off x="4706338" y="824511"/>
            <a:ext cx="0" cy="583536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27461"/>
      </p:ext>
    </p:extLst>
  </p:cSld>
  <p:clrMapOvr>
    <a:masterClrMapping/>
  </p:clrMapOvr>
  <p:transition spd="slow">
    <p:push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5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E724C4C-0257-4130-A08E-67C2B84F0402}"/>
              </a:ext>
            </a:extLst>
          </p:cNvPr>
          <p:cNvGrpSpPr/>
          <p:nvPr/>
        </p:nvGrpSpPr>
        <p:grpSpPr>
          <a:xfrm>
            <a:off x="10143541" y="884975"/>
            <a:ext cx="738264" cy="5219165"/>
            <a:chOff x="10143541" y="884975"/>
            <a:chExt cx="738264" cy="52191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09DCA77-F8B6-41F3-8B5D-DED9869FAEF3}"/>
                </a:ext>
              </a:extLst>
            </p:cNvPr>
            <p:cNvCxnSpPr/>
            <p:nvPr/>
          </p:nvCxnSpPr>
          <p:spPr>
            <a:xfrm>
              <a:off x="10143541" y="884975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8FE13-0AAC-402F-B10B-66B03269756E}"/>
              </a:ext>
            </a:extLst>
          </p:cNvPr>
          <p:cNvGrpSpPr/>
          <p:nvPr/>
        </p:nvGrpSpPr>
        <p:grpSpPr>
          <a:xfrm>
            <a:off x="4803819" y="662711"/>
            <a:ext cx="5792871" cy="2505338"/>
            <a:chOff x="4803819" y="662711"/>
            <a:chExt cx="5792871" cy="250533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03819" y="662711"/>
              <a:ext cx="258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Adults 18+, Anglo Canada</a:t>
              </a: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8023B-23A1-4452-99E2-61C6B8A19458}"/>
              </a:ext>
            </a:extLst>
          </p:cNvPr>
          <p:cNvGrpSpPr/>
          <p:nvPr/>
        </p:nvGrpSpPr>
        <p:grpSpPr>
          <a:xfrm>
            <a:off x="8678925" y="3911094"/>
            <a:ext cx="1961575" cy="338554"/>
            <a:chOff x="4823047" y="3681942"/>
            <a:chExt cx="1961575" cy="3385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9920DB-066B-4934-B0A8-5071CE406253}"/>
                </a:ext>
              </a:extLst>
            </p:cNvPr>
            <p:cNvSpPr txBox="1"/>
            <p:nvPr/>
          </p:nvSpPr>
          <p:spPr>
            <a:xfrm>
              <a:off x="4823047" y="3681942"/>
              <a:ext cx="107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Superbowl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56161A-0FB1-42EE-B2F8-7145005AEE1D}"/>
                </a:ext>
              </a:extLst>
            </p:cNvPr>
            <p:cNvSpPr txBox="1"/>
            <p:nvPr/>
          </p:nvSpPr>
          <p:spPr>
            <a:xfrm>
              <a:off x="5960416" y="369733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10.9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A63A7D-34CE-4CE6-B340-48B45CD76020}"/>
                </a:ext>
              </a:extLst>
            </p:cNvPr>
            <p:cNvSpPr/>
            <p:nvPr/>
          </p:nvSpPr>
          <p:spPr>
            <a:xfrm>
              <a:off x="6579763" y="3828360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7C51C-0E38-442C-8998-23002B199156}"/>
              </a:ext>
            </a:extLst>
          </p:cNvPr>
          <p:cNvGrpSpPr/>
          <p:nvPr/>
        </p:nvGrpSpPr>
        <p:grpSpPr>
          <a:xfrm>
            <a:off x="8800512" y="4064468"/>
            <a:ext cx="1839988" cy="338554"/>
            <a:chOff x="4944634" y="4028795"/>
            <a:chExt cx="1839988" cy="3385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2575D2-EE30-42BA-B922-57448A272E2E}"/>
                </a:ext>
              </a:extLst>
            </p:cNvPr>
            <p:cNvSpPr txBox="1"/>
            <p:nvPr/>
          </p:nvSpPr>
          <p:spPr>
            <a:xfrm>
              <a:off x="4944634" y="4028795"/>
              <a:ext cx="948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Grey Cup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D55B70-F075-4053-83F0-C6204DF8C27D}"/>
                </a:ext>
              </a:extLst>
            </p:cNvPr>
            <p:cNvSpPr txBox="1"/>
            <p:nvPr/>
          </p:nvSpPr>
          <p:spPr>
            <a:xfrm>
              <a:off x="5957303" y="404418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10.8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9EE2FAB-D25F-4633-8AD9-700DF3BB2FC8}"/>
                </a:ext>
              </a:extLst>
            </p:cNvPr>
            <p:cNvSpPr/>
            <p:nvPr/>
          </p:nvSpPr>
          <p:spPr>
            <a:xfrm>
              <a:off x="6579763" y="4175213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0A5CF4-F31C-4E5F-BB0D-DB99597E31DD}"/>
              </a:ext>
            </a:extLst>
          </p:cNvPr>
          <p:cNvGrpSpPr/>
          <p:nvPr/>
        </p:nvGrpSpPr>
        <p:grpSpPr>
          <a:xfrm>
            <a:off x="7863895" y="4404964"/>
            <a:ext cx="2770226" cy="338554"/>
            <a:chOff x="4008017" y="4541572"/>
            <a:chExt cx="2770226" cy="33855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1A7B9C-27D0-44B6-8F6A-8769201F8A50}"/>
                </a:ext>
              </a:extLst>
            </p:cNvPr>
            <p:cNvSpPr txBox="1"/>
            <p:nvPr/>
          </p:nvSpPr>
          <p:spPr>
            <a:xfrm>
              <a:off x="4008017" y="4541572"/>
              <a:ext cx="1893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Game of Thrones (8)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81987F-F5B7-4137-ADFD-B5053746DC6F}"/>
                </a:ext>
              </a:extLst>
            </p:cNvPr>
            <p:cNvSpPr txBox="1"/>
            <p:nvPr/>
          </p:nvSpPr>
          <p:spPr>
            <a:xfrm>
              <a:off x="6051788" y="455696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8.0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12EFEC8-6FC8-4894-8D80-7D169C139FE0}"/>
                </a:ext>
              </a:extLst>
            </p:cNvPr>
            <p:cNvSpPr/>
            <p:nvPr/>
          </p:nvSpPr>
          <p:spPr>
            <a:xfrm>
              <a:off x="6573384" y="4687990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4B2440-D1D8-4125-A32B-E05E87CE035D}"/>
              </a:ext>
            </a:extLst>
          </p:cNvPr>
          <p:cNvGrpSpPr/>
          <p:nvPr/>
        </p:nvGrpSpPr>
        <p:grpSpPr>
          <a:xfrm>
            <a:off x="8430032" y="4601196"/>
            <a:ext cx="2204089" cy="338554"/>
            <a:chOff x="4574154" y="4777529"/>
            <a:chExt cx="2204089" cy="3385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EF7090-398A-4EDA-8A34-1A2D86A6A372}"/>
                </a:ext>
              </a:extLst>
            </p:cNvPr>
            <p:cNvSpPr txBox="1"/>
            <p:nvPr/>
          </p:nvSpPr>
          <p:spPr>
            <a:xfrm>
              <a:off x="4574154" y="4777529"/>
              <a:ext cx="1325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World Juniors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6239729-7552-423B-AD6F-00FBAB39D82A}"/>
                </a:ext>
              </a:extLst>
            </p:cNvPr>
            <p:cNvSpPr txBox="1"/>
            <p:nvPr/>
          </p:nvSpPr>
          <p:spPr>
            <a:xfrm>
              <a:off x="6049693" y="479291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7.1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126EA46-1E13-44F2-B296-A3F8E5327CBA}"/>
                </a:ext>
              </a:extLst>
            </p:cNvPr>
            <p:cNvSpPr/>
            <p:nvPr/>
          </p:nvSpPr>
          <p:spPr>
            <a:xfrm>
              <a:off x="6573384" y="4923947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F5CAAB-164F-47E0-827F-D2841C82B621}"/>
              </a:ext>
            </a:extLst>
          </p:cNvPr>
          <p:cNvGrpSpPr/>
          <p:nvPr/>
        </p:nvGrpSpPr>
        <p:grpSpPr>
          <a:xfrm>
            <a:off x="8143715" y="4891121"/>
            <a:ext cx="2490406" cy="338554"/>
            <a:chOff x="4287837" y="4952839"/>
            <a:chExt cx="2490406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D5E75C-AD0F-45B3-B3E7-5DC769B13881}"/>
                </a:ext>
              </a:extLst>
            </p:cNvPr>
            <p:cNvSpPr txBox="1"/>
            <p:nvPr/>
          </p:nvSpPr>
          <p:spPr>
            <a:xfrm>
              <a:off x="4287837" y="4952839"/>
              <a:ext cx="161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Academy Awards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58E0CC-1228-4F3C-B95B-C0774F38DF05}"/>
                </a:ext>
              </a:extLst>
            </p:cNvPr>
            <p:cNvSpPr txBox="1"/>
            <p:nvPr/>
          </p:nvSpPr>
          <p:spPr>
            <a:xfrm>
              <a:off x="6051788" y="496822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6.4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64A914A-3C7C-410F-A625-D982F2AD7507}"/>
                </a:ext>
              </a:extLst>
            </p:cNvPr>
            <p:cNvSpPr/>
            <p:nvPr/>
          </p:nvSpPr>
          <p:spPr>
            <a:xfrm>
              <a:off x="6573384" y="5099257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254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5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5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73F6CB7-B85A-4213-8A95-DA2819D89565}"/>
              </a:ext>
            </a:extLst>
          </p:cNvPr>
          <p:cNvCxnSpPr>
            <a:cxnSpLocks/>
          </p:cNvCxnSpPr>
          <p:nvPr/>
        </p:nvCxnSpPr>
        <p:spPr>
          <a:xfrm>
            <a:off x="10553553" y="884975"/>
            <a:ext cx="0" cy="522610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E724C4C-0257-4130-A08E-67C2B84F0402}"/>
              </a:ext>
            </a:extLst>
          </p:cNvPr>
          <p:cNvGrpSpPr/>
          <p:nvPr/>
        </p:nvGrpSpPr>
        <p:grpSpPr>
          <a:xfrm>
            <a:off x="10143541" y="884975"/>
            <a:ext cx="738264" cy="5219165"/>
            <a:chOff x="10143541" y="884975"/>
            <a:chExt cx="738264" cy="5219165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074AAE9-626D-489A-AED3-4CF4626960EC}"/>
                </a:ext>
              </a:extLst>
            </p:cNvPr>
            <p:cNvCxnSpPr/>
            <p:nvPr/>
          </p:nvCxnSpPr>
          <p:spPr>
            <a:xfrm>
              <a:off x="10143541" y="1759616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09DCA77-F8B6-41F3-8B5D-DED9869FAEF3}"/>
                </a:ext>
              </a:extLst>
            </p:cNvPr>
            <p:cNvCxnSpPr/>
            <p:nvPr/>
          </p:nvCxnSpPr>
          <p:spPr>
            <a:xfrm>
              <a:off x="10143541" y="884975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F4D4E40-2E65-42CD-8441-F46EBBD50148}"/>
                </a:ext>
              </a:extLst>
            </p:cNvPr>
            <p:cNvCxnSpPr/>
            <p:nvPr/>
          </p:nvCxnSpPr>
          <p:spPr>
            <a:xfrm>
              <a:off x="10143541" y="350519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C4CC5B5-3FE6-439A-A1B7-DE7AE8DCE8DD}"/>
                </a:ext>
              </a:extLst>
            </p:cNvPr>
            <p:cNvCxnSpPr/>
            <p:nvPr/>
          </p:nvCxnSpPr>
          <p:spPr>
            <a:xfrm>
              <a:off x="10143541" y="263935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C7D672-5243-4BF4-94FC-5EA50D1032E9}"/>
                </a:ext>
              </a:extLst>
            </p:cNvPr>
            <p:cNvCxnSpPr/>
            <p:nvPr/>
          </p:nvCxnSpPr>
          <p:spPr>
            <a:xfrm>
              <a:off x="10143541" y="5233198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B691877-17BB-45EC-9193-77DBD057E2FC}"/>
                </a:ext>
              </a:extLst>
            </p:cNvPr>
            <p:cNvCxnSpPr/>
            <p:nvPr/>
          </p:nvCxnSpPr>
          <p:spPr>
            <a:xfrm>
              <a:off x="10143541" y="4367349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D14825-841D-4B51-8672-8C785390AEC3}"/>
                </a:ext>
              </a:extLst>
            </p:cNvPr>
            <p:cNvCxnSpPr/>
            <p:nvPr/>
          </p:nvCxnSpPr>
          <p:spPr>
            <a:xfrm>
              <a:off x="10143541" y="6104140"/>
              <a:ext cx="738264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8FE13-0AAC-402F-B10B-66B03269756E}"/>
              </a:ext>
            </a:extLst>
          </p:cNvPr>
          <p:cNvGrpSpPr/>
          <p:nvPr/>
        </p:nvGrpSpPr>
        <p:grpSpPr>
          <a:xfrm>
            <a:off x="4803819" y="662711"/>
            <a:ext cx="5792871" cy="2505338"/>
            <a:chOff x="4803819" y="662711"/>
            <a:chExt cx="5792871" cy="250533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03819" y="662711"/>
              <a:ext cx="258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Adults 18+, Anglo Canada</a:t>
              </a: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F7492-C16A-40CA-A5D0-8BF6720F9780}"/>
              </a:ext>
            </a:extLst>
          </p:cNvPr>
          <p:cNvSpPr txBox="1"/>
          <p:nvPr/>
        </p:nvSpPr>
        <p:spPr>
          <a:xfrm>
            <a:off x="11282057" y="4005108"/>
            <a:ext cx="73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RATING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7C895-E13B-4559-8A29-51C30BE09330}"/>
              </a:ext>
            </a:extLst>
          </p:cNvPr>
          <p:cNvGrpSpPr/>
          <p:nvPr/>
        </p:nvGrpSpPr>
        <p:grpSpPr>
          <a:xfrm>
            <a:off x="11075790" y="755044"/>
            <a:ext cx="349046" cy="4600210"/>
            <a:chOff x="1870830" y="755044"/>
            <a:chExt cx="349046" cy="46002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ACCF36-4B9A-4C79-8876-7323BFB3F685}"/>
              </a:ext>
            </a:extLst>
          </p:cNvPr>
          <p:cNvGrpSpPr/>
          <p:nvPr/>
        </p:nvGrpSpPr>
        <p:grpSpPr>
          <a:xfrm>
            <a:off x="5085019" y="935026"/>
            <a:ext cx="5522030" cy="389570"/>
            <a:chOff x="5085019" y="935026"/>
            <a:chExt cx="5522030" cy="389570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E183EC9D-EED2-408C-985D-FB20D421AD01}"/>
                </a:ext>
              </a:extLst>
            </p:cNvPr>
            <p:cNvSpPr txBox="1"/>
            <p:nvPr/>
          </p:nvSpPr>
          <p:spPr>
            <a:xfrm>
              <a:off x="5085019" y="935026"/>
              <a:ext cx="2021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Adults 18+, Toronto</a:t>
              </a: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F238827-7F52-4D58-9314-648F8F7B81DD}"/>
              </a:ext>
            </a:extLst>
          </p:cNvPr>
          <p:cNvSpPr txBox="1"/>
          <p:nvPr/>
        </p:nvSpPr>
        <p:spPr>
          <a:xfrm>
            <a:off x="10126417" y="6251436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THURSDAY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13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8023B-23A1-4452-99E2-61C6B8A19458}"/>
              </a:ext>
            </a:extLst>
          </p:cNvPr>
          <p:cNvGrpSpPr/>
          <p:nvPr/>
        </p:nvGrpSpPr>
        <p:grpSpPr>
          <a:xfrm>
            <a:off x="8678925" y="3911094"/>
            <a:ext cx="1961575" cy="338554"/>
            <a:chOff x="4823047" y="3681942"/>
            <a:chExt cx="1961575" cy="3385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9920DB-066B-4934-B0A8-5071CE406253}"/>
                </a:ext>
              </a:extLst>
            </p:cNvPr>
            <p:cNvSpPr txBox="1"/>
            <p:nvPr/>
          </p:nvSpPr>
          <p:spPr>
            <a:xfrm>
              <a:off x="4823047" y="3681942"/>
              <a:ext cx="107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Superbowl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56161A-0FB1-42EE-B2F8-7145005AEE1D}"/>
                </a:ext>
              </a:extLst>
            </p:cNvPr>
            <p:cNvSpPr txBox="1"/>
            <p:nvPr/>
          </p:nvSpPr>
          <p:spPr>
            <a:xfrm>
              <a:off x="5960416" y="369733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</a:rPr>
                <a:t>10.9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A63A7D-34CE-4CE6-B340-48B45CD76020}"/>
                </a:ext>
              </a:extLst>
            </p:cNvPr>
            <p:cNvSpPr/>
            <p:nvPr/>
          </p:nvSpPr>
          <p:spPr>
            <a:xfrm>
              <a:off x="6579763" y="3828360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7C51C-0E38-442C-8998-23002B199156}"/>
              </a:ext>
            </a:extLst>
          </p:cNvPr>
          <p:cNvGrpSpPr/>
          <p:nvPr/>
        </p:nvGrpSpPr>
        <p:grpSpPr>
          <a:xfrm>
            <a:off x="8800512" y="4064468"/>
            <a:ext cx="1839988" cy="338554"/>
            <a:chOff x="4944634" y="4028795"/>
            <a:chExt cx="1839988" cy="3385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2575D2-EE30-42BA-B922-57448A272E2E}"/>
                </a:ext>
              </a:extLst>
            </p:cNvPr>
            <p:cNvSpPr txBox="1"/>
            <p:nvPr/>
          </p:nvSpPr>
          <p:spPr>
            <a:xfrm>
              <a:off x="4944634" y="4028795"/>
              <a:ext cx="948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Grey Cup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D55B70-F075-4053-83F0-C6204DF8C27D}"/>
                </a:ext>
              </a:extLst>
            </p:cNvPr>
            <p:cNvSpPr txBox="1"/>
            <p:nvPr/>
          </p:nvSpPr>
          <p:spPr>
            <a:xfrm>
              <a:off x="5957303" y="404418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10.8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9EE2FAB-D25F-4633-8AD9-700DF3BB2FC8}"/>
                </a:ext>
              </a:extLst>
            </p:cNvPr>
            <p:cNvSpPr/>
            <p:nvPr/>
          </p:nvSpPr>
          <p:spPr>
            <a:xfrm>
              <a:off x="6579763" y="4175213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0A5CF4-F31C-4E5F-BB0D-DB99597E31DD}"/>
              </a:ext>
            </a:extLst>
          </p:cNvPr>
          <p:cNvGrpSpPr/>
          <p:nvPr/>
        </p:nvGrpSpPr>
        <p:grpSpPr>
          <a:xfrm>
            <a:off x="7863895" y="4404964"/>
            <a:ext cx="2770226" cy="338554"/>
            <a:chOff x="4008017" y="4541572"/>
            <a:chExt cx="2770226" cy="33855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1A7B9C-27D0-44B6-8F6A-8769201F8A50}"/>
                </a:ext>
              </a:extLst>
            </p:cNvPr>
            <p:cNvSpPr txBox="1"/>
            <p:nvPr/>
          </p:nvSpPr>
          <p:spPr>
            <a:xfrm>
              <a:off x="4008017" y="4541572"/>
              <a:ext cx="1893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Game of Thrones (8)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81987F-F5B7-4137-ADFD-B5053746DC6F}"/>
                </a:ext>
              </a:extLst>
            </p:cNvPr>
            <p:cNvSpPr txBox="1"/>
            <p:nvPr/>
          </p:nvSpPr>
          <p:spPr>
            <a:xfrm>
              <a:off x="6051788" y="455696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8.0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12EFEC8-6FC8-4894-8D80-7D169C139FE0}"/>
                </a:ext>
              </a:extLst>
            </p:cNvPr>
            <p:cNvSpPr/>
            <p:nvPr/>
          </p:nvSpPr>
          <p:spPr>
            <a:xfrm>
              <a:off x="6573384" y="4687990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4B2440-D1D8-4125-A32B-E05E87CE035D}"/>
              </a:ext>
            </a:extLst>
          </p:cNvPr>
          <p:cNvGrpSpPr/>
          <p:nvPr/>
        </p:nvGrpSpPr>
        <p:grpSpPr>
          <a:xfrm>
            <a:off x="8430032" y="4601196"/>
            <a:ext cx="2204089" cy="338554"/>
            <a:chOff x="4574154" y="4777529"/>
            <a:chExt cx="2204089" cy="3385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EF7090-398A-4EDA-8A34-1A2D86A6A372}"/>
                </a:ext>
              </a:extLst>
            </p:cNvPr>
            <p:cNvSpPr txBox="1"/>
            <p:nvPr/>
          </p:nvSpPr>
          <p:spPr>
            <a:xfrm>
              <a:off x="4574154" y="4777529"/>
              <a:ext cx="1325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World Juniors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6239729-7552-423B-AD6F-00FBAB39D82A}"/>
                </a:ext>
              </a:extLst>
            </p:cNvPr>
            <p:cNvSpPr txBox="1"/>
            <p:nvPr/>
          </p:nvSpPr>
          <p:spPr>
            <a:xfrm>
              <a:off x="6049693" y="479291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7.1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126EA46-1E13-44F2-B296-A3F8E5327CBA}"/>
                </a:ext>
              </a:extLst>
            </p:cNvPr>
            <p:cNvSpPr/>
            <p:nvPr/>
          </p:nvSpPr>
          <p:spPr>
            <a:xfrm>
              <a:off x="6573384" y="4923947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F5CAAB-164F-47E0-827F-D2841C82B621}"/>
              </a:ext>
            </a:extLst>
          </p:cNvPr>
          <p:cNvGrpSpPr/>
          <p:nvPr/>
        </p:nvGrpSpPr>
        <p:grpSpPr>
          <a:xfrm>
            <a:off x="8143715" y="4891121"/>
            <a:ext cx="2490406" cy="338554"/>
            <a:chOff x="4287837" y="4952839"/>
            <a:chExt cx="2490406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D5E75C-AD0F-45B3-B3E7-5DC769B13881}"/>
                </a:ext>
              </a:extLst>
            </p:cNvPr>
            <p:cNvSpPr txBox="1"/>
            <p:nvPr/>
          </p:nvSpPr>
          <p:spPr>
            <a:xfrm>
              <a:off x="4287837" y="4952839"/>
              <a:ext cx="161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Academy Awards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58E0CC-1228-4F3C-B95B-C0774F38DF05}"/>
                </a:ext>
              </a:extLst>
            </p:cNvPr>
            <p:cNvSpPr txBox="1"/>
            <p:nvPr/>
          </p:nvSpPr>
          <p:spPr>
            <a:xfrm>
              <a:off x="6051788" y="496822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6.4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64A914A-3C7C-410F-A625-D982F2AD7507}"/>
                </a:ext>
              </a:extLst>
            </p:cNvPr>
            <p:cNvSpPr/>
            <p:nvPr/>
          </p:nvSpPr>
          <p:spPr>
            <a:xfrm>
              <a:off x="6573384" y="5099257"/>
              <a:ext cx="204859" cy="45719"/>
            </a:xfrm>
            <a:prstGeom prst="rect">
              <a:avLst/>
            </a:prstGeom>
            <a:solidFill>
              <a:srgbClr val="BDD7EE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759C24-767A-4919-80F0-F9EEC3A6F602}"/>
              </a:ext>
            </a:extLst>
          </p:cNvPr>
          <p:cNvGrpSpPr/>
          <p:nvPr/>
        </p:nvGrpSpPr>
        <p:grpSpPr>
          <a:xfrm>
            <a:off x="8404819" y="1775889"/>
            <a:ext cx="2235226" cy="338554"/>
            <a:chOff x="2862135" y="2791725"/>
            <a:chExt cx="2235226" cy="33855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C5287E-06B3-4F8A-A77B-58E8AA4B50EB}"/>
                </a:ext>
              </a:extLst>
            </p:cNvPr>
            <p:cNvSpPr txBox="1"/>
            <p:nvPr/>
          </p:nvSpPr>
          <p:spPr>
            <a:xfrm>
              <a:off x="2862135" y="2791725"/>
              <a:ext cx="107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Superbowl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A918EA-5356-4697-A0ED-15F620601039}"/>
                </a:ext>
              </a:extLst>
            </p:cNvPr>
            <p:cNvSpPr txBox="1"/>
            <p:nvPr/>
          </p:nvSpPr>
          <p:spPr>
            <a:xfrm>
              <a:off x="3999504" y="280711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24.2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AAC21E-6B77-4BC5-942E-BF4F3D02569C}"/>
                </a:ext>
              </a:extLst>
            </p:cNvPr>
            <p:cNvSpPr/>
            <p:nvPr/>
          </p:nvSpPr>
          <p:spPr>
            <a:xfrm>
              <a:off x="4892502" y="293814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7F819C-0A87-4A71-8B6D-0CE37E20C692}"/>
              </a:ext>
            </a:extLst>
          </p:cNvPr>
          <p:cNvGrpSpPr/>
          <p:nvPr/>
        </p:nvGrpSpPr>
        <p:grpSpPr>
          <a:xfrm>
            <a:off x="7589789" y="4091850"/>
            <a:ext cx="3050256" cy="338554"/>
            <a:chOff x="2047105" y="3185070"/>
            <a:chExt cx="3050256" cy="33855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3063B-84C2-4BD3-BD15-8559DB9FEFAF}"/>
                </a:ext>
              </a:extLst>
            </p:cNvPr>
            <p:cNvSpPr txBox="1"/>
            <p:nvPr/>
          </p:nvSpPr>
          <p:spPr>
            <a:xfrm>
              <a:off x="2047105" y="3185070"/>
              <a:ext cx="1893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Game of Thrones (8)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90904E-393C-4634-AFB8-8E6E249E5B2E}"/>
                </a:ext>
              </a:extLst>
            </p:cNvPr>
            <p:cNvSpPr txBox="1"/>
            <p:nvPr/>
          </p:nvSpPr>
          <p:spPr>
            <a:xfrm>
              <a:off x="3999504" y="320045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10.6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D52281-0A8C-4EAD-9925-FDD24DA982BA}"/>
                </a:ext>
              </a:extLst>
            </p:cNvPr>
            <p:cNvSpPr/>
            <p:nvPr/>
          </p:nvSpPr>
          <p:spPr>
            <a:xfrm>
              <a:off x="4892502" y="3331488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CC40436-4C73-45D8-94AF-0C1C33A6C586}"/>
              </a:ext>
            </a:extLst>
          </p:cNvPr>
          <p:cNvGrpSpPr/>
          <p:nvPr/>
        </p:nvGrpSpPr>
        <p:grpSpPr>
          <a:xfrm>
            <a:off x="7863513" y="2598627"/>
            <a:ext cx="2776532" cy="338554"/>
            <a:chOff x="2320829" y="3741627"/>
            <a:chExt cx="2776532" cy="33855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7DFC30F-BDE1-4553-B320-8F03D3703BF0}"/>
                </a:ext>
              </a:extLst>
            </p:cNvPr>
            <p:cNvSpPr txBox="1"/>
            <p:nvPr/>
          </p:nvSpPr>
          <p:spPr>
            <a:xfrm>
              <a:off x="2320829" y="3741627"/>
              <a:ext cx="161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Academy Awards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6BB37D-E5A0-4582-8DDA-661BD817448D}"/>
                </a:ext>
              </a:extLst>
            </p:cNvPr>
            <p:cNvSpPr txBox="1"/>
            <p:nvPr/>
          </p:nvSpPr>
          <p:spPr>
            <a:xfrm>
              <a:off x="3993408" y="375701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19.4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7B20353-6301-4A79-8F45-1084352B70FA}"/>
                </a:ext>
              </a:extLst>
            </p:cNvPr>
            <p:cNvSpPr/>
            <p:nvPr/>
          </p:nvSpPr>
          <p:spPr>
            <a:xfrm>
              <a:off x="4892502" y="3888045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FA27D64-D4B4-40AC-B4A7-69E696128EC6}"/>
              </a:ext>
            </a:extLst>
          </p:cNvPr>
          <p:cNvGrpSpPr/>
          <p:nvPr/>
        </p:nvGrpSpPr>
        <p:grpSpPr>
          <a:xfrm>
            <a:off x="7940324" y="2814145"/>
            <a:ext cx="2699721" cy="338554"/>
            <a:chOff x="2397640" y="4490545"/>
            <a:chExt cx="2699721" cy="33855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040DCF-D2D7-45D1-A132-5BB4EE13DF9A}"/>
                </a:ext>
              </a:extLst>
            </p:cNvPr>
            <p:cNvSpPr txBox="1"/>
            <p:nvPr/>
          </p:nvSpPr>
          <p:spPr>
            <a:xfrm>
              <a:off x="2397640" y="4490545"/>
              <a:ext cx="1530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Big Bang Theory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7C3934-A51E-442E-BFDA-65E7098FD31E}"/>
                </a:ext>
              </a:extLst>
            </p:cNvPr>
            <p:cNvSpPr txBox="1"/>
            <p:nvPr/>
          </p:nvSpPr>
          <p:spPr>
            <a:xfrm>
              <a:off x="3987312" y="450593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17.4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74760B-1AFE-4190-8480-AF38F907811B}"/>
                </a:ext>
              </a:extLst>
            </p:cNvPr>
            <p:cNvSpPr/>
            <p:nvPr/>
          </p:nvSpPr>
          <p:spPr>
            <a:xfrm>
              <a:off x="4892502" y="463696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FD6DD53-C38D-4E37-8334-FB0FF0521071}"/>
              </a:ext>
            </a:extLst>
          </p:cNvPr>
          <p:cNvGrpSpPr/>
          <p:nvPr/>
        </p:nvGrpSpPr>
        <p:grpSpPr>
          <a:xfrm>
            <a:off x="8067672" y="3874295"/>
            <a:ext cx="2572373" cy="338554"/>
            <a:chOff x="2524988" y="5078255"/>
            <a:chExt cx="2572373" cy="33855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FBD5A6-2F3A-4778-BB32-01B1FB42F9BD}"/>
                </a:ext>
              </a:extLst>
            </p:cNvPr>
            <p:cNvSpPr txBox="1"/>
            <p:nvPr/>
          </p:nvSpPr>
          <p:spPr>
            <a:xfrm>
              <a:off x="2524988" y="5078255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Golden Globes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ACBAFC-BBE7-4FFE-8409-F40A429DEE8E}"/>
                </a:ext>
              </a:extLst>
            </p:cNvPr>
            <p:cNvSpPr txBox="1"/>
            <p:nvPr/>
          </p:nvSpPr>
          <p:spPr>
            <a:xfrm>
              <a:off x="3993408" y="509364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</a:rPr>
                <a:t>11.6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2650DA0-9FA3-4973-8CD0-4E053EFD6FA4}"/>
                </a:ext>
              </a:extLst>
            </p:cNvPr>
            <p:cNvSpPr/>
            <p:nvPr/>
          </p:nvSpPr>
          <p:spPr>
            <a:xfrm>
              <a:off x="4892502" y="5224673"/>
              <a:ext cx="204859" cy="457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164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 p14:presetBounceEnd="5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nodeType="withEffect" p14:presetBounceEnd="5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 p14:presetBounceEnd="5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5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5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323941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08981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49402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57906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66409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749139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834178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9192183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042578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263819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08119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3927012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4780451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5662340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647971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733315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979493" y="61598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Week Sunday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178973" y="615983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068478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9914301" y="6159831"/>
            <a:ext cx="256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B46DF-FB28-40E1-8226-710784D9E354}"/>
              </a:ext>
            </a:extLst>
          </p:cNvPr>
          <p:cNvSpPr txBox="1"/>
          <p:nvPr/>
        </p:nvSpPr>
        <p:spPr>
          <a:xfrm>
            <a:off x="3417344" y="6428471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01991-8FD8-4760-A3CA-2C3B0B680C2A}"/>
              </a:ext>
            </a:extLst>
          </p:cNvPr>
          <p:cNvSpPr txBox="1"/>
          <p:nvPr/>
        </p:nvSpPr>
        <p:spPr>
          <a:xfrm>
            <a:off x="6413209" y="642847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BB2455-EF81-4807-B4E8-9BB858581657}"/>
              </a:ext>
            </a:extLst>
          </p:cNvPr>
          <p:cNvSpPr txBox="1"/>
          <p:nvPr/>
        </p:nvSpPr>
        <p:spPr>
          <a:xfrm>
            <a:off x="9802770" y="642847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C65ED8-5A00-4AB6-AAF2-72518E937C70}"/>
              </a:ext>
            </a:extLst>
          </p:cNvPr>
          <p:cNvGrpSpPr/>
          <p:nvPr/>
        </p:nvGrpSpPr>
        <p:grpSpPr>
          <a:xfrm>
            <a:off x="2399310" y="6105360"/>
            <a:ext cx="840107" cy="115965"/>
            <a:chOff x="7756804" y="1059180"/>
            <a:chExt cx="560070" cy="3200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D61CBA-62CB-45B3-8728-4BEE0B02ECDE}"/>
                </a:ext>
              </a:extLst>
            </p:cNvPr>
            <p:cNvCxnSpPr/>
            <p:nvPr/>
          </p:nvCxnSpPr>
          <p:spPr>
            <a:xfrm>
              <a:off x="775680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2EF9B1-B4FC-472C-8D98-EF6166FBAF7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F8ABDB-211E-4FC9-92A9-6D8BA3B7552B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9F9846C-D025-4315-8912-8AFDF7A4369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C67D41B-8024-454C-8779-6810FEB3CFC4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C7909B-1B62-4FFD-B27A-3164D10A509D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A101DB6-CE13-47BF-8D49-2E72E1D9DABB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5A9CD7A-C027-4394-98CB-033D1203672F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04A079-FEC1-4D82-B53B-5D7CC0185FB1}"/>
              </a:ext>
            </a:extLst>
          </p:cNvPr>
          <p:cNvGrpSpPr/>
          <p:nvPr/>
        </p:nvGrpSpPr>
        <p:grpSpPr>
          <a:xfrm>
            <a:off x="3356424" y="6105360"/>
            <a:ext cx="720092" cy="115965"/>
            <a:chOff x="7836814" y="1059180"/>
            <a:chExt cx="480060" cy="32004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A119C8-964A-4C86-94EE-F0B8AA9D151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037C3D-D975-4811-8FAB-4D958282449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B6E216-D800-4AF9-86B2-3D0958EF078F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38F2F-123B-4044-B6B9-7AD0874BDF6D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48F475C-0CE9-4DF4-99E7-0F677A99CB3C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8A9D2C4-7926-4D74-9C4C-630BE6C0562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AB42B77-1F24-4678-A65F-E53A06680F36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8988DC-9160-478D-8687-49AFA85E1389}"/>
              </a:ext>
            </a:extLst>
          </p:cNvPr>
          <p:cNvGrpSpPr/>
          <p:nvPr/>
        </p:nvGrpSpPr>
        <p:grpSpPr>
          <a:xfrm>
            <a:off x="4216378" y="6105360"/>
            <a:ext cx="720092" cy="115965"/>
            <a:chOff x="7836814" y="1059180"/>
            <a:chExt cx="480060" cy="3200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B1428A4-B45D-4B4C-8B36-3A28B5B78A9F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8F5D8BA-DBC2-4049-86B5-D74010C3E5F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9E10C95-6BCB-4382-B0FF-8EE4125AA902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CB5F8E6-DF5C-45EF-B7D9-0D6198F4476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7A6C88-3079-49E0-B074-0A008448F25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968CF53-F54E-4AB7-91C9-8FA185108689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AA9CDF-61CE-43D1-BE4D-0E30A8D6A6B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E1E32F-01A3-49C3-A437-B7451E7284C2}"/>
              </a:ext>
            </a:extLst>
          </p:cNvPr>
          <p:cNvGrpSpPr/>
          <p:nvPr/>
        </p:nvGrpSpPr>
        <p:grpSpPr>
          <a:xfrm>
            <a:off x="5072522" y="6105360"/>
            <a:ext cx="720092" cy="115965"/>
            <a:chOff x="7836814" y="1059180"/>
            <a:chExt cx="480060" cy="32004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1ED666-E1C6-45AD-97C7-1447260F00B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F3333B2-FB5B-4917-83EF-3F3B1378301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1A07E0D-FEA0-4348-9075-402A9CD8AF83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FB1DFF-1F7A-4601-912D-FAAAB1DB837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EA2079-7513-4890-B9C3-DBC20E64B0B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B6CC4C9-BDD2-45C7-81B3-40DFA741EFD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249851-6C91-4D6B-8389-2DBD3095DEBE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0EEE24D-1876-4A1A-BF79-5EAF184B0634}"/>
              </a:ext>
            </a:extLst>
          </p:cNvPr>
          <p:cNvGrpSpPr/>
          <p:nvPr/>
        </p:nvGrpSpPr>
        <p:grpSpPr>
          <a:xfrm>
            <a:off x="5921046" y="6105360"/>
            <a:ext cx="720092" cy="115965"/>
            <a:chOff x="7836814" y="1059180"/>
            <a:chExt cx="480060" cy="32004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DC7A84-717E-4263-974D-34BC844EF0A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8401DC-6F40-4297-81C8-5C514CBA41DE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928D52-A32B-4889-A243-31126B2FBDFD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0C23BC4-FB75-46DE-92D7-A8D8C6033A48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180BD98-CB99-4E69-A0EF-FF85C0798EC9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1300826-F7DB-4381-BDC4-6AADEE5D1D15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6FDDB70-C87C-4007-9E9F-091DDA9FAA3A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97974A3-8A37-482F-8588-61889059B3C4}"/>
              </a:ext>
            </a:extLst>
          </p:cNvPr>
          <p:cNvGrpSpPr/>
          <p:nvPr/>
        </p:nvGrpSpPr>
        <p:grpSpPr>
          <a:xfrm>
            <a:off x="6769570" y="6105360"/>
            <a:ext cx="720092" cy="115965"/>
            <a:chOff x="7836814" y="1059180"/>
            <a:chExt cx="480060" cy="320040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2134A29-B566-4D11-8433-576AF26290AC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F9E7C5D-D542-4170-AF36-3A5AD94265E0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ED8A68-826E-4D37-8CA3-CFBABE4F60C1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6C35CFE-2FCA-4DFD-B6CA-32933EA3AB32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4B53D0F-6171-47DF-8201-D640F1FF4DB1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BF78D93-7554-45C6-A270-ABAE6213AE8A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BB2CFA8-A158-4661-BF96-6262B8723893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22989D-4D7D-4243-A8E0-BC14780FFF27}"/>
              </a:ext>
            </a:extLst>
          </p:cNvPr>
          <p:cNvGrpSpPr/>
          <p:nvPr/>
        </p:nvGrpSpPr>
        <p:grpSpPr>
          <a:xfrm>
            <a:off x="7618094" y="6105360"/>
            <a:ext cx="720092" cy="115965"/>
            <a:chOff x="7836814" y="1059180"/>
            <a:chExt cx="480060" cy="320040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F14BEF0-E873-43CD-906E-6D2B516BAA8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CA0E46F-24F0-46EB-9B05-330B50C15E24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4DCBDB-DDC7-497F-901A-5611EF55A786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3B282D-1074-432A-B422-39007D468B16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6F13E3-1146-426F-8818-48BEBF411408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DA3D5B2-E6D8-4A62-9132-460441CE3BFE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8F94E5F-A02E-4C18-B625-731DC4BBDA88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718F0FE-F6D8-4216-806E-9CE49B4D889B}"/>
              </a:ext>
            </a:extLst>
          </p:cNvPr>
          <p:cNvGrpSpPr/>
          <p:nvPr/>
        </p:nvGrpSpPr>
        <p:grpSpPr>
          <a:xfrm>
            <a:off x="8466618" y="6105360"/>
            <a:ext cx="720092" cy="115965"/>
            <a:chOff x="7836814" y="1059180"/>
            <a:chExt cx="480060" cy="320040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94AD61-08D3-4AAE-9483-68E351EA7E51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EF3FB4B-0ECD-4900-A0D3-772508EFD98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1026D37-B189-479B-8DE2-55BC60EAF54B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769B593-C0B3-4DC5-AFB8-10B0AC01BC7A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218F558-2BE9-4063-BD62-BFB66FA435AA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098912F-CAB8-46A8-945A-28F3CEC43477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5E8B8A-50EA-4FEE-8D88-FDE83CE737DD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8B674E-1C34-46CA-9836-E7AE06FF50BA}"/>
              </a:ext>
            </a:extLst>
          </p:cNvPr>
          <p:cNvGrpSpPr/>
          <p:nvPr/>
        </p:nvGrpSpPr>
        <p:grpSpPr>
          <a:xfrm>
            <a:off x="9318952" y="6105360"/>
            <a:ext cx="720092" cy="115965"/>
            <a:chOff x="7836814" y="1059180"/>
            <a:chExt cx="480060" cy="32004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5AA4913-78AA-4F1A-8325-20FE5F9C8987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E5857DD-2113-4E52-AEDB-14F7FA22A0A3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B84C518-B70A-4601-87E5-EBAEAD1B41BC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C1CB06-84DF-44B7-AAA5-877AE8138757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B05EC48-DEDA-494A-A7AB-568F101FCD3E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C2CE774-EF4F-4271-A60E-62FD4668AC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AEB0C11-583D-46FD-8CE4-DF12E95D9602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0D257E6-19A6-44A2-BEBF-0668D2BBD1E9}"/>
              </a:ext>
            </a:extLst>
          </p:cNvPr>
          <p:cNvGrpSpPr/>
          <p:nvPr/>
        </p:nvGrpSpPr>
        <p:grpSpPr>
          <a:xfrm>
            <a:off x="10171286" y="6105360"/>
            <a:ext cx="720092" cy="115965"/>
            <a:chOff x="7836814" y="1059180"/>
            <a:chExt cx="480060" cy="32004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DDB1BED-FD25-40A6-BC39-6B164F780DC2}"/>
                </a:ext>
              </a:extLst>
            </p:cNvPr>
            <p:cNvCxnSpPr/>
            <p:nvPr/>
          </p:nvCxnSpPr>
          <p:spPr>
            <a:xfrm>
              <a:off x="783681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F4B59C5-BBD1-437D-8E0D-6F2785B2C7F1}"/>
                </a:ext>
              </a:extLst>
            </p:cNvPr>
            <p:cNvCxnSpPr/>
            <p:nvPr/>
          </p:nvCxnSpPr>
          <p:spPr>
            <a:xfrm>
              <a:off x="791682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A909BFD-DF7A-4AEC-9C3C-4891FF74CD09}"/>
                </a:ext>
              </a:extLst>
            </p:cNvPr>
            <p:cNvCxnSpPr/>
            <p:nvPr/>
          </p:nvCxnSpPr>
          <p:spPr>
            <a:xfrm>
              <a:off x="799683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E6A258-E3A2-456F-8684-03EA9AA50050}"/>
                </a:ext>
              </a:extLst>
            </p:cNvPr>
            <p:cNvCxnSpPr/>
            <p:nvPr/>
          </p:nvCxnSpPr>
          <p:spPr>
            <a:xfrm>
              <a:off x="807684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EF804F4-6464-4957-A31C-9B8FCC802BA0}"/>
                </a:ext>
              </a:extLst>
            </p:cNvPr>
            <p:cNvCxnSpPr/>
            <p:nvPr/>
          </p:nvCxnSpPr>
          <p:spPr>
            <a:xfrm>
              <a:off x="815685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A4E91EE-C315-4A52-A601-9457C9D9AF43}"/>
                </a:ext>
              </a:extLst>
            </p:cNvPr>
            <p:cNvCxnSpPr/>
            <p:nvPr/>
          </p:nvCxnSpPr>
          <p:spPr>
            <a:xfrm>
              <a:off x="823686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CB7E9B-04CC-4744-BE57-3BA9C690A944}"/>
                </a:ext>
              </a:extLst>
            </p:cNvPr>
            <p:cNvCxnSpPr/>
            <p:nvPr/>
          </p:nvCxnSpPr>
          <p:spPr>
            <a:xfrm>
              <a:off x="8316874" y="1059180"/>
              <a:ext cx="0" cy="320040"/>
            </a:xfrm>
            <a:prstGeom prst="line">
              <a:avLst/>
            </a:prstGeom>
            <a:ln w="3175">
              <a:solidFill>
                <a:srgbClr val="B7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6FF451B-A7EE-486E-AD15-70EA684EAD24}"/>
              </a:ext>
            </a:extLst>
          </p:cNvPr>
          <p:cNvSpPr>
            <a:spLocks/>
          </p:cNvSpPr>
          <p:nvPr/>
        </p:nvSpPr>
        <p:spPr bwMode="auto">
          <a:xfrm>
            <a:off x="3114845" y="3115312"/>
            <a:ext cx="7420385" cy="2988695"/>
          </a:xfrm>
          <a:custGeom>
            <a:avLst/>
            <a:gdLst>
              <a:gd name="T0" fmla="*/ 0 w 7012"/>
              <a:gd name="T1" fmla="*/ 1322 h 1391"/>
              <a:gd name="T2" fmla="*/ 342 w 7012"/>
              <a:gd name="T3" fmla="*/ 1353 h 1391"/>
              <a:gd name="T4" fmla="*/ 691 w 7012"/>
              <a:gd name="T5" fmla="*/ 1391 h 1391"/>
              <a:gd name="T6" fmla="*/ 919 w 7012"/>
              <a:gd name="T7" fmla="*/ 1262 h 1391"/>
              <a:gd name="T8" fmla="*/ 1146 w 7012"/>
              <a:gd name="T9" fmla="*/ 1391 h 1391"/>
              <a:gd name="T10" fmla="*/ 1609 w 7012"/>
              <a:gd name="T11" fmla="*/ 1262 h 1391"/>
              <a:gd name="T12" fmla="*/ 1837 w 7012"/>
              <a:gd name="T13" fmla="*/ 1284 h 1391"/>
              <a:gd name="T14" fmla="*/ 2186 w 7012"/>
              <a:gd name="T15" fmla="*/ 1330 h 1391"/>
              <a:gd name="T16" fmla="*/ 2527 w 7012"/>
              <a:gd name="T17" fmla="*/ 1345 h 1391"/>
              <a:gd name="T18" fmla="*/ 2755 w 7012"/>
              <a:gd name="T19" fmla="*/ 1140 h 1391"/>
              <a:gd name="T20" fmla="*/ 2990 w 7012"/>
              <a:gd name="T21" fmla="*/ 1277 h 1391"/>
              <a:gd name="T22" fmla="*/ 3332 w 7012"/>
              <a:gd name="T23" fmla="*/ 1026 h 1391"/>
              <a:gd name="T24" fmla="*/ 3681 w 7012"/>
              <a:gd name="T25" fmla="*/ 1224 h 1391"/>
              <a:gd name="T26" fmla="*/ 3909 w 7012"/>
              <a:gd name="T27" fmla="*/ 1300 h 1391"/>
              <a:gd name="T28" fmla="*/ 4136 w 7012"/>
              <a:gd name="T29" fmla="*/ 1186 h 1391"/>
              <a:gd name="T30" fmla="*/ 4372 w 7012"/>
              <a:gd name="T31" fmla="*/ 1094 h 1391"/>
              <a:gd name="T32" fmla="*/ 4599 w 7012"/>
              <a:gd name="T33" fmla="*/ 980 h 1391"/>
              <a:gd name="T34" fmla="*/ 4827 w 7012"/>
              <a:gd name="T35" fmla="*/ 760 h 1391"/>
              <a:gd name="T36" fmla="*/ 5404 w 7012"/>
              <a:gd name="T37" fmla="*/ 730 h 1391"/>
              <a:gd name="T38" fmla="*/ 5745 w 7012"/>
              <a:gd name="T39" fmla="*/ 578 h 1391"/>
              <a:gd name="T40" fmla="*/ 6094 w 7012"/>
              <a:gd name="T41" fmla="*/ 661 h 1391"/>
              <a:gd name="T42" fmla="*/ 6322 w 7012"/>
              <a:gd name="T43" fmla="*/ 486 h 1391"/>
              <a:gd name="T44" fmla="*/ 6671 w 7012"/>
              <a:gd name="T45" fmla="*/ 380 h 1391"/>
              <a:gd name="T46" fmla="*/ 7012 w 7012"/>
              <a:gd name="T47" fmla="*/ 0 h 1391"/>
              <a:gd name="connsiteX0" fmla="*/ 0 w 10000"/>
              <a:gd name="connsiteY0" fmla="*/ 9504 h 10000"/>
              <a:gd name="connsiteX1" fmla="*/ 253 w 10000"/>
              <a:gd name="connsiteY1" fmla="*/ 9682 h 10000"/>
              <a:gd name="connsiteX2" fmla="*/ 488 w 10000"/>
              <a:gd name="connsiteY2" fmla="*/ 9727 h 10000"/>
              <a:gd name="connsiteX3" fmla="*/ 985 w 10000"/>
              <a:gd name="connsiteY3" fmla="*/ 10000 h 10000"/>
              <a:gd name="connsiteX4" fmla="*/ 1311 w 10000"/>
              <a:gd name="connsiteY4" fmla="*/ 9073 h 10000"/>
              <a:gd name="connsiteX5" fmla="*/ 1634 w 10000"/>
              <a:gd name="connsiteY5" fmla="*/ 10000 h 10000"/>
              <a:gd name="connsiteX6" fmla="*/ 2295 w 10000"/>
              <a:gd name="connsiteY6" fmla="*/ 9073 h 10000"/>
              <a:gd name="connsiteX7" fmla="*/ 2620 w 10000"/>
              <a:gd name="connsiteY7" fmla="*/ 9231 h 10000"/>
              <a:gd name="connsiteX8" fmla="*/ 3118 w 10000"/>
              <a:gd name="connsiteY8" fmla="*/ 9561 h 10000"/>
              <a:gd name="connsiteX9" fmla="*/ 3604 w 10000"/>
              <a:gd name="connsiteY9" fmla="*/ 9669 h 10000"/>
              <a:gd name="connsiteX10" fmla="*/ 3929 w 10000"/>
              <a:gd name="connsiteY10" fmla="*/ 8196 h 10000"/>
              <a:gd name="connsiteX11" fmla="*/ 4264 w 10000"/>
              <a:gd name="connsiteY11" fmla="*/ 9180 h 10000"/>
              <a:gd name="connsiteX12" fmla="*/ 4752 w 10000"/>
              <a:gd name="connsiteY12" fmla="*/ 7376 h 10000"/>
              <a:gd name="connsiteX13" fmla="*/ 5250 w 10000"/>
              <a:gd name="connsiteY13" fmla="*/ 8799 h 10000"/>
              <a:gd name="connsiteX14" fmla="*/ 5575 w 10000"/>
              <a:gd name="connsiteY14" fmla="*/ 9346 h 10000"/>
              <a:gd name="connsiteX15" fmla="*/ 5898 w 10000"/>
              <a:gd name="connsiteY15" fmla="*/ 8526 h 10000"/>
              <a:gd name="connsiteX16" fmla="*/ 6235 w 10000"/>
              <a:gd name="connsiteY16" fmla="*/ 7865 h 10000"/>
              <a:gd name="connsiteX17" fmla="*/ 6559 w 10000"/>
              <a:gd name="connsiteY17" fmla="*/ 7045 h 10000"/>
              <a:gd name="connsiteX18" fmla="*/ 6884 w 10000"/>
              <a:gd name="connsiteY18" fmla="*/ 5464 h 10000"/>
              <a:gd name="connsiteX19" fmla="*/ 7707 w 10000"/>
              <a:gd name="connsiteY19" fmla="*/ 5248 h 10000"/>
              <a:gd name="connsiteX20" fmla="*/ 8193 w 10000"/>
              <a:gd name="connsiteY20" fmla="*/ 4155 h 10000"/>
              <a:gd name="connsiteX21" fmla="*/ 8691 w 10000"/>
              <a:gd name="connsiteY21" fmla="*/ 4752 h 10000"/>
              <a:gd name="connsiteX22" fmla="*/ 9016 w 10000"/>
              <a:gd name="connsiteY22" fmla="*/ 3494 h 10000"/>
              <a:gd name="connsiteX23" fmla="*/ 9514 w 10000"/>
              <a:gd name="connsiteY23" fmla="*/ 2732 h 10000"/>
              <a:gd name="connsiteX24" fmla="*/ 10000 w 10000"/>
              <a:gd name="connsiteY24" fmla="*/ 0 h 10000"/>
              <a:gd name="connsiteX0" fmla="*/ 0 w 9997"/>
              <a:gd name="connsiteY0" fmla="*/ 11339 h 11339"/>
              <a:gd name="connsiteX1" fmla="*/ 250 w 9997"/>
              <a:gd name="connsiteY1" fmla="*/ 9682 h 11339"/>
              <a:gd name="connsiteX2" fmla="*/ 485 w 9997"/>
              <a:gd name="connsiteY2" fmla="*/ 9727 h 11339"/>
              <a:gd name="connsiteX3" fmla="*/ 982 w 9997"/>
              <a:gd name="connsiteY3" fmla="*/ 10000 h 11339"/>
              <a:gd name="connsiteX4" fmla="*/ 1308 w 9997"/>
              <a:gd name="connsiteY4" fmla="*/ 9073 h 11339"/>
              <a:gd name="connsiteX5" fmla="*/ 1631 w 9997"/>
              <a:gd name="connsiteY5" fmla="*/ 10000 h 11339"/>
              <a:gd name="connsiteX6" fmla="*/ 2292 w 9997"/>
              <a:gd name="connsiteY6" fmla="*/ 9073 h 11339"/>
              <a:gd name="connsiteX7" fmla="*/ 2617 w 9997"/>
              <a:gd name="connsiteY7" fmla="*/ 9231 h 11339"/>
              <a:gd name="connsiteX8" fmla="*/ 3115 w 9997"/>
              <a:gd name="connsiteY8" fmla="*/ 9561 h 11339"/>
              <a:gd name="connsiteX9" fmla="*/ 3601 w 9997"/>
              <a:gd name="connsiteY9" fmla="*/ 9669 h 11339"/>
              <a:gd name="connsiteX10" fmla="*/ 3926 w 9997"/>
              <a:gd name="connsiteY10" fmla="*/ 8196 h 11339"/>
              <a:gd name="connsiteX11" fmla="*/ 4261 w 9997"/>
              <a:gd name="connsiteY11" fmla="*/ 9180 h 11339"/>
              <a:gd name="connsiteX12" fmla="*/ 4749 w 9997"/>
              <a:gd name="connsiteY12" fmla="*/ 7376 h 11339"/>
              <a:gd name="connsiteX13" fmla="*/ 5247 w 9997"/>
              <a:gd name="connsiteY13" fmla="*/ 8799 h 11339"/>
              <a:gd name="connsiteX14" fmla="*/ 5572 w 9997"/>
              <a:gd name="connsiteY14" fmla="*/ 9346 h 11339"/>
              <a:gd name="connsiteX15" fmla="*/ 5895 w 9997"/>
              <a:gd name="connsiteY15" fmla="*/ 8526 h 11339"/>
              <a:gd name="connsiteX16" fmla="*/ 6232 w 9997"/>
              <a:gd name="connsiteY16" fmla="*/ 7865 h 11339"/>
              <a:gd name="connsiteX17" fmla="*/ 6556 w 9997"/>
              <a:gd name="connsiteY17" fmla="*/ 7045 h 11339"/>
              <a:gd name="connsiteX18" fmla="*/ 6881 w 9997"/>
              <a:gd name="connsiteY18" fmla="*/ 5464 h 11339"/>
              <a:gd name="connsiteX19" fmla="*/ 7704 w 9997"/>
              <a:gd name="connsiteY19" fmla="*/ 5248 h 11339"/>
              <a:gd name="connsiteX20" fmla="*/ 8190 w 9997"/>
              <a:gd name="connsiteY20" fmla="*/ 4155 h 11339"/>
              <a:gd name="connsiteX21" fmla="*/ 8688 w 9997"/>
              <a:gd name="connsiteY21" fmla="*/ 4752 h 11339"/>
              <a:gd name="connsiteX22" fmla="*/ 9013 w 9997"/>
              <a:gd name="connsiteY22" fmla="*/ 3494 h 11339"/>
              <a:gd name="connsiteX23" fmla="*/ 9511 w 9997"/>
              <a:gd name="connsiteY23" fmla="*/ 2732 h 11339"/>
              <a:gd name="connsiteX24" fmla="*/ 9997 w 9997"/>
              <a:gd name="connsiteY24" fmla="*/ 0 h 11339"/>
              <a:gd name="connsiteX0" fmla="*/ 32 w 10032"/>
              <a:gd name="connsiteY0" fmla="*/ 10000 h 10000"/>
              <a:gd name="connsiteX1" fmla="*/ 25 w 10032"/>
              <a:gd name="connsiteY1" fmla="*/ 8379 h 10000"/>
              <a:gd name="connsiteX2" fmla="*/ 517 w 10032"/>
              <a:gd name="connsiteY2" fmla="*/ 8578 h 10000"/>
              <a:gd name="connsiteX3" fmla="*/ 1014 w 10032"/>
              <a:gd name="connsiteY3" fmla="*/ 8819 h 10000"/>
              <a:gd name="connsiteX4" fmla="*/ 1340 w 10032"/>
              <a:gd name="connsiteY4" fmla="*/ 8002 h 10000"/>
              <a:gd name="connsiteX5" fmla="*/ 1663 w 10032"/>
              <a:gd name="connsiteY5" fmla="*/ 8819 h 10000"/>
              <a:gd name="connsiteX6" fmla="*/ 2325 w 10032"/>
              <a:gd name="connsiteY6" fmla="*/ 8002 h 10000"/>
              <a:gd name="connsiteX7" fmla="*/ 2650 w 10032"/>
              <a:gd name="connsiteY7" fmla="*/ 8141 h 10000"/>
              <a:gd name="connsiteX8" fmla="*/ 3148 w 10032"/>
              <a:gd name="connsiteY8" fmla="*/ 8432 h 10000"/>
              <a:gd name="connsiteX9" fmla="*/ 3634 w 10032"/>
              <a:gd name="connsiteY9" fmla="*/ 8527 h 10000"/>
              <a:gd name="connsiteX10" fmla="*/ 3959 w 10032"/>
              <a:gd name="connsiteY10" fmla="*/ 7228 h 10000"/>
              <a:gd name="connsiteX11" fmla="*/ 4294 w 10032"/>
              <a:gd name="connsiteY11" fmla="*/ 8096 h 10000"/>
              <a:gd name="connsiteX12" fmla="*/ 4782 w 10032"/>
              <a:gd name="connsiteY12" fmla="*/ 6505 h 10000"/>
              <a:gd name="connsiteX13" fmla="*/ 5281 w 10032"/>
              <a:gd name="connsiteY13" fmla="*/ 7760 h 10000"/>
              <a:gd name="connsiteX14" fmla="*/ 5606 w 10032"/>
              <a:gd name="connsiteY14" fmla="*/ 8242 h 10000"/>
              <a:gd name="connsiteX15" fmla="*/ 5929 w 10032"/>
              <a:gd name="connsiteY15" fmla="*/ 7519 h 10000"/>
              <a:gd name="connsiteX16" fmla="*/ 6266 w 10032"/>
              <a:gd name="connsiteY16" fmla="*/ 6936 h 10000"/>
              <a:gd name="connsiteX17" fmla="*/ 6590 w 10032"/>
              <a:gd name="connsiteY17" fmla="*/ 6213 h 10000"/>
              <a:gd name="connsiteX18" fmla="*/ 6915 w 10032"/>
              <a:gd name="connsiteY18" fmla="*/ 4819 h 10000"/>
              <a:gd name="connsiteX19" fmla="*/ 7738 w 10032"/>
              <a:gd name="connsiteY19" fmla="*/ 4628 h 10000"/>
              <a:gd name="connsiteX20" fmla="*/ 8224 w 10032"/>
              <a:gd name="connsiteY20" fmla="*/ 3664 h 10000"/>
              <a:gd name="connsiteX21" fmla="*/ 8723 w 10032"/>
              <a:gd name="connsiteY21" fmla="*/ 4191 h 10000"/>
              <a:gd name="connsiteX22" fmla="*/ 9048 w 10032"/>
              <a:gd name="connsiteY22" fmla="*/ 3081 h 10000"/>
              <a:gd name="connsiteX23" fmla="*/ 9546 w 10032"/>
              <a:gd name="connsiteY23" fmla="*/ 2409 h 10000"/>
              <a:gd name="connsiteX24" fmla="*/ 10032 w 10032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7 w 10007"/>
              <a:gd name="connsiteY0" fmla="*/ 10000 h 10000"/>
              <a:gd name="connsiteX1" fmla="*/ 0 w 10007"/>
              <a:gd name="connsiteY1" fmla="*/ 8379 h 10000"/>
              <a:gd name="connsiteX2" fmla="*/ 492 w 10007"/>
              <a:gd name="connsiteY2" fmla="*/ 8578 h 10000"/>
              <a:gd name="connsiteX3" fmla="*/ 989 w 10007"/>
              <a:gd name="connsiteY3" fmla="*/ 8819 h 10000"/>
              <a:gd name="connsiteX4" fmla="*/ 1315 w 10007"/>
              <a:gd name="connsiteY4" fmla="*/ 8002 h 10000"/>
              <a:gd name="connsiteX5" fmla="*/ 1638 w 10007"/>
              <a:gd name="connsiteY5" fmla="*/ 8819 h 10000"/>
              <a:gd name="connsiteX6" fmla="*/ 2300 w 10007"/>
              <a:gd name="connsiteY6" fmla="*/ 8002 h 10000"/>
              <a:gd name="connsiteX7" fmla="*/ 2625 w 10007"/>
              <a:gd name="connsiteY7" fmla="*/ 8141 h 10000"/>
              <a:gd name="connsiteX8" fmla="*/ 3123 w 10007"/>
              <a:gd name="connsiteY8" fmla="*/ 8432 h 10000"/>
              <a:gd name="connsiteX9" fmla="*/ 3609 w 10007"/>
              <a:gd name="connsiteY9" fmla="*/ 8527 h 10000"/>
              <a:gd name="connsiteX10" fmla="*/ 3934 w 10007"/>
              <a:gd name="connsiteY10" fmla="*/ 7228 h 10000"/>
              <a:gd name="connsiteX11" fmla="*/ 4269 w 10007"/>
              <a:gd name="connsiteY11" fmla="*/ 8096 h 10000"/>
              <a:gd name="connsiteX12" fmla="*/ 4757 w 10007"/>
              <a:gd name="connsiteY12" fmla="*/ 6505 h 10000"/>
              <a:gd name="connsiteX13" fmla="*/ 5256 w 10007"/>
              <a:gd name="connsiteY13" fmla="*/ 7760 h 10000"/>
              <a:gd name="connsiteX14" fmla="*/ 5581 w 10007"/>
              <a:gd name="connsiteY14" fmla="*/ 8242 h 10000"/>
              <a:gd name="connsiteX15" fmla="*/ 5904 w 10007"/>
              <a:gd name="connsiteY15" fmla="*/ 7519 h 10000"/>
              <a:gd name="connsiteX16" fmla="*/ 6241 w 10007"/>
              <a:gd name="connsiteY16" fmla="*/ 6936 h 10000"/>
              <a:gd name="connsiteX17" fmla="*/ 6565 w 10007"/>
              <a:gd name="connsiteY17" fmla="*/ 6213 h 10000"/>
              <a:gd name="connsiteX18" fmla="*/ 6890 w 10007"/>
              <a:gd name="connsiteY18" fmla="*/ 4819 h 10000"/>
              <a:gd name="connsiteX19" fmla="*/ 7713 w 10007"/>
              <a:gd name="connsiteY19" fmla="*/ 4628 h 10000"/>
              <a:gd name="connsiteX20" fmla="*/ 8199 w 10007"/>
              <a:gd name="connsiteY20" fmla="*/ 3664 h 10000"/>
              <a:gd name="connsiteX21" fmla="*/ 8698 w 10007"/>
              <a:gd name="connsiteY21" fmla="*/ 4191 h 10000"/>
              <a:gd name="connsiteX22" fmla="*/ 9023 w 10007"/>
              <a:gd name="connsiteY22" fmla="*/ 3081 h 10000"/>
              <a:gd name="connsiteX23" fmla="*/ 9521 w 10007"/>
              <a:gd name="connsiteY23" fmla="*/ 2409 h 10000"/>
              <a:gd name="connsiteX24" fmla="*/ 10007 w 10007"/>
              <a:gd name="connsiteY24" fmla="*/ 0 h 10000"/>
              <a:gd name="connsiteX0" fmla="*/ 44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83 w 10044"/>
              <a:gd name="connsiteY0" fmla="*/ 10000 h 10000"/>
              <a:gd name="connsiteX1" fmla="*/ 22 w 10044"/>
              <a:gd name="connsiteY1" fmla="*/ 9473 h 10000"/>
              <a:gd name="connsiteX2" fmla="*/ 37 w 10044"/>
              <a:gd name="connsiteY2" fmla="*/ 8379 h 10000"/>
              <a:gd name="connsiteX3" fmla="*/ 529 w 10044"/>
              <a:gd name="connsiteY3" fmla="*/ 8578 h 10000"/>
              <a:gd name="connsiteX4" fmla="*/ 1026 w 10044"/>
              <a:gd name="connsiteY4" fmla="*/ 8819 h 10000"/>
              <a:gd name="connsiteX5" fmla="*/ 1352 w 10044"/>
              <a:gd name="connsiteY5" fmla="*/ 8002 h 10000"/>
              <a:gd name="connsiteX6" fmla="*/ 1675 w 10044"/>
              <a:gd name="connsiteY6" fmla="*/ 8819 h 10000"/>
              <a:gd name="connsiteX7" fmla="*/ 2337 w 10044"/>
              <a:gd name="connsiteY7" fmla="*/ 8002 h 10000"/>
              <a:gd name="connsiteX8" fmla="*/ 2662 w 10044"/>
              <a:gd name="connsiteY8" fmla="*/ 8141 h 10000"/>
              <a:gd name="connsiteX9" fmla="*/ 3160 w 10044"/>
              <a:gd name="connsiteY9" fmla="*/ 8432 h 10000"/>
              <a:gd name="connsiteX10" fmla="*/ 3646 w 10044"/>
              <a:gd name="connsiteY10" fmla="*/ 8527 h 10000"/>
              <a:gd name="connsiteX11" fmla="*/ 3971 w 10044"/>
              <a:gd name="connsiteY11" fmla="*/ 7228 h 10000"/>
              <a:gd name="connsiteX12" fmla="*/ 4306 w 10044"/>
              <a:gd name="connsiteY12" fmla="*/ 8096 h 10000"/>
              <a:gd name="connsiteX13" fmla="*/ 4794 w 10044"/>
              <a:gd name="connsiteY13" fmla="*/ 6505 h 10000"/>
              <a:gd name="connsiteX14" fmla="*/ 5293 w 10044"/>
              <a:gd name="connsiteY14" fmla="*/ 7760 h 10000"/>
              <a:gd name="connsiteX15" fmla="*/ 5618 w 10044"/>
              <a:gd name="connsiteY15" fmla="*/ 8242 h 10000"/>
              <a:gd name="connsiteX16" fmla="*/ 5941 w 10044"/>
              <a:gd name="connsiteY16" fmla="*/ 7519 h 10000"/>
              <a:gd name="connsiteX17" fmla="*/ 6278 w 10044"/>
              <a:gd name="connsiteY17" fmla="*/ 6936 h 10000"/>
              <a:gd name="connsiteX18" fmla="*/ 6602 w 10044"/>
              <a:gd name="connsiteY18" fmla="*/ 6213 h 10000"/>
              <a:gd name="connsiteX19" fmla="*/ 6927 w 10044"/>
              <a:gd name="connsiteY19" fmla="*/ 4819 h 10000"/>
              <a:gd name="connsiteX20" fmla="*/ 7750 w 10044"/>
              <a:gd name="connsiteY20" fmla="*/ 4628 h 10000"/>
              <a:gd name="connsiteX21" fmla="*/ 8236 w 10044"/>
              <a:gd name="connsiteY21" fmla="*/ 3664 h 10000"/>
              <a:gd name="connsiteX22" fmla="*/ 8735 w 10044"/>
              <a:gd name="connsiteY22" fmla="*/ 4191 h 10000"/>
              <a:gd name="connsiteX23" fmla="*/ 9060 w 10044"/>
              <a:gd name="connsiteY23" fmla="*/ 3081 h 10000"/>
              <a:gd name="connsiteX24" fmla="*/ 9558 w 10044"/>
              <a:gd name="connsiteY24" fmla="*/ 2409 h 10000"/>
              <a:gd name="connsiteX25" fmla="*/ 10044 w 10044"/>
              <a:gd name="connsiteY25" fmla="*/ 0 h 10000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116"/>
              <a:gd name="connsiteX1" fmla="*/ 42 w 10038"/>
              <a:gd name="connsiteY1" fmla="*/ 10017 h 10116"/>
              <a:gd name="connsiteX2" fmla="*/ 31 w 10038"/>
              <a:gd name="connsiteY2" fmla="*/ 8379 h 10116"/>
              <a:gd name="connsiteX3" fmla="*/ 523 w 10038"/>
              <a:gd name="connsiteY3" fmla="*/ 8578 h 10116"/>
              <a:gd name="connsiteX4" fmla="*/ 1020 w 10038"/>
              <a:gd name="connsiteY4" fmla="*/ 8819 h 10116"/>
              <a:gd name="connsiteX5" fmla="*/ 1346 w 10038"/>
              <a:gd name="connsiteY5" fmla="*/ 8002 h 10116"/>
              <a:gd name="connsiteX6" fmla="*/ 1669 w 10038"/>
              <a:gd name="connsiteY6" fmla="*/ 8819 h 10116"/>
              <a:gd name="connsiteX7" fmla="*/ 2331 w 10038"/>
              <a:gd name="connsiteY7" fmla="*/ 8002 h 10116"/>
              <a:gd name="connsiteX8" fmla="*/ 2656 w 10038"/>
              <a:gd name="connsiteY8" fmla="*/ 8141 h 10116"/>
              <a:gd name="connsiteX9" fmla="*/ 3154 w 10038"/>
              <a:gd name="connsiteY9" fmla="*/ 8432 h 10116"/>
              <a:gd name="connsiteX10" fmla="*/ 3640 w 10038"/>
              <a:gd name="connsiteY10" fmla="*/ 8527 h 10116"/>
              <a:gd name="connsiteX11" fmla="*/ 3965 w 10038"/>
              <a:gd name="connsiteY11" fmla="*/ 7228 h 10116"/>
              <a:gd name="connsiteX12" fmla="*/ 4300 w 10038"/>
              <a:gd name="connsiteY12" fmla="*/ 8096 h 10116"/>
              <a:gd name="connsiteX13" fmla="*/ 4788 w 10038"/>
              <a:gd name="connsiteY13" fmla="*/ 6505 h 10116"/>
              <a:gd name="connsiteX14" fmla="*/ 5287 w 10038"/>
              <a:gd name="connsiteY14" fmla="*/ 7760 h 10116"/>
              <a:gd name="connsiteX15" fmla="*/ 5612 w 10038"/>
              <a:gd name="connsiteY15" fmla="*/ 8242 h 10116"/>
              <a:gd name="connsiteX16" fmla="*/ 5935 w 10038"/>
              <a:gd name="connsiteY16" fmla="*/ 7519 h 10116"/>
              <a:gd name="connsiteX17" fmla="*/ 6272 w 10038"/>
              <a:gd name="connsiteY17" fmla="*/ 6936 h 10116"/>
              <a:gd name="connsiteX18" fmla="*/ 6596 w 10038"/>
              <a:gd name="connsiteY18" fmla="*/ 6213 h 10116"/>
              <a:gd name="connsiteX19" fmla="*/ 6921 w 10038"/>
              <a:gd name="connsiteY19" fmla="*/ 4819 h 10116"/>
              <a:gd name="connsiteX20" fmla="*/ 7744 w 10038"/>
              <a:gd name="connsiteY20" fmla="*/ 4628 h 10116"/>
              <a:gd name="connsiteX21" fmla="*/ 8230 w 10038"/>
              <a:gd name="connsiteY21" fmla="*/ 3664 h 10116"/>
              <a:gd name="connsiteX22" fmla="*/ 8729 w 10038"/>
              <a:gd name="connsiteY22" fmla="*/ 4191 h 10116"/>
              <a:gd name="connsiteX23" fmla="*/ 9054 w 10038"/>
              <a:gd name="connsiteY23" fmla="*/ 3081 h 10116"/>
              <a:gd name="connsiteX24" fmla="*/ 9552 w 10038"/>
              <a:gd name="connsiteY24" fmla="*/ 2409 h 10116"/>
              <a:gd name="connsiteX25" fmla="*/ 10038 w 10038"/>
              <a:gd name="connsiteY25" fmla="*/ 0 h 10116"/>
              <a:gd name="connsiteX0" fmla="*/ 277 w 10038"/>
              <a:gd name="connsiteY0" fmla="*/ 10000 h 10017"/>
              <a:gd name="connsiteX1" fmla="*/ 42 w 10038"/>
              <a:gd name="connsiteY1" fmla="*/ 10017 h 10017"/>
              <a:gd name="connsiteX2" fmla="*/ 31 w 10038"/>
              <a:gd name="connsiteY2" fmla="*/ 8379 h 10017"/>
              <a:gd name="connsiteX3" fmla="*/ 523 w 10038"/>
              <a:gd name="connsiteY3" fmla="*/ 8578 h 10017"/>
              <a:gd name="connsiteX4" fmla="*/ 1020 w 10038"/>
              <a:gd name="connsiteY4" fmla="*/ 8819 h 10017"/>
              <a:gd name="connsiteX5" fmla="*/ 1346 w 10038"/>
              <a:gd name="connsiteY5" fmla="*/ 8002 h 10017"/>
              <a:gd name="connsiteX6" fmla="*/ 1669 w 10038"/>
              <a:gd name="connsiteY6" fmla="*/ 8819 h 10017"/>
              <a:gd name="connsiteX7" fmla="*/ 2331 w 10038"/>
              <a:gd name="connsiteY7" fmla="*/ 8002 h 10017"/>
              <a:gd name="connsiteX8" fmla="*/ 2656 w 10038"/>
              <a:gd name="connsiteY8" fmla="*/ 8141 h 10017"/>
              <a:gd name="connsiteX9" fmla="*/ 3154 w 10038"/>
              <a:gd name="connsiteY9" fmla="*/ 8432 h 10017"/>
              <a:gd name="connsiteX10" fmla="*/ 3640 w 10038"/>
              <a:gd name="connsiteY10" fmla="*/ 8527 h 10017"/>
              <a:gd name="connsiteX11" fmla="*/ 3965 w 10038"/>
              <a:gd name="connsiteY11" fmla="*/ 7228 h 10017"/>
              <a:gd name="connsiteX12" fmla="*/ 4300 w 10038"/>
              <a:gd name="connsiteY12" fmla="*/ 8096 h 10017"/>
              <a:gd name="connsiteX13" fmla="*/ 4788 w 10038"/>
              <a:gd name="connsiteY13" fmla="*/ 6505 h 10017"/>
              <a:gd name="connsiteX14" fmla="*/ 5287 w 10038"/>
              <a:gd name="connsiteY14" fmla="*/ 7760 h 10017"/>
              <a:gd name="connsiteX15" fmla="*/ 5612 w 10038"/>
              <a:gd name="connsiteY15" fmla="*/ 8242 h 10017"/>
              <a:gd name="connsiteX16" fmla="*/ 5935 w 10038"/>
              <a:gd name="connsiteY16" fmla="*/ 7519 h 10017"/>
              <a:gd name="connsiteX17" fmla="*/ 6272 w 10038"/>
              <a:gd name="connsiteY17" fmla="*/ 6936 h 10017"/>
              <a:gd name="connsiteX18" fmla="*/ 6596 w 10038"/>
              <a:gd name="connsiteY18" fmla="*/ 6213 h 10017"/>
              <a:gd name="connsiteX19" fmla="*/ 6921 w 10038"/>
              <a:gd name="connsiteY19" fmla="*/ 4819 h 10017"/>
              <a:gd name="connsiteX20" fmla="*/ 7744 w 10038"/>
              <a:gd name="connsiteY20" fmla="*/ 4628 h 10017"/>
              <a:gd name="connsiteX21" fmla="*/ 8230 w 10038"/>
              <a:gd name="connsiteY21" fmla="*/ 3664 h 10017"/>
              <a:gd name="connsiteX22" fmla="*/ 8729 w 10038"/>
              <a:gd name="connsiteY22" fmla="*/ 4191 h 10017"/>
              <a:gd name="connsiteX23" fmla="*/ 9054 w 10038"/>
              <a:gd name="connsiteY23" fmla="*/ 3081 h 10017"/>
              <a:gd name="connsiteX24" fmla="*/ 9552 w 10038"/>
              <a:gd name="connsiteY24" fmla="*/ 2409 h 10017"/>
              <a:gd name="connsiteX25" fmla="*/ 10038 w 10038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246 w 10007"/>
              <a:gd name="connsiteY0" fmla="*/ 10000 h 10017"/>
              <a:gd name="connsiteX1" fmla="*/ 11 w 10007"/>
              <a:gd name="connsiteY1" fmla="*/ 10017 h 10017"/>
              <a:gd name="connsiteX2" fmla="*/ 0 w 10007"/>
              <a:gd name="connsiteY2" fmla="*/ 8379 h 10017"/>
              <a:gd name="connsiteX3" fmla="*/ 492 w 10007"/>
              <a:gd name="connsiteY3" fmla="*/ 8578 h 10017"/>
              <a:gd name="connsiteX4" fmla="*/ 989 w 10007"/>
              <a:gd name="connsiteY4" fmla="*/ 8819 h 10017"/>
              <a:gd name="connsiteX5" fmla="*/ 1315 w 10007"/>
              <a:gd name="connsiteY5" fmla="*/ 8002 h 10017"/>
              <a:gd name="connsiteX6" fmla="*/ 1638 w 10007"/>
              <a:gd name="connsiteY6" fmla="*/ 8819 h 10017"/>
              <a:gd name="connsiteX7" fmla="*/ 2300 w 10007"/>
              <a:gd name="connsiteY7" fmla="*/ 8002 h 10017"/>
              <a:gd name="connsiteX8" fmla="*/ 2625 w 10007"/>
              <a:gd name="connsiteY8" fmla="*/ 8141 h 10017"/>
              <a:gd name="connsiteX9" fmla="*/ 3123 w 10007"/>
              <a:gd name="connsiteY9" fmla="*/ 8432 h 10017"/>
              <a:gd name="connsiteX10" fmla="*/ 3609 w 10007"/>
              <a:gd name="connsiteY10" fmla="*/ 8527 h 10017"/>
              <a:gd name="connsiteX11" fmla="*/ 3934 w 10007"/>
              <a:gd name="connsiteY11" fmla="*/ 7228 h 10017"/>
              <a:gd name="connsiteX12" fmla="*/ 4269 w 10007"/>
              <a:gd name="connsiteY12" fmla="*/ 8096 h 10017"/>
              <a:gd name="connsiteX13" fmla="*/ 4757 w 10007"/>
              <a:gd name="connsiteY13" fmla="*/ 6505 h 10017"/>
              <a:gd name="connsiteX14" fmla="*/ 5256 w 10007"/>
              <a:gd name="connsiteY14" fmla="*/ 7760 h 10017"/>
              <a:gd name="connsiteX15" fmla="*/ 5581 w 10007"/>
              <a:gd name="connsiteY15" fmla="*/ 8242 h 10017"/>
              <a:gd name="connsiteX16" fmla="*/ 5904 w 10007"/>
              <a:gd name="connsiteY16" fmla="*/ 7519 h 10017"/>
              <a:gd name="connsiteX17" fmla="*/ 6241 w 10007"/>
              <a:gd name="connsiteY17" fmla="*/ 6936 h 10017"/>
              <a:gd name="connsiteX18" fmla="*/ 6565 w 10007"/>
              <a:gd name="connsiteY18" fmla="*/ 6213 h 10017"/>
              <a:gd name="connsiteX19" fmla="*/ 6890 w 10007"/>
              <a:gd name="connsiteY19" fmla="*/ 4819 h 10017"/>
              <a:gd name="connsiteX20" fmla="*/ 7713 w 10007"/>
              <a:gd name="connsiteY20" fmla="*/ 4628 h 10017"/>
              <a:gd name="connsiteX21" fmla="*/ 8199 w 10007"/>
              <a:gd name="connsiteY21" fmla="*/ 3664 h 10017"/>
              <a:gd name="connsiteX22" fmla="*/ 8698 w 10007"/>
              <a:gd name="connsiteY22" fmla="*/ 4191 h 10017"/>
              <a:gd name="connsiteX23" fmla="*/ 9023 w 10007"/>
              <a:gd name="connsiteY23" fmla="*/ 3081 h 10017"/>
              <a:gd name="connsiteX24" fmla="*/ 9521 w 10007"/>
              <a:gd name="connsiteY24" fmla="*/ 2409 h 10017"/>
              <a:gd name="connsiteX25" fmla="*/ 10007 w 10007"/>
              <a:gd name="connsiteY25" fmla="*/ 0 h 10017"/>
              <a:gd name="connsiteX0" fmla="*/ 1320 w 10007"/>
              <a:gd name="connsiteY0" fmla="*/ 10026 h 10026"/>
              <a:gd name="connsiteX1" fmla="*/ 11 w 10007"/>
              <a:gd name="connsiteY1" fmla="*/ 10017 h 10026"/>
              <a:gd name="connsiteX2" fmla="*/ 0 w 10007"/>
              <a:gd name="connsiteY2" fmla="*/ 8379 h 10026"/>
              <a:gd name="connsiteX3" fmla="*/ 492 w 10007"/>
              <a:gd name="connsiteY3" fmla="*/ 8578 h 10026"/>
              <a:gd name="connsiteX4" fmla="*/ 989 w 10007"/>
              <a:gd name="connsiteY4" fmla="*/ 8819 h 10026"/>
              <a:gd name="connsiteX5" fmla="*/ 1315 w 10007"/>
              <a:gd name="connsiteY5" fmla="*/ 8002 h 10026"/>
              <a:gd name="connsiteX6" fmla="*/ 1638 w 10007"/>
              <a:gd name="connsiteY6" fmla="*/ 8819 h 10026"/>
              <a:gd name="connsiteX7" fmla="*/ 2300 w 10007"/>
              <a:gd name="connsiteY7" fmla="*/ 8002 h 10026"/>
              <a:gd name="connsiteX8" fmla="*/ 2625 w 10007"/>
              <a:gd name="connsiteY8" fmla="*/ 8141 h 10026"/>
              <a:gd name="connsiteX9" fmla="*/ 3123 w 10007"/>
              <a:gd name="connsiteY9" fmla="*/ 8432 h 10026"/>
              <a:gd name="connsiteX10" fmla="*/ 3609 w 10007"/>
              <a:gd name="connsiteY10" fmla="*/ 8527 h 10026"/>
              <a:gd name="connsiteX11" fmla="*/ 3934 w 10007"/>
              <a:gd name="connsiteY11" fmla="*/ 7228 h 10026"/>
              <a:gd name="connsiteX12" fmla="*/ 4269 w 10007"/>
              <a:gd name="connsiteY12" fmla="*/ 8096 h 10026"/>
              <a:gd name="connsiteX13" fmla="*/ 4757 w 10007"/>
              <a:gd name="connsiteY13" fmla="*/ 6505 h 10026"/>
              <a:gd name="connsiteX14" fmla="*/ 5256 w 10007"/>
              <a:gd name="connsiteY14" fmla="*/ 7760 h 10026"/>
              <a:gd name="connsiteX15" fmla="*/ 5581 w 10007"/>
              <a:gd name="connsiteY15" fmla="*/ 8242 h 10026"/>
              <a:gd name="connsiteX16" fmla="*/ 5904 w 10007"/>
              <a:gd name="connsiteY16" fmla="*/ 7519 h 10026"/>
              <a:gd name="connsiteX17" fmla="*/ 6241 w 10007"/>
              <a:gd name="connsiteY17" fmla="*/ 6936 h 10026"/>
              <a:gd name="connsiteX18" fmla="*/ 6565 w 10007"/>
              <a:gd name="connsiteY18" fmla="*/ 6213 h 10026"/>
              <a:gd name="connsiteX19" fmla="*/ 6890 w 10007"/>
              <a:gd name="connsiteY19" fmla="*/ 4819 h 10026"/>
              <a:gd name="connsiteX20" fmla="*/ 7713 w 10007"/>
              <a:gd name="connsiteY20" fmla="*/ 4628 h 10026"/>
              <a:gd name="connsiteX21" fmla="*/ 8199 w 10007"/>
              <a:gd name="connsiteY21" fmla="*/ 3664 h 10026"/>
              <a:gd name="connsiteX22" fmla="*/ 8698 w 10007"/>
              <a:gd name="connsiteY22" fmla="*/ 4191 h 10026"/>
              <a:gd name="connsiteX23" fmla="*/ 9023 w 10007"/>
              <a:gd name="connsiteY23" fmla="*/ 3081 h 10026"/>
              <a:gd name="connsiteX24" fmla="*/ 9521 w 10007"/>
              <a:gd name="connsiteY24" fmla="*/ 2409 h 10026"/>
              <a:gd name="connsiteX25" fmla="*/ 10007 w 10007"/>
              <a:gd name="connsiteY25" fmla="*/ 0 h 10026"/>
              <a:gd name="connsiteX0" fmla="*/ 1320 w 10007"/>
              <a:gd name="connsiteY0" fmla="*/ 10026 h 10030"/>
              <a:gd name="connsiteX1" fmla="*/ 8 w 10007"/>
              <a:gd name="connsiteY1" fmla="*/ 10030 h 10030"/>
              <a:gd name="connsiteX2" fmla="*/ 0 w 10007"/>
              <a:gd name="connsiteY2" fmla="*/ 8379 h 10030"/>
              <a:gd name="connsiteX3" fmla="*/ 492 w 10007"/>
              <a:gd name="connsiteY3" fmla="*/ 8578 h 10030"/>
              <a:gd name="connsiteX4" fmla="*/ 989 w 10007"/>
              <a:gd name="connsiteY4" fmla="*/ 8819 h 10030"/>
              <a:gd name="connsiteX5" fmla="*/ 1315 w 10007"/>
              <a:gd name="connsiteY5" fmla="*/ 8002 h 10030"/>
              <a:gd name="connsiteX6" fmla="*/ 1638 w 10007"/>
              <a:gd name="connsiteY6" fmla="*/ 8819 h 10030"/>
              <a:gd name="connsiteX7" fmla="*/ 2300 w 10007"/>
              <a:gd name="connsiteY7" fmla="*/ 8002 h 10030"/>
              <a:gd name="connsiteX8" fmla="*/ 2625 w 10007"/>
              <a:gd name="connsiteY8" fmla="*/ 8141 h 10030"/>
              <a:gd name="connsiteX9" fmla="*/ 3123 w 10007"/>
              <a:gd name="connsiteY9" fmla="*/ 8432 h 10030"/>
              <a:gd name="connsiteX10" fmla="*/ 3609 w 10007"/>
              <a:gd name="connsiteY10" fmla="*/ 8527 h 10030"/>
              <a:gd name="connsiteX11" fmla="*/ 3934 w 10007"/>
              <a:gd name="connsiteY11" fmla="*/ 7228 h 10030"/>
              <a:gd name="connsiteX12" fmla="*/ 4269 w 10007"/>
              <a:gd name="connsiteY12" fmla="*/ 8096 h 10030"/>
              <a:gd name="connsiteX13" fmla="*/ 4757 w 10007"/>
              <a:gd name="connsiteY13" fmla="*/ 6505 h 10030"/>
              <a:gd name="connsiteX14" fmla="*/ 5256 w 10007"/>
              <a:gd name="connsiteY14" fmla="*/ 7760 h 10030"/>
              <a:gd name="connsiteX15" fmla="*/ 5581 w 10007"/>
              <a:gd name="connsiteY15" fmla="*/ 8242 h 10030"/>
              <a:gd name="connsiteX16" fmla="*/ 5904 w 10007"/>
              <a:gd name="connsiteY16" fmla="*/ 7519 h 10030"/>
              <a:gd name="connsiteX17" fmla="*/ 6241 w 10007"/>
              <a:gd name="connsiteY17" fmla="*/ 6936 h 10030"/>
              <a:gd name="connsiteX18" fmla="*/ 6565 w 10007"/>
              <a:gd name="connsiteY18" fmla="*/ 6213 h 10030"/>
              <a:gd name="connsiteX19" fmla="*/ 6890 w 10007"/>
              <a:gd name="connsiteY19" fmla="*/ 4819 h 10030"/>
              <a:gd name="connsiteX20" fmla="*/ 7713 w 10007"/>
              <a:gd name="connsiteY20" fmla="*/ 4628 h 10030"/>
              <a:gd name="connsiteX21" fmla="*/ 8199 w 10007"/>
              <a:gd name="connsiteY21" fmla="*/ 3664 h 10030"/>
              <a:gd name="connsiteX22" fmla="*/ 8698 w 10007"/>
              <a:gd name="connsiteY22" fmla="*/ 4191 h 10030"/>
              <a:gd name="connsiteX23" fmla="*/ 9023 w 10007"/>
              <a:gd name="connsiteY23" fmla="*/ 3081 h 10030"/>
              <a:gd name="connsiteX24" fmla="*/ 9521 w 10007"/>
              <a:gd name="connsiteY24" fmla="*/ 2409 h 10030"/>
              <a:gd name="connsiteX25" fmla="*/ 10007 w 10007"/>
              <a:gd name="connsiteY25" fmla="*/ 0 h 10030"/>
              <a:gd name="connsiteX0" fmla="*/ 1317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8333 w 10004"/>
              <a:gd name="connsiteY0" fmla="*/ 10026 h 10030"/>
              <a:gd name="connsiteX1" fmla="*/ 5 w 10004"/>
              <a:gd name="connsiteY1" fmla="*/ 10030 h 10030"/>
              <a:gd name="connsiteX2" fmla="*/ 0 w 10004"/>
              <a:gd name="connsiteY2" fmla="*/ 8379 h 10030"/>
              <a:gd name="connsiteX3" fmla="*/ 489 w 10004"/>
              <a:gd name="connsiteY3" fmla="*/ 8578 h 10030"/>
              <a:gd name="connsiteX4" fmla="*/ 986 w 10004"/>
              <a:gd name="connsiteY4" fmla="*/ 8819 h 10030"/>
              <a:gd name="connsiteX5" fmla="*/ 1312 w 10004"/>
              <a:gd name="connsiteY5" fmla="*/ 8002 h 10030"/>
              <a:gd name="connsiteX6" fmla="*/ 1635 w 10004"/>
              <a:gd name="connsiteY6" fmla="*/ 8819 h 10030"/>
              <a:gd name="connsiteX7" fmla="*/ 2297 w 10004"/>
              <a:gd name="connsiteY7" fmla="*/ 8002 h 10030"/>
              <a:gd name="connsiteX8" fmla="*/ 2622 w 10004"/>
              <a:gd name="connsiteY8" fmla="*/ 8141 h 10030"/>
              <a:gd name="connsiteX9" fmla="*/ 3120 w 10004"/>
              <a:gd name="connsiteY9" fmla="*/ 8432 h 10030"/>
              <a:gd name="connsiteX10" fmla="*/ 3606 w 10004"/>
              <a:gd name="connsiteY10" fmla="*/ 8527 h 10030"/>
              <a:gd name="connsiteX11" fmla="*/ 3931 w 10004"/>
              <a:gd name="connsiteY11" fmla="*/ 7228 h 10030"/>
              <a:gd name="connsiteX12" fmla="*/ 4266 w 10004"/>
              <a:gd name="connsiteY12" fmla="*/ 8096 h 10030"/>
              <a:gd name="connsiteX13" fmla="*/ 4754 w 10004"/>
              <a:gd name="connsiteY13" fmla="*/ 6505 h 10030"/>
              <a:gd name="connsiteX14" fmla="*/ 5253 w 10004"/>
              <a:gd name="connsiteY14" fmla="*/ 7760 h 10030"/>
              <a:gd name="connsiteX15" fmla="*/ 5578 w 10004"/>
              <a:gd name="connsiteY15" fmla="*/ 8242 h 10030"/>
              <a:gd name="connsiteX16" fmla="*/ 5901 w 10004"/>
              <a:gd name="connsiteY16" fmla="*/ 7519 h 10030"/>
              <a:gd name="connsiteX17" fmla="*/ 6238 w 10004"/>
              <a:gd name="connsiteY17" fmla="*/ 6936 h 10030"/>
              <a:gd name="connsiteX18" fmla="*/ 6562 w 10004"/>
              <a:gd name="connsiteY18" fmla="*/ 6213 h 10030"/>
              <a:gd name="connsiteX19" fmla="*/ 6887 w 10004"/>
              <a:gd name="connsiteY19" fmla="*/ 4819 h 10030"/>
              <a:gd name="connsiteX20" fmla="*/ 7710 w 10004"/>
              <a:gd name="connsiteY20" fmla="*/ 4628 h 10030"/>
              <a:gd name="connsiteX21" fmla="*/ 8196 w 10004"/>
              <a:gd name="connsiteY21" fmla="*/ 3664 h 10030"/>
              <a:gd name="connsiteX22" fmla="*/ 8695 w 10004"/>
              <a:gd name="connsiteY22" fmla="*/ 4191 h 10030"/>
              <a:gd name="connsiteX23" fmla="*/ 9020 w 10004"/>
              <a:gd name="connsiteY23" fmla="*/ 3081 h 10030"/>
              <a:gd name="connsiteX24" fmla="*/ 9518 w 10004"/>
              <a:gd name="connsiteY24" fmla="*/ 2409 h 10030"/>
              <a:gd name="connsiteX25" fmla="*/ 10004 w 10004"/>
              <a:gd name="connsiteY25" fmla="*/ 0 h 10030"/>
              <a:gd name="connsiteX0" fmla="*/ 10188 w 10188"/>
              <a:gd name="connsiteY0" fmla="*/ 10039 h 10039"/>
              <a:gd name="connsiteX1" fmla="*/ 5 w 10188"/>
              <a:gd name="connsiteY1" fmla="*/ 10030 h 10039"/>
              <a:gd name="connsiteX2" fmla="*/ 0 w 10188"/>
              <a:gd name="connsiteY2" fmla="*/ 8379 h 10039"/>
              <a:gd name="connsiteX3" fmla="*/ 489 w 10188"/>
              <a:gd name="connsiteY3" fmla="*/ 8578 h 10039"/>
              <a:gd name="connsiteX4" fmla="*/ 986 w 10188"/>
              <a:gd name="connsiteY4" fmla="*/ 8819 h 10039"/>
              <a:gd name="connsiteX5" fmla="*/ 1312 w 10188"/>
              <a:gd name="connsiteY5" fmla="*/ 8002 h 10039"/>
              <a:gd name="connsiteX6" fmla="*/ 1635 w 10188"/>
              <a:gd name="connsiteY6" fmla="*/ 8819 h 10039"/>
              <a:gd name="connsiteX7" fmla="*/ 2297 w 10188"/>
              <a:gd name="connsiteY7" fmla="*/ 8002 h 10039"/>
              <a:gd name="connsiteX8" fmla="*/ 2622 w 10188"/>
              <a:gd name="connsiteY8" fmla="*/ 8141 h 10039"/>
              <a:gd name="connsiteX9" fmla="*/ 3120 w 10188"/>
              <a:gd name="connsiteY9" fmla="*/ 8432 h 10039"/>
              <a:gd name="connsiteX10" fmla="*/ 3606 w 10188"/>
              <a:gd name="connsiteY10" fmla="*/ 8527 h 10039"/>
              <a:gd name="connsiteX11" fmla="*/ 3931 w 10188"/>
              <a:gd name="connsiteY11" fmla="*/ 7228 h 10039"/>
              <a:gd name="connsiteX12" fmla="*/ 4266 w 10188"/>
              <a:gd name="connsiteY12" fmla="*/ 8096 h 10039"/>
              <a:gd name="connsiteX13" fmla="*/ 4754 w 10188"/>
              <a:gd name="connsiteY13" fmla="*/ 6505 h 10039"/>
              <a:gd name="connsiteX14" fmla="*/ 5253 w 10188"/>
              <a:gd name="connsiteY14" fmla="*/ 7760 h 10039"/>
              <a:gd name="connsiteX15" fmla="*/ 5578 w 10188"/>
              <a:gd name="connsiteY15" fmla="*/ 8242 h 10039"/>
              <a:gd name="connsiteX16" fmla="*/ 5901 w 10188"/>
              <a:gd name="connsiteY16" fmla="*/ 7519 h 10039"/>
              <a:gd name="connsiteX17" fmla="*/ 6238 w 10188"/>
              <a:gd name="connsiteY17" fmla="*/ 6936 h 10039"/>
              <a:gd name="connsiteX18" fmla="*/ 6562 w 10188"/>
              <a:gd name="connsiteY18" fmla="*/ 6213 h 10039"/>
              <a:gd name="connsiteX19" fmla="*/ 6887 w 10188"/>
              <a:gd name="connsiteY19" fmla="*/ 4819 h 10039"/>
              <a:gd name="connsiteX20" fmla="*/ 7710 w 10188"/>
              <a:gd name="connsiteY20" fmla="*/ 4628 h 10039"/>
              <a:gd name="connsiteX21" fmla="*/ 8196 w 10188"/>
              <a:gd name="connsiteY21" fmla="*/ 3664 h 10039"/>
              <a:gd name="connsiteX22" fmla="*/ 8695 w 10188"/>
              <a:gd name="connsiteY22" fmla="*/ 4191 h 10039"/>
              <a:gd name="connsiteX23" fmla="*/ 9020 w 10188"/>
              <a:gd name="connsiteY23" fmla="*/ 3081 h 10039"/>
              <a:gd name="connsiteX24" fmla="*/ 9518 w 10188"/>
              <a:gd name="connsiteY24" fmla="*/ 2409 h 10039"/>
              <a:gd name="connsiteX25" fmla="*/ 10004 w 10188"/>
              <a:gd name="connsiteY25" fmla="*/ 0 h 10039"/>
              <a:gd name="connsiteX0" fmla="*/ 10188 w 10804"/>
              <a:gd name="connsiteY0" fmla="*/ 10039 h 10154"/>
              <a:gd name="connsiteX1" fmla="*/ 10007 w 10804"/>
              <a:gd name="connsiteY1" fmla="*/ 10036 h 10154"/>
              <a:gd name="connsiteX2" fmla="*/ 5 w 10804"/>
              <a:gd name="connsiteY2" fmla="*/ 10030 h 10154"/>
              <a:gd name="connsiteX3" fmla="*/ 0 w 10804"/>
              <a:gd name="connsiteY3" fmla="*/ 8379 h 10154"/>
              <a:gd name="connsiteX4" fmla="*/ 489 w 10804"/>
              <a:gd name="connsiteY4" fmla="*/ 8578 h 10154"/>
              <a:gd name="connsiteX5" fmla="*/ 986 w 10804"/>
              <a:gd name="connsiteY5" fmla="*/ 8819 h 10154"/>
              <a:gd name="connsiteX6" fmla="*/ 1312 w 10804"/>
              <a:gd name="connsiteY6" fmla="*/ 8002 h 10154"/>
              <a:gd name="connsiteX7" fmla="*/ 1635 w 10804"/>
              <a:gd name="connsiteY7" fmla="*/ 8819 h 10154"/>
              <a:gd name="connsiteX8" fmla="*/ 2297 w 10804"/>
              <a:gd name="connsiteY8" fmla="*/ 8002 h 10154"/>
              <a:gd name="connsiteX9" fmla="*/ 2622 w 10804"/>
              <a:gd name="connsiteY9" fmla="*/ 8141 h 10154"/>
              <a:gd name="connsiteX10" fmla="*/ 3120 w 10804"/>
              <a:gd name="connsiteY10" fmla="*/ 8432 h 10154"/>
              <a:gd name="connsiteX11" fmla="*/ 3606 w 10804"/>
              <a:gd name="connsiteY11" fmla="*/ 8527 h 10154"/>
              <a:gd name="connsiteX12" fmla="*/ 3931 w 10804"/>
              <a:gd name="connsiteY12" fmla="*/ 7228 h 10154"/>
              <a:gd name="connsiteX13" fmla="*/ 4266 w 10804"/>
              <a:gd name="connsiteY13" fmla="*/ 8096 h 10154"/>
              <a:gd name="connsiteX14" fmla="*/ 4754 w 10804"/>
              <a:gd name="connsiteY14" fmla="*/ 6505 h 10154"/>
              <a:gd name="connsiteX15" fmla="*/ 5253 w 10804"/>
              <a:gd name="connsiteY15" fmla="*/ 7760 h 10154"/>
              <a:gd name="connsiteX16" fmla="*/ 5578 w 10804"/>
              <a:gd name="connsiteY16" fmla="*/ 8242 h 10154"/>
              <a:gd name="connsiteX17" fmla="*/ 5901 w 10804"/>
              <a:gd name="connsiteY17" fmla="*/ 7519 h 10154"/>
              <a:gd name="connsiteX18" fmla="*/ 6238 w 10804"/>
              <a:gd name="connsiteY18" fmla="*/ 6936 h 10154"/>
              <a:gd name="connsiteX19" fmla="*/ 6562 w 10804"/>
              <a:gd name="connsiteY19" fmla="*/ 6213 h 10154"/>
              <a:gd name="connsiteX20" fmla="*/ 6887 w 10804"/>
              <a:gd name="connsiteY20" fmla="*/ 4819 h 10154"/>
              <a:gd name="connsiteX21" fmla="*/ 7710 w 10804"/>
              <a:gd name="connsiteY21" fmla="*/ 4628 h 10154"/>
              <a:gd name="connsiteX22" fmla="*/ 8196 w 10804"/>
              <a:gd name="connsiteY22" fmla="*/ 3664 h 10154"/>
              <a:gd name="connsiteX23" fmla="*/ 8695 w 10804"/>
              <a:gd name="connsiteY23" fmla="*/ 4191 h 10154"/>
              <a:gd name="connsiteX24" fmla="*/ 9020 w 10804"/>
              <a:gd name="connsiteY24" fmla="*/ 3081 h 10154"/>
              <a:gd name="connsiteX25" fmla="*/ 9518 w 10804"/>
              <a:gd name="connsiteY25" fmla="*/ 2409 h 10154"/>
              <a:gd name="connsiteX26" fmla="*/ 10004 w 10804"/>
              <a:gd name="connsiteY26" fmla="*/ 0 h 10154"/>
              <a:gd name="connsiteX0" fmla="*/ 10188 w 10804"/>
              <a:gd name="connsiteY0" fmla="*/ 10039 h 10157"/>
              <a:gd name="connsiteX1" fmla="*/ 10007 w 10804"/>
              <a:gd name="connsiteY1" fmla="*/ 10036 h 10157"/>
              <a:gd name="connsiteX2" fmla="*/ 5 w 10804"/>
              <a:gd name="connsiteY2" fmla="*/ 10030 h 10157"/>
              <a:gd name="connsiteX3" fmla="*/ 0 w 10804"/>
              <a:gd name="connsiteY3" fmla="*/ 8379 h 10157"/>
              <a:gd name="connsiteX4" fmla="*/ 489 w 10804"/>
              <a:gd name="connsiteY4" fmla="*/ 8578 h 10157"/>
              <a:gd name="connsiteX5" fmla="*/ 986 w 10804"/>
              <a:gd name="connsiteY5" fmla="*/ 8819 h 10157"/>
              <a:gd name="connsiteX6" fmla="*/ 1312 w 10804"/>
              <a:gd name="connsiteY6" fmla="*/ 8002 h 10157"/>
              <a:gd name="connsiteX7" fmla="*/ 1635 w 10804"/>
              <a:gd name="connsiteY7" fmla="*/ 8819 h 10157"/>
              <a:gd name="connsiteX8" fmla="*/ 2297 w 10804"/>
              <a:gd name="connsiteY8" fmla="*/ 8002 h 10157"/>
              <a:gd name="connsiteX9" fmla="*/ 2622 w 10804"/>
              <a:gd name="connsiteY9" fmla="*/ 8141 h 10157"/>
              <a:gd name="connsiteX10" fmla="*/ 3120 w 10804"/>
              <a:gd name="connsiteY10" fmla="*/ 8432 h 10157"/>
              <a:gd name="connsiteX11" fmla="*/ 3606 w 10804"/>
              <a:gd name="connsiteY11" fmla="*/ 8527 h 10157"/>
              <a:gd name="connsiteX12" fmla="*/ 3931 w 10804"/>
              <a:gd name="connsiteY12" fmla="*/ 7228 h 10157"/>
              <a:gd name="connsiteX13" fmla="*/ 4266 w 10804"/>
              <a:gd name="connsiteY13" fmla="*/ 8096 h 10157"/>
              <a:gd name="connsiteX14" fmla="*/ 4754 w 10804"/>
              <a:gd name="connsiteY14" fmla="*/ 6505 h 10157"/>
              <a:gd name="connsiteX15" fmla="*/ 5253 w 10804"/>
              <a:gd name="connsiteY15" fmla="*/ 7760 h 10157"/>
              <a:gd name="connsiteX16" fmla="*/ 5578 w 10804"/>
              <a:gd name="connsiteY16" fmla="*/ 8242 h 10157"/>
              <a:gd name="connsiteX17" fmla="*/ 5901 w 10804"/>
              <a:gd name="connsiteY17" fmla="*/ 7519 h 10157"/>
              <a:gd name="connsiteX18" fmla="*/ 6238 w 10804"/>
              <a:gd name="connsiteY18" fmla="*/ 6936 h 10157"/>
              <a:gd name="connsiteX19" fmla="*/ 6562 w 10804"/>
              <a:gd name="connsiteY19" fmla="*/ 6213 h 10157"/>
              <a:gd name="connsiteX20" fmla="*/ 6887 w 10804"/>
              <a:gd name="connsiteY20" fmla="*/ 4819 h 10157"/>
              <a:gd name="connsiteX21" fmla="*/ 7710 w 10804"/>
              <a:gd name="connsiteY21" fmla="*/ 4628 h 10157"/>
              <a:gd name="connsiteX22" fmla="*/ 8196 w 10804"/>
              <a:gd name="connsiteY22" fmla="*/ 3664 h 10157"/>
              <a:gd name="connsiteX23" fmla="*/ 8695 w 10804"/>
              <a:gd name="connsiteY23" fmla="*/ 4191 h 10157"/>
              <a:gd name="connsiteX24" fmla="*/ 9020 w 10804"/>
              <a:gd name="connsiteY24" fmla="*/ 3081 h 10157"/>
              <a:gd name="connsiteX25" fmla="*/ 9518 w 10804"/>
              <a:gd name="connsiteY25" fmla="*/ 2409 h 10157"/>
              <a:gd name="connsiteX26" fmla="*/ 10004 w 10804"/>
              <a:gd name="connsiteY26" fmla="*/ 0 h 10157"/>
              <a:gd name="connsiteX0" fmla="*/ 10188 w 10188"/>
              <a:gd name="connsiteY0" fmla="*/ 10039 h 10157"/>
              <a:gd name="connsiteX1" fmla="*/ 10007 w 10188"/>
              <a:gd name="connsiteY1" fmla="*/ 10036 h 10157"/>
              <a:gd name="connsiteX2" fmla="*/ 5 w 10188"/>
              <a:gd name="connsiteY2" fmla="*/ 10030 h 10157"/>
              <a:gd name="connsiteX3" fmla="*/ 0 w 10188"/>
              <a:gd name="connsiteY3" fmla="*/ 8379 h 10157"/>
              <a:gd name="connsiteX4" fmla="*/ 489 w 10188"/>
              <a:gd name="connsiteY4" fmla="*/ 8578 h 10157"/>
              <a:gd name="connsiteX5" fmla="*/ 986 w 10188"/>
              <a:gd name="connsiteY5" fmla="*/ 8819 h 10157"/>
              <a:gd name="connsiteX6" fmla="*/ 1312 w 10188"/>
              <a:gd name="connsiteY6" fmla="*/ 8002 h 10157"/>
              <a:gd name="connsiteX7" fmla="*/ 1635 w 10188"/>
              <a:gd name="connsiteY7" fmla="*/ 8819 h 10157"/>
              <a:gd name="connsiteX8" fmla="*/ 2297 w 10188"/>
              <a:gd name="connsiteY8" fmla="*/ 8002 h 10157"/>
              <a:gd name="connsiteX9" fmla="*/ 2622 w 10188"/>
              <a:gd name="connsiteY9" fmla="*/ 8141 h 10157"/>
              <a:gd name="connsiteX10" fmla="*/ 3120 w 10188"/>
              <a:gd name="connsiteY10" fmla="*/ 8432 h 10157"/>
              <a:gd name="connsiteX11" fmla="*/ 3606 w 10188"/>
              <a:gd name="connsiteY11" fmla="*/ 8527 h 10157"/>
              <a:gd name="connsiteX12" fmla="*/ 3931 w 10188"/>
              <a:gd name="connsiteY12" fmla="*/ 7228 h 10157"/>
              <a:gd name="connsiteX13" fmla="*/ 4266 w 10188"/>
              <a:gd name="connsiteY13" fmla="*/ 8096 h 10157"/>
              <a:gd name="connsiteX14" fmla="*/ 4754 w 10188"/>
              <a:gd name="connsiteY14" fmla="*/ 6505 h 10157"/>
              <a:gd name="connsiteX15" fmla="*/ 5253 w 10188"/>
              <a:gd name="connsiteY15" fmla="*/ 7760 h 10157"/>
              <a:gd name="connsiteX16" fmla="*/ 5578 w 10188"/>
              <a:gd name="connsiteY16" fmla="*/ 8242 h 10157"/>
              <a:gd name="connsiteX17" fmla="*/ 5901 w 10188"/>
              <a:gd name="connsiteY17" fmla="*/ 7519 h 10157"/>
              <a:gd name="connsiteX18" fmla="*/ 6238 w 10188"/>
              <a:gd name="connsiteY18" fmla="*/ 6936 h 10157"/>
              <a:gd name="connsiteX19" fmla="*/ 6562 w 10188"/>
              <a:gd name="connsiteY19" fmla="*/ 6213 h 10157"/>
              <a:gd name="connsiteX20" fmla="*/ 6887 w 10188"/>
              <a:gd name="connsiteY20" fmla="*/ 4819 h 10157"/>
              <a:gd name="connsiteX21" fmla="*/ 7710 w 10188"/>
              <a:gd name="connsiteY21" fmla="*/ 4628 h 10157"/>
              <a:gd name="connsiteX22" fmla="*/ 8196 w 10188"/>
              <a:gd name="connsiteY22" fmla="*/ 3664 h 10157"/>
              <a:gd name="connsiteX23" fmla="*/ 8695 w 10188"/>
              <a:gd name="connsiteY23" fmla="*/ 4191 h 10157"/>
              <a:gd name="connsiteX24" fmla="*/ 9020 w 10188"/>
              <a:gd name="connsiteY24" fmla="*/ 3081 h 10157"/>
              <a:gd name="connsiteX25" fmla="*/ 9518 w 10188"/>
              <a:gd name="connsiteY25" fmla="*/ 2409 h 10157"/>
              <a:gd name="connsiteX26" fmla="*/ 10004 w 10188"/>
              <a:gd name="connsiteY26" fmla="*/ 0 h 10157"/>
              <a:gd name="connsiteX0" fmla="*/ 10013 w 10013"/>
              <a:gd name="connsiteY0" fmla="*/ 8 h 10157"/>
              <a:gd name="connsiteX1" fmla="*/ 10007 w 10013"/>
              <a:gd name="connsiteY1" fmla="*/ 10036 h 10157"/>
              <a:gd name="connsiteX2" fmla="*/ 5 w 10013"/>
              <a:gd name="connsiteY2" fmla="*/ 10030 h 10157"/>
              <a:gd name="connsiteX3" fmla="*/ 0 w 10013"/>
              <a:gd name="connsiteY3" fmla="*/ 8379 h 10157"/>
              <a:gd name="connsiteX4" fmla="*/ 489 w 10013"/>
              <a:gd name="connsiteY4" fmla="*/ 8578 h 10157"/>
              <a:gd name="connsiteX5" fmla="*/ 986 w 10013"/>
              <a:gd name="connsiteY5" fmla="*/ 8819 h 10157"/>
              <a:gd name="connsiteX6" fmla="*/ 1312 w 10013"/>
              <a:gd name="connsiteY6" fmla="*/ 8002 h 10157"/>
              <a:gd name="connsiteX7" fmla="*/ 1635 w 10013"/>
              <a:gd name="connsiteY7" fmla="*/ 8819 h 10157"/>
              <a:gd name="connsiteX8" fmla="*/ 2297 w 10013"/>
              <a:gd name="connsiteY8" fmla="*/ 8002 h 10157"/>
              <a:gd name="connsiteX9" fmla="*/ 2622 w 10013"/>
              <a:gd name="connsiteY9" fmla="*/ 8141 h 10157"/>
              <a:gd name="connsiteX10" fmla="*/ 3120 w 10013"/>
              <a:gd name="connsiteY10" fmla="*/ 8432 h 10157"/>
              <a:gd name="connsiteX11" fmla="*/ 3606 w 10013"/>
              <a:gd name="connsiteY11" fmla="*/ 8527 h 10157"/>
              <a:gd name="connsiteX12" fmla="*/ 3931 w 10013"/>
              <a:gd name="connsiteY12" fmla="*/ 7228 h 10157"/>
              <a:gd name="connsiteX13" fmla="*/ 4266 w 10013"/>
              <a:gd name="connsiteY13" fmla="*/ 8096 h 10157"/>
              <a:gd name="connsiteX14" fmla="*/ 4754 w 10013"/>
              <a:gd name="connsiteY14" fmla="*/ 6505 h 10157"/>
              <a:gd name="connsiteX15" fmla="*/ 5253 w 10013"/>
              <a:gd name="connsiteY15" fmla="*/ 7760 h 10157"/>
              <a:gd name="connsiteX16" fmla="*/ 5578 w 10013"/>
              <a:gd name="connsiteY16" fmla="*/ 8242 h 10157"/>
              <a:gd name="connsiteX17" fmla="*/ 5901 w 10013"/>
              <a:gd name="connsiteY17" fmla="*/ 7519 h 10157"/>
              <a:gd name="connsiteX18" fmla="*/ 6238 w 10013"/>
              <a:gd name="connsiteY18" fmla="*/ 6936 h 10157"/>
              <a:gd name="connsiteX19" fmla="*/ 6562 w 10013"/>
              <a:gd name="connsiteY19" fmla="*/ 6213 h 10157"/>
              <a:gd name="connsiteX20" fmla="*/ 6887 w 10013"/>
              <a:gd name="connsiteY20" fmla="*/ 4819 h 10157"/>
              <a:gd name="connsiteX21" fmla="*/ 7710 w 10013"/>
              <a:gd name="connsiteY21" fmla="*/ 4628 h 10157"/>
              <a:gd name="connsiteX22" fmla="*/ 8196 w 10013"/>
              <a:gd name="connsiteY22" fmla="*/ 3664 h 10157"/>
              <a:gd name="connsiteX23" fmla="*/ 8695 w 10013"/>
              <a:gd name="connsiteY23" fmla="*/ 4191 h 10157"/>
              <a:gd name="connsiteX24" fmla="*/ 9020 w 10013"/>
              <a:gd name="connsiteY24" fmla="*/ 3081 h 10157"/>
              <a:gd name="connsiteX25" fmla="*/ 9518 w 10013"/>
              <a:gd name="connsiteY25" fmla="*/ 2409 h 10157"/>
              <a:gd name="connsiteX26" fmla="*/ 10004 w 10013"/>
              <a:gd name="connsiteY26" fmla="*/ 0 h 1015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3 w 10013"/>
              <a:gd name="connsiteY0" fmla="*/ 8 h 10037"/>
              <a:gd name="connsiteX1" fmla="*/ 10007 w 10013"/>
              <a:gd name="connsiteY1" fmla="*/ 10036 h 10037"/>
              <a:gd name="connsiteX2" fmla="*/ 5 w 10013"/>
              <a:gd name="connsiteY2" fmla="*/ 10030 h 10037"/>
              <a:gd name="connsiteX3" fmla="*/ 0 w 10013"/>
              <a:gd name="connsiteY3" fmla="*/ 8379 h 10037"/>
              <a:gd name="connsiteX4" fmla="*/ 489 w 10013"/>
              <a:gd name="connsiteY4" fmla="*/ 8578 h 10037"/>
              <a:gd name="connsiteX5" fmla="*/ 986 w 10013"/>
              <a:gd name="connsiteY5" fmla="*/ 8819 h 10037"/>
              <a:gd name="connsiteX6" fmla="*/ 1312 w 10013"/>
              <a:gd name="connsiteY6" fmla="*/ 8002 h 10037"/>
              <a:gd name="connsiteX7" fmla="*/ 1635 w 10013"/>
              <a:gd name="connsiteY7" fmla="*/ 8819 h 10037"/>
              <a:gd name="connsiteX8" fmla="*/ 2297 w 10013"/>
              <a:gd name="connsiteY8" fmla="*/ 8002 h 10037"/>
              <a:gd name="connsiteX9" fmla="*/ 2622 w 10013"/>
              <a:gd name="connsiteY9" fmla="*/ 8141 h 10037"/>
              <a:gd name="connsiteX10" fmla="*/ 3120 w 10013"/>
              <a:gd name="connsiteY10" fmla="*/ 8432 h 10037"/>
              <a:gd name="connsiteX11" fmla="*/ 3606 w 10013"/>
              <a:gd name="connsiteY11" fmla="*/ 8527 h 10037"/>
              <a:gd name="connsiteX12" fmla="*/ 3931 w 10013"/>
              <a:gd name="connsiteY12" fmla="*/ 7228 h 10037"/>
              <a:gd name="connsiteX13" fmla="*/ 4266 w 10013"/>
              <a:gd name="connsiteY13" fmla="*/ 8096 h 10037"/>
              <a:gd name="connsiteX14" fmla="*/ 4754 w 10013"/>
              <a:gd name="connsiteY14" fmla="*/ 6505 h 10037"/>
              <a:gd name="connsiteX15" fmla="*/ 5253 w 10013"/>
              <a:gd name="connsiteY15" fmla="*/ 7760 h 10037"/>
              <a:gd name="connsiteX16" fmla="*/ 5578 w 10013"/>
              <a:gd name="connsiteY16" fmla="*/ 8242 h 10037"/>
              <a:gd name="connsiteX17" fmla="*/ 5901 w 10013"/>
              <a:gd name="connsiteY17" fmla="*/ 7519 h 10037"/>
              <a:gd name="connsiteX18" fmla="*/ 6238 w 10013"/>
              <a:gd name="connsiteY18" fmla="*/ 6936 h 10037"/>
              <a:gd name="connsiteX19" fmla="*/ 6562 w 10013"/>
              <a:gd name="connsiteY19" fmla="*/ 6213 h 10037"/>
              <a:gd name="connsiteX20" fmla="*/ 6887 w 10013"/>
              <a:gd name="connsiteY20" fmla="*/ 4819 h 10037"/>
              <a:gd name="connsiteX21" fmla="*/ 7710 w 10013"/>
              <a:gd name="connsiteY21" fmla="*/ 4628 h 10037"/>
              <a:gd name="connsiteX22" fmla="*/ 8196 w 10013"/>
              <a:gd name="connsiteY22" fmla="*/ 3664 h 10037"/>
              <a:gd name="connsiteX23" fmla="*/ 8695 w 10013"/>
              <a:gd name="connsiteY23" fmla="*/ 4191 h 10037"/>
              <a:gd name="connsiteX24" fmla="*/ 9020 w 10013"/>
              <a:gd name="connsiteY24" fmla="*/ 3081 h 10037"/>
              <a:gd name="connsiteX25" fmla="*/ 9518 w 10013"/>
              <a:gd name="connsiteY25" fmla="*/ 2409 h 10037"/>
              <a:gd name="connsiteX26" fmla="*/ 10004 w 10013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5898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235 w 10010"/>
              <a:gd name="connsiteY18" fmla="*/ 6936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559 w 10010"/>
              <a:gd name="connsiteY19" fmla="*/ 6213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6884 w 10010"/>
              <a:gd name="connsiteY20" fmla="*/ 4819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707 w 10010"/>
              <a:gd name="connsiteY21" fmla="*/ 4628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193 w 10010"/>
              <a:gd name="connsiteY22" fmla="*/ 3664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575 w 10010"/>
              <a:gd name="connsiteY16" fmla="*/ 8242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  <a:gd name="connsiteX0" fmla="*/ 10010 w 10010"/>
              <a:gd name="connsiteY0" fmla="*/ 8 h 10037"/>
              <a:gd name="connsiteX1" fmla="*/ 10004 w 10010"/>
              <a:gd name="connsiteY1" fmla="*/ 10036 h 10037"/>
              <a:gd name="connsiteX2" fmla="*/ 2 w 10010"/>
              <a:gd name="connsiteY2" fmla="*/ 10030 h 10037"/>
              <a:gd name="connsiteX3" fmla="*/ 0 w 10010"/>
              <a:gd name="connsiteY3" fmla="*/ 8379 h 10037"/>
              <a:gd name="connsiteX4" fmla="*/ 486 w 10010"/>
              <a:gd name="connsiteY4" fmla="*/ 8578 h 10037"/>
              <a:gd name="connsiteX5" fmla="*/ 983 w 10010"/>
              <a:gd name="connsiteY5" fmla="*/ 8819 h 10037"/>
              <a:gd name="connsiteX6" fmla="*/ 1309 w 10010"/>
              <a:gd name="connsiteY6" fmla="*/ 8002 h 10037"/>
              <a:gd name="connsiteX7" fmla="*/ 1632 w 10010"/>
              <a:gd name="connsiteY7" fmla="*/ 8819 h 10037"/>
              <a:gd name="connsiteX8" fmla="*/ 2294 w 10010"/>
              <a:gd name="connsiteY8" fmla="*/ 8002 h 10037"/>
              <a:gd name="connsiteX9" fmla="*/ 2619 w 10010"/>
              <a:gd name="connsiteY9" fmla="*/ 8141 h 10037"/>
              <a:gd name="connsiteX10" fmla="*/ 3117 w 10010"/>
              <a:gd name="connsiteY10" fmla="*/ 8432 h 10037"/>
              <a:gd name="connsiteX11" fmla="*/ 3603 w 10010"/>
              <a:gd name="connsiteY11" fmla="*/ 8527 h 10037"/>
              <a:gd name="connsiteX12" fmla="*/ 3928 w 10010"/>
              <a:gd name="connsiteY12" fmla="*/ 7228 h 10037"/>
              <a:gd name="connsiteX13" fmla="*/ 4263 w 10010"/>
              <a:gd name="connsiteY13" fmla="*/ 8096 h 10037"/>
              <a:gd name="connsiteX14" fmla="*/ 4751 w 10010"/>
              <a:gd name="connsiteY14" fmla="*/ 6505 h 10037"/>
              <a:gd name="connsiteX15" fmla="*/ 5250 w 10010"/>
              <a:gd name="connsiteY15" fmla="*/ 7760 h 10037"/>
              <a:gd name="connsiteX16" fmla="*/ 5634 w 10010"/>
              <a:gd name="connsiteY16" fmla="*/ 8301 h 10037"/>
              <a:gd name="connsiteX17" fmla="*/ 6040 w 10010"/>
              <a:gd name="connsiteY17" fmla="*/ 7519 h 10037"/>
              <a:gd name="connsiteX18" fmla="*/ 6520 w 10010"/>
              <a:gd name="connsiteY18" fmla="*/ 7025 h 10037"/>
              <a:gd name="connsiteX19" fmla="*/ 6939 w 10010"/>
              <a:gd name="connsiteY19" fmla="*/ 6272 h 10037"/>
              <a:gd name="connsiteX20" fmla="*/ 7335 w 10010"/>
              <a:gd name="connsiteY20" fmla="*/ 4967 h 10037"/>
              <a:gd name="connsiteX21" fmla="*/ 7802 w 10010"/>
              <a:gd name="connsiteY21" fmla="*/ 4746 h 10037"/>
              <a:gd name="connsiteX22" fmla="*/ 8205 w 10010"/>
              <a:gd name="connsiteY22" fmla="*/ 3812 h 10037"/>
              <a:gd name="connsiteX23" fmla="*/ 8692 w 10010"/>
              <a:gd name="connsiteY23" fmla="*/ 4191 h 10037"/>
              <a:gd name="connsiteX24" fmla="*/ 9017 w 10010"/>
              <a:gd name="connsiteY24" fmla="*/ 3081 h 10037"/>
              <a:gd name="connsiteX25" fmla="*/ 9515 w 10010"/>
              <a:gd name="connsiteY25" fmla="*/ 2409 h 10037"/>
              <a:gd name="connsiteX26" fmla="*/ 10001 w 10010"/>
              <a:gd name="connsiteY26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10" h="10037">
                <a:moveTo>
                  <a:pt x="10010" y="8"/>
                </a:moveTo>
                <a:cubicBezTo>
                  <a:pt x="9981" y="8"/>
                  <a:pt x="9995" y="10063"/>
                  <a:pt x="10004" y="10036"/>
                </a:cubicBezTo>
                <a:cubicBezTo>
                  <a:pt x="9998" y="10048"/>
                  <a:pt x="-1" y="9999"/>
                  <a:pt x="2" y="10030"/>
                </a:cubicBezTo>
                <a:cubicBezTo>
                  <a:pt x="4" y="10016"/>
                  <a:pt x="0" y="8383"/>
                  <a:pt x="0" y="8379"/>
                </a:cubicBezTo>
                <a:cubicBezTo>
                  <a:pt x="2" y="8387"/>
                  <a:pt x="322" y="8512"/>
                  <a:pt x="486" y="8578"/>
                </a:cubicBezTo>
                <a:lnTo>
                  <a:pt x="983" y="8819"/>
                </a:lnTo>
                <a:cubicBezTo>
                  <a:pt x="1092" y="8547"/>
                  <a:pt x="1200" y="8274"/>
                  <a:pt x="1309" y="8002"/>
                </a:cubicBezTo>
                <a:cubicBezTo>
                  <a:pt x="1417" y="8274"/>
                  <a:pt x="1524" y="8547"/>
                  <a:pt x="1632" y="8819"/>
                </a:cubicBezTo>
                <a:lnTo>
                  <a:pt x="2294" y="8002"/>
                </a:lnTo>
                <a:lnTo>
                  <a:pt x="2619" y="8141"/>
                </a:lnTo>
                <a:lnTo>
                  <a:pt x="3117" y="8432"/>
                </a:lnTo>
                <a:lnTo>
                  <a:pt x="3603" y="8527"/>
                </a:lnTo>
                <a:cubicBezTo>
                  <a:pt x="3711" y="8094"/>
                  <a:pt x="3820" y="7661"/>
                  <a:pt x="3928" y="7228"/>
                </a:cubicBezTo>
                <a:cubicBezTo>
                  <a:pt x="4040" y="7517"/>
                  <a:pt x="4151" y="7807"/>
                  <a:pt x="4263" y="8096"/>
                </a:cubicBezTo>
                <a:lnTo>
                  <a:pt x="4751" y="6505"/>
                </a:lnTo>
                <a:lnTo>
                  <a:pt x="5250" y="7760"/>
                </a:lnTo>
                <a:lnTo>
                  <a:pt x="5634" y="8301"/>
                </a:lnTo>
                <a:cubicBezTo>
                  <a:pt x="5742" y="8061"/>
                  <a:pt x="5932" y="7760"/>
                  <a:pt x="6040" y="7519"/>
                </a:cubicBezTo>
                <a:lnTo>
                  <a:pt x="6520" y="7025"/>
                </a:lnTo>
                <a:cubicBezTo>
                  <a:pt x="6533" y="6754"/>
                  <a:pt x="6926" y="6543"/>
                  <a:pt x="6939" y="6272"/>
                </a:cubicBezTo>
                <a:cubicBezTo>
                  <a:pt x="7047" y="5807"/>
                  <a:pt x="7227" y="5432"/>
                  <a:pt x="7335" y="4967"/>
                </a:cubicBezTo>
                <a:lnTo>
                  <a:pt x="7802" y="4746"/>
                </a:lnTo>
                <a:lnTo>
                  <a:pt x="8205" y="3812"/>
                </a:lnTo>
                <a:lnTo>
                  <a:pt x="8692" y="4191"/>
                </a:lnTo>
                <a:cubicBezTo>
                  <a:pt x="8800" y="3821"/>
                  <a:pt x="8909" y="3451"/>
                  <a:pt x="9017" y="3081"/>
                </a:cubicBezTo>
                <a:lnTo>
                  <a:pt x="9515" y="2409"/>
                </a:lnTo>
                <a:lnTo>
                  <a:pt x="10001" y="0"/>
                </a:lnTo>
              </a:path>
            </a:pathLst>
          </a:custGeom>
          <a:solidFill>
            <a:srgbClr val="FFF7DE">
              <a:alpha val="65098"/>
            </a:srgbClr>
          </a:solidFill>
          <a:ln w="12700" cap="rnd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483243-801C-4BE2-A123-A626D37A2C7A}"/>
              </a:ext>
            </a:extLst>
          </p:cNvPr>
          <p:cNvSpPr txBox="1"/>
          <p:nvPr/>
        </p:nvSpPr>
        <p:spPr>
          <a:xfrm>
            <a:off x="4803819" y="662711"/>
            <a:ext cx="258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1A52A-3483-4F89-9868-2FF3E1C548F5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72F6CF-EA3A-4F98-966B-EE537CC37409}"/>
              </a:ext>
            </a:extLst>
          </p:cNvPr>
          <p:cNvSpPr/>
          <p:nvPr/>
        </p:nvSpPr>
        <p:spPr>
          <a:xfrm>
            <a:off x="3402846" y="559780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9D2F721-7978-4EA3-8B2C-C1A796F810F1}"/>
              </a:ext>
            </a:extLst>
          </p:cNvPr>
          <p:cNvSpPr/>
          <p:nvPr/>
        </p:nvSpPr>
        <p:spPr>
          <a:xfrm>
            <a:off x="3780714" y="56693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AC2CBA-C720-4D7F-8B7C-EE1AA6CED9CC}"/>
              </a:ext>
            </a:extLst>
          </p:cNvPr>
          <p:cNvSpPr/>
          <p:nvPr/>
        </p:nvSpPr>
        <p:spPr>
          <a:xfrm>
            <a:off x="4030566" y="546654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5A149CA-E92C-4795-9491-5B8EBD30FE57}"/>
              </a:ext>
            </a:extLst>
          </p:cNvPr>
          <p:cNvSpPr/>
          <p:nvPr/>
        </p:nvSpPr>
        <p:spPr>
          <a:xfrm>
            <a:off x="4268226" y="565389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62C3BC27-0A5D-49C0-ABFE-90E3BD8B1B0C}"/>
              </a:ext>
            </a:extLst>
          </p:cNvPr>
          <p:cNvSpPr/>
          <p:nvPr/>
        </p:nvSpPr>
        <p:spPr>
          <a:xfrm>
            <a:off x="4755906" y="545272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5131D31-E31A-4491-BD67-ADF899635267}"/>
              </a:ext>
            </a:extLst>
          </p:cNvPr>
          <p:cNvSpPr/>
          <p:nvPr/>
        </p:nvSpPr>
        <p:spPr>
          <a:xfrm>
            <a:off x="5011938" y="548930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111D573A-C976-4CA8-AE73-AB8E047D7C14}"/>
              </a:ext>
            </a:extLst>
          </p:cNvPr>
          <p:cNvSpPr/>
          <p:nvPr/>
        </p:nvSpPr>
        <p:spPr>
          <a:xfrm>
            <a:off x="5365506" y="556854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8699E6A-F425-448E-90EA-DC8234F787BF}"/>
              </a:ext>
            </a:extLst>
          </p:cNvPr>
          <p:cNvSpPr/>
          <p:nvPr/>
        </p:nvSpPr>
        <p:spPr>
          <a:xfrm>
            <a:off x="5731266" y="559293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519E4074-C894-4B2B-A1EF-BDB192E10E8D}"/>
              </a:ext>
            </a:extLst>
          </p:cNvPr>
          <p:cNvSpPr/>
          <p:nvPr/>
        </p:nvSpPr>
        <p:spPr>
          <a:xfrm>
            <a:off x="5975106" y="523936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F06DB31-DBBA-48F4-B806-E8EC4F9996A0}"/>
              </a:ext>
            </a:extLst>
          </p:cNvPr>
          <p:cNvSpPr/>
          <p:nvPr/>
        </p:nvSpPr>
        <p:spPr>
          <a:xfrm>
            <a:off x="6218946" y="544662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7DE56FF-D693-4CDA-8527-0F9E974468C2}"/>
              </a:ext>
            </a:extLst>
          </p:cNvPr>
          <p:cNvSpPr/>
          <p:nvPr/>
        </p:nvSpPr>
        <p:spPr>
          <a:xfrm>
            <a:off x="6578610" y="500162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3132F87-DF63-4285-8F66-7D2E904B4194}"/>
              </a:ext>
            </a:extLst>
          </p:cNvPr>
          <p:cNvSpPr/>
          <p:nvPr/>
        </p:nvSpPr>
        <p:spPr>
          <a:xfrm>
            <a:off x="6938274" y="53551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75D3F38-7B89-46DA-AEC3-F58422755A9F}"/>
              </a:ext>
            </a:extLst>
          </p:cNvPr>
          <p:cNvSpPr/>
          <p:nvPr/>
        </p:nvSpPr>
        <p:spPr>
          <a:xfrm>
            <a:off x="7212594" y="5506573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730F7F3-9F96-46C2-8FC6-45692ED22607}"/>
              </a:ext>
            </a:extLst>
          </p:cNvPr>
          <p:cNvSpPr/>
          <p:nvPr/>
        </p:nvSpPr>
        <p:spPr>
          <a:xfrm>
            <a:off x="7497074" y="5304389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47D8C193-6DD8-4738-A9A7-6D75E7FF9542}"/>
              </a:ext>
            </a:extLst>
          </p:cNvPr>
          <p:cNvSpPr/>
          <p:nvPr/>
        </p:nvSpPr>
        <p:spPr>
          <a:xfrm>
            <a:off x="7848610" y="51499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5364BCAF-0FAB-4A2C-A9C8-F49AF5C0E74C}"/>
              </a:ext>
            </a:extLst>
          </p:cNvPr>
          <p:cNvSpPr/>
          <p:nvPr/>
        </p:nvSpPr>
        <p:spPr>
          <a:xfrm>
            <a:off x="8147314" y="4965045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8EAA5EC1-3B66-4176-9536-93B011173F55}"/>
              </a:ext>
            </a:extLst>
          </p:cNvPr>
          <p:cNvSpPr/>
          <p:nvPr/>
        </p:nvSpPr>
        <p:spPr>
          <a:xfrm>
            <a:off x="8476498" y="4534261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68BF183-F42C-42C0-8A6A-6C57728F6A4A}"/>
              </a:ext>
            </a:extLst>
          </p:cNvPr>
          <p:cNvSpPr/>
          <p:nvPr/>
        </p:nvSpPr>
        <p:spPr>
          <a:xfrm>
            <a:off x="8801618" y="44590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0584C00-8C7F-4822-B4F3-2540B9D77152}"/>
              </a:ext>
            </a:extLst>
          </p:cNvPr>
          <p:cNvSpPr/>
          <p:nvPr/>
        </p:nvSpPr>
        <p:spPr>
          <a:xfrm>
            <a:off x="9119118" y="41771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4C52107-D258-4F82-AD0E-C2A4664FF14F}"/>
              </a:ext>
            </a:extLst>
          </p:cNvPr>
          <p:cNvSpPr/>
          <p:nvPr/>
        </p:nvSpPr>
        <p:spPr>
          <a:xfrm>
            <a:off x="9728718" y="39866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6B92C91-223C-49CF-AF2E-57CB8E91799C}"/>
              </a:ext>
            </a:extLst>
          </p:cNvPr>
          <p:cNvSpPr/>
          <p:nvPr/>
        </p:nvSpPr>
        <p:spPr>
          <a:xfrm>
            <a:off x="10102098" y="375803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A8A14BF-AD84-4F40-96D7-4C10628CF212}"/>
              </a:ext>
            </a:extLst>
          </p:cNvPr>
          <p:cNvSpPr/>
          <p:nvPr/>
        </p:nvSpPr>
        <p:spPr>
          <a:xfrm>
            <a:off x="10467858" y="304937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B4B11B-EF2C-4F90-8D02-6542A01BDA28}"/>
              </a:ext>
            </a:extLst>
          </p:cNvPr>
          <p:cNvGrpSpPr/>
          <p:nvPr/>
        </p:nvGrpSpPr>
        <p:grpSpPr>
          <a:xfrm>
            <a:off x="431177" y="2494205"/>
            <a:ext cx="10455730" cy="3605691"/>
            <a:chOff x="431177" y="2494205"/>
            <a:chExt cx="10455730" cy="36056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23CE3-1D36-49FB-A99C-50B134625ED6}"/>
                </a:ext>
              </a:extLst>
            </p:cNvPr>
            <p:cNvGrpSpPr/>
            <p:nvPr/>
          </p:nvGrpSpPr>
          <p:grpSpPr>
            <a:xfrm>
              <a:off x="2391977" y="2639350"/>
              <a:ext cx="8494930" cy="3460546"/>
              <a:chOff x="2391977" y="3118800"/>
              <a:chExt cx="8494930" cy="2981095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6B6944-E740-4480-A837-A4A229464FC4}"/>
                  </a:ext>
                </a:extLst>
              </p:cNvPr>
              <p:cNvCxnSpPr/>
              <p:nvPr/>
            </p:nvCxnSpPr>
            <p:spPr>
              <a:xfrm>
                <a:off x="2393888" y="3866281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ECD7422-34AB-4010-8553-4EC24E6330E0}"/>
                  </a:ext>
                </a:extLst>
              </p:cNvPr>
              <p:cNvCxnSpPr/>
              <p:nvPr/>
            </p:nvCxnSpPr>
            <p:spPr>
              <a:xfrm>
                <a:off x="2393888" y="4610234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610ECAAF-3370-4345-B7D3-2D5EA74FB8DB}"/>
                  </a:ext>
                </a:extLst>
              </p:cNvPr>
              <p:cNvCxnSpPr/>
              <p:nvPr/>
            </p:nvCxnSpPr>
            <p:spPr>
              <a:xfrm>
                <a:off x="2393888" y="5354188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E0F4686-9361-46F9-B9E3-A93F804E5399}"/>
                  </a:ext>
                </a:extLst>
              </p:cNvPr>
              <p:cNvCxnSpPr/>
              <p:nvPr/>
            </p:nvCxnSpPr>
            <p:spPr>
              <a:xfrm>
                <a:off x="2392614" y="3118800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092C648-A645-48EF-B112-B4AA369A6F4E}"/>
                  </a:ext>
                </a:extLst>
              </p:cNvPr>
              <p:cNvCxnSpPr/>
              <p:nvPr/>
            </p:nvCxnSpPr>
            <p:spPr>
              <a:xfrm>
                <a:off x="2391977" y="609989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F21EE36-A6F0-4E58-B98D-AB6CC5E87BE7}"/>
                </a:ext>
              </a:extLst>
            </p:cNvPr>
            <p:cNvGrpSpPr/>
            <p:nvPr/>
          </p:nvGrpSpPr>
          <p:grpSpPr>
            <a:xfrm>
              <a:off x="1870830" y="2494205"/>
              <a:ext cx="349046" cy="2861049"/>
              <a:chOff x="1870830" y="2494205"/>
              <a:chExt cx="349046" cy="2861049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F7463AA-DFC4-4218-A3EA-357E9A3E3844}"/>
                  </a:ext>
                </a:extLst>
              </p:cNvPr>
              <p:cNvSpPr txBox="1"/>
              <p:nvPr/>
            </p:nvSpPr>
            <p:spPr>
              <a:xfrm>
                <a:off x="1878116" y="249420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F2A8EA68-0E3D-42BC-9884-04BE3E158194}"/>
                  </a:ext>
                </a:extLst>
              </p:cNvPr>
              <p:cNvSpPr txBox="1"/>
              <p:nvPr/>
            </p:nvSpPr>
            <p:spPr>
              <a:xfrm>
                <a:off x="1870830" y="423048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70793C0-8DB2-4177-A43E-A624683D526D}"/>
                  </a:ext>
                </a:extLst>
              </p:cNvPr>
              <p:cNvSpPr txBox="1"/>
              <p:nvPr/>
            </p:nvSpPr>
            <p:spPr>
              <a:xfrm>
                <a:off x="1874473" y="336234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E160CD-0A9A-4016-BD99-359D542961C2}"/>
                  </a:ext>
                </a:extLst>
              </p:cNvPr>
              <p:cNvSpPr txBox="1"/>
              <p:nvPr/>
            </p:nvSpPr>
            <p:spPr>
              <a:xfrm>
                <a:off x="1945733" y="507825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5DF7492-C16A-40CA-A5D0-8BF6720F9780}"/>
                </a:ext>
              </a:extLst>
            </p:cNvPr>
            <p:cNvSpPr txBox="1"/>
            <p:nvPr/>
          </p:nvSpPr>
          <p:spPr>
            <a:xfrm>
              <a:off x="431177" y="4005108"/>
              <a:ext cx="734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RATING</a:t>
              </a: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FA52C86-33C2-48FC-9B55-703631316FAE}"/>
              </a:ext>
            </a:extLst>
          </p:cNvPr>
          <p:cNvCxnSpPr>
            <a:cxnSpLocks/>
          </p:cNvCxnSpPr>
          <p:nvPr/>
        </p:nvCxnSpPr>
        <p:spPr>
          <a:xfrm>
            <a:off x="1088897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554087B-6CD9-4C8A-8802-908B41A8D590}"/>
              </a:ext>
            </a:extLst>
          </p:cNvPr>
          <p:cNvCxnSpPr>
            <a:cxnSpLocks/>
          </p:cNvCxnSpPr>
          <p:nvPr/>
        </p:nvCxnSpPr>
        <p:spPr>
          <a:xfrm>
            <a:off x="2385055" y="3122343"/>
            <a:ext cx="0" cy="2983017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E183EC9D-EED2-408C-985D-FB20D421AD01}"/>
              </a:ext>
            </a:extLst>
          </p:cNvPr>
          <p:cNvSpPr txBox="1"/>
          <p:nvPr/>
        </p:nvSpPr>
        <p:spPr>
          <a:xfrm>
            <a:off x="5085019" y="935026"/>
            <a:ext cx="20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Adults 18+, Toronto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DA1CA4-0D26-454C-9A98-1480D8A69623}"/>
              </a:ext>
            </a:extLst>
          </p:cNvPr>
          <p:cNvGrpSpPr/>
          <p:nvPr/>
        </p:nvGrpSpPr>
        <p:grpSpPr>
          <a:xfrm>
            <a:off x="1873170" y="755044"/>
            <a:ext cx="9018208" cy="1164831"/>
            <a:chOff x="1873170" y="755044"/>
            <a:chExt cx="9018208" cy="11648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ACAA6-07BB-4C0A-A6A5-A1B60ECB4491}"/>
                </a:ext>
              </a:extLst>
            </p:cNvPr>
            <p:cNvGrpSpPr/>
            <p:nvPr/>
          </p:nvGrpSpPr>
          <p:grpSpPr>
            <a:xfrm>
              <a:off x="2385056" y="884975"/>
              <a:ext cx="1136462" cy="874641"/>
              <a:chOff x="2385055" y="884975"/>
              <a:chExt cx="8493019" cy="874641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2B1E2AB-AE8C-4A3F-B527-2D68757B656E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D694874-D5E5-4669-A485-280C99FB8F4E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E60FF55-622B-4EFC-BBE0-8FBF56C67CC0}"/>
                </a:ext>
              </a:extLst>
            </p:cNvPr>
            <p:cNvGrpSpPr/>
            <p:nvPr/>
          </p:nvGrpSpPr>
          <p:grpSpPr>
            <a:xfrm>
              <a:off x="9066695" y="884975"/>
              <a:ext cx="1824683" cy="874641"/>
              <a:chOff x="2385055" y="884975"/>
              <a:chExt cx="8493019" cy="87464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FB1DAC4-4F40-48D2-88BC-6BE9C37C978B}"/>
                  </a:ext>
                </a:extLst>
              </p:cNvPr>
              <p:cNvCxnSpPr/>
              <p:nvPr/>
            </p:nvCxnSpPr>
            <p:spPr>
              <a:xfrm>
                <a:off x="2385055" y="1759616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55984E8-B94C-45B3-A464-64465075E98B}"/>
                  </a:ext>
                </a:extLst>
              </p:cNvPr>
              <p:cNvCxnSpPr/>
              <p:nvPr/>
            </p:nvCxnSpPr>
            <p:spPr>
              <a:xfrm>
                <a:off x="2385055" y="884975"/>
                <a:ext cx="8493019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4D5BD40-8322-45D0-9BE5-FA4E6FC8CA80}"/>
                </a:ext>
              </a:extLst>
            </p:cNvPr>
            <p:cNvSpPr txBox="1"/>
            <p:nvPr/>
          </p:nvSpPr>
          <p:spPr>
            <a:xfrm>
              <a:off x="1873170" y="16428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C16FD3B-71EF-493D-A5A8-3E925BD415A6}"/>
                </a:ext>
              </a:extLst>
            </p:cNvPr>
            <p:cNvSpPr txBox="1"/>
            <p:nvPr/>
          </p:nvSpPr>
          <p:spPr>
            <a:xfrm>
              <a:off x="1873170" y="7550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0A1107F6-EE27-4470-8DB8-E5E7C27FDABF}"/>
              </a:ext>
            </a:extLst>
          </p:cNvPr>
          <p:cNvSpPr/>
          <p:nvPr/>
        </p:nvSpPr>
        <p:spPr>
          <a:xfrm>
            <a:off x="9484878" y="4299057"/>
            <a:ext cx="118672" cy="118672"/>
          </a:xfrm>
          <a:prstGeom prst="ellipse">
            <a:avLst/>
          </a:prstGeom>
          <a:solidFill>
            <a:srgbClr val="D1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6AB8E6-F67F-48D3-ACAD-F15FE637BC0E}"/>
              </a:ext>
            </a:extLst>
          </p:cNvPr>
          <p:cNvGrpSpPr/>
          <p:nvPr/>
        </p:nvGrpSpPr>
        <p:grpSpPr>
          <a:xfrm>
            <a:off x="3084769" y="1205924"/>
            <a:ext cx="7522280" cy="4233321"/>
            <a:chOff x="3084769" y="1205924"/>
            <a:chExt cx="7522280" cy="4233321"/>
          </a:xfrm>
        </p:grpSpPr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23526C03-22D5-4AC2-85C6-82011E61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686" y="1235903"/>
              <a:ext cx="7419852" cy="4173041"/>
            </a:xfrm>
            <a:custGeom>
              <a:avLst/>
              <a:gdLst>
                <a:gd name="T0" fmla="*/ 0 w 4157"/>
                <a:gd name="T1" fmla="*/ 1275 h 1444"/>
                <a:gd name="T2" fmla="*/ 184 w 4157"/>
                <a:gd name="T3" fmla="*/ 1339 h 1444"/>
                <a:gd name="T4" fmla="*/ 360 w 4157"/>
                <a:gd name="T5" fmla="*/ 1444 h 1444"/>
                <a:gd name="T6" fmla="*/ 544 w 4157"/>
                <a:gd name="T7" fmla="*/ 1219 h 1444"/>
                <a:gd name="T8" fmla="*/ 728 w 4157"/>
                <a:gd name="T9" fmla="*/ 1420 h 1444"/>
                <a:gd name="T10" fmla="*/ 905 w 4157"/>
                <a:gd name="T11" fmla="*/ 1211 h 1444"/>
                <a:gd name="T12" fmla="*/ 1089 w 4157"/>
                <a:gd name="T13" fmla="*/ 1267 h 1444"/>
                <a:gd name="T14" fmla="*/ 1265 w 4157"/>
                <a:gd name="T15" fmla="*/ 1307 h 1444"/>
                <a:gd name="T16" fmla="*/ 1449 w 4157"/>
                <a:gd name="T17" fmla="*/ 1315 h 1444"/>
                <a:gd name="T18" fmla="*/ 1626 w 4157"/>
                <a:gd name="T19" fmla="*/ 1107 h 1444"/>
                <a:gd name="T20" fmla="*/ 1810 w 4157"/>
                <a:gd name="T21" fmla="*/ 1227 h 1444"/>
                <a:gd name="T22" fmla="*/ 1994 w 4157"/>
                <a:gd name="T23" fmla="*/ 986 h 1444"/>
                <a:gd name="T24" fmla="*/ 2170 w 4157"/>
                <a:gd name="T25" fmla="*/ 1187 h 1444"/>
                <a:gd name="T26" fmla="*/ 2354 w 4157"/>
                <a:gd name="T27" fmla="*/ 1259 h 1444"/>
                <a:gd name="T28" fmla="*/ 2531 w 4157"/>
                <a:gd name="T29" fmla="*/ 1203 h 1444"/>
                <a:gd name="T30" fmla="*/ 2715 w 4157"/>
                <a:gd name="T31" fmla="*/ 1018 h 1444"/>
                <a:gd name="T32" fmla="*/ 2891 w 4157"/>
                <a:gd name="T33" fmla="*/ 858 h 1444"/>
                <a:gd name="T34" fmla="*/ 3075 w 4157"/>
                <a:gd name="T35" fmla="*/ 778 h 1444"/>
                <a:gd name="T36" fmla="*/ 3260 w 4157"/>
                <a:gd name="T37" fmla="*/ 665 h 1444"/>
                <a:gd name="T38" fmla="*/ 3436 w 4157"/>
                <a:gd name="T39" fmla="*/ 449 h 1444"/>
                <a:gd name="T40" fmla="*/ 3620 w 4157"/>
                <a:gd name="T41" fmla="*/ 585 h 1444"/>
                <a:gd name="T42" fmla="*/ 3796 w 4157"/>
                <a:gd name="T43" fmla="*/ 529 h 1444"/>
                <a:gd name="T44" fmla="*/ 3980 w 4157"/>
                <a:gd name="T45" fmla="*/ 401 h 1444"/>
                <a:gd name="T46" fmla="*/ 4157 w 4157"/>
                <a:gd name="T4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7" h="1444">
                  <a:moveTo>
                    <a:pt x="0" y="1275"/>
                  </a:moveTo>
                  <a:lnTo>
                    <a:pt x="184" y="1339"/>
                  </a:lnTo>
                  <a:lnTo>
                    <a:pt x="360" y="1444"/>
                  </a:lnTo>
                  <a:lnTo>
                    <a:pt x="544" y="1219"/>
                  </a:lnTo>
                  <a:lnTo>
                    <a:pt x="728" y="1420"/>
                  </a:lnTo>
                  <a:lnTo>
                    <a:pt x="905" y="1211"/>
                  </a:lnTo>
                  <a:lnTo>
                    <a:pt x="1089" y="1267"/>
                  </a:lnTo>
                  <a:lnTo>
                    <a:pt x="1265" y="1307"/>
                  </a:lnTo>
                  <a:lnTo>
                    <a:pt x="1449" y="1315"/>
                  </a:lnTo>
                  <a:lnTo>
                    <a:pt x="1626" y="1107"/>
                  </a:lnTo>
                  <a:lnTo>
                    <a:pt x="1810" y="1227"/>
                  </a:lnTo>
                  <a:lnTo>
                    <a:pt x="1994" y="986"/>
                  </a:lnTo>
                  <a:lnTo>
                    <a:pt x="2170" y="1187"/>
                  </a:lnTo>
                  <a:lnTo>
                    <a:pt x="2354" y="1259"/>
                  </a:lnTo>
                  <a:lnTo>
                    <a:pt x="2531" y="1203"/>
                  </a:lnTo>
                  <a:lnTo>
                    <a:pt x="2715" y="1018"/>
                  </a:lnTo>
                  <a:lnTo>
                    <a:pt x="2891" y="858"/>
                  </a:lnTo>
                  <a:lnTo>
                    <a:pt x="3075" y="778"/>
                  </a:lnTo>
                  <a:lnTo>
                    <a:pt x="3260" y="665"/>
                  </a:lnTo>
                  <a:lnTo>
                    <a:pt x="3436" y="449"/>
                  </a:lnTo>
                  <a:lnTo>
                    <a:pt x="3620" y="585"/>
                  </a:lnTo>
                  <a:lnTo>
                    <a:pt x="3796" y="529"/>
                  </a:lnTo>
                  <a:lnTo>
                    <a:pt x="3980" y="401"/>
                  </a:lnTo>
                  <a:lnTo>
                    <a:pt x="4157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25A6888-1CCB-4F28-81C4-684253D2E2FE}"/>
                </a:ext>
              </a:extLst>
            </p:cNvPr>
            <p:cNvSpPr/>
            <p:nvPr/>
          </p:nvSpPr>
          <p:spPr>
            <a:xfrm>
              <a:off x="3084769" y="485560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976AABE-3839-4D99-BF7C-E345C3C48A96}"/>
                </a:ext>
              </a:extLst>
            </p:cNvPr>
            <p:cNvSpPr/>
            <p:nvPr/>
          </p:nvSpPr>
          <p:spPr>
            <a:xfrm>
              <a:off x="3432157" y="508199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2FA8B39-ACD0-4D1F-BF9E-8CD4A7224089}"/>
                </a:ext>
              </a:extLst>
            </p:cNvPr>
            <p:cNvSpPr/>
            <p:nvPr/>
          </p:nvSpPr>
          <p:spPr>
            <a:xfrm>
              <a:off x="3739689" y="53205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9E72EEE-5A9D-4165-B072-C026C9784893}"/>
                </a:ext>
              </a:extLst>
            </p:cNvPr>
            <p:cNvSpPr/>
            <p:nvPr/>
          </p:nvSpPr>
          <p:spPr>
            <a:xfrm>
              <a:off x="4033501" y="4739712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5CF8713-9643-4806-A53A-34EC52C048ED}"/>
                </a:ext>
              </a:extLst>
            </p:cNvPr>
            <p:cNvSpPr/>
            <p:nvPr/>
          </p:nvSpPr>
          <p:spPr>
            <a:xfrm>
              <a:off x="4332705" y="526996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505A3252-7BE9-49D7-83EC-B83BB588A26F}"/>
                </a:ext>
              </a:extLst>
            </p:cNvPr>
            <p:cNvSpPr/>
            <p:nvPr/>
          </p:nvSpPr>
          <p:spPr>
            <a:xfrm>
              <a:off x="4706089" y="46819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FA08826-504D-4F4C-9459-4DDBCC256932}"/>
                </a:ext>
              </a:extLst>
            </p:cNvPr>
            <p:cNvSpPr/>
            <p:nvPr/>
          </p:nvSpPr>
          <p:spPr>
            <a:xfrm>
              <a:off x="5041249" y="48240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BC77AD7-0CE6-46EC-B420-FC5C70D7A5D4}"/>
                </a:ext>
              </a:extLst>
            </p:cNvPr>
            <p:cNvSpPr/>
            <p:nvPr/>
          </p:nvSpPr>
          <p:spPr>
            <a:xfrm>
              <a:off x="5394817" y="495601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0231F5BB-C930-4956-806E-564022145C78}"/>
                </a:ext>
              </a:extLst>
            </p:cNvPr>
            <p:cNvSpPr/>
            <p:nvPr/>
          </p:nvSpPr>
          <p:spPr>
            <a:xfrm>
              <a:off x="5699033" y="492765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4AF5464-7981-4530-8D5A-2E1003524FC7}"/>
                </a:ext>
              </a:extLst>
            </p:cNvPr>
            <p:cNvSpPr/>
            <p:nvPr/>
          </p:nvSpPr>
          <p:spPr>
            <a:xfrm>
              <a:off x="5978041" y="44246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6D1A37D-AD68-437A-97F2-FB71FEE4BF65}"/>
                </a:ext>
              </a:extLst>
            </p:cNvPr>
            <p:cNvSpPr/>
            <p:nvPr/>
          </p:nvSpPr>
          <p:spPr>
            <a:xfrm>
              <a:off x="6248257" y="4675836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6408E14-AAC6-4A0A-9A81-BC5BDDF362E0}"/>
                </a:ext>
              </a:extLst>
            </p:cNvPr>
            <p:cNvSpPr/>
            <p:nvPr/>
          </p:nvSpPr>
          <p:spPr>
            <a:xfrm>
              <a:off x="6607921" y="401981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97F51E-42E0-4F25-A848-7A8B5222C5D9}"/>
                </a:ext>
              </a:extLst>
            </p:cNvPr>
            <p:cNvSpPr/>
            <p:nvPr/>
          </p:nvSpPr>
          <p:spPr>
            <a:xfrm>
              <a:off x="6967585" y="461956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47D23B6-CB91-443B-9185-2E35EF06535F}"/>
                </a:ext>
              </a:extLst>
            </p:cNvPr>
            <p:cNvSpPr/>
            <p:nvPr/>
          </p:nvSpPr>
          <p:spPr>
            <a:xfrm>
              <a:off x="7241905" y="477974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603D90AA-321B-443C-850D-3DFB954C9B93}"/>
                </a:ext>
              </a:extLst>
            </p:cNvPr>
            <p:cNvSpPr/>
            <p:nvPr/>
          </p:nvSpPr>
          <p:spPr>
            <a:xfrm>
              <a:off x="7526385" y="4656690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026B23E-C23C-4E19-8703-B1D5C50A7186}"/>
                </a:ext>
              </a:extLst>
            </p:cNvPr>
            <p:cNvSpPr/>
            <p:nvPr/>
          </p:nvSpPr>
          <p:spPr>
            <a:xfrm>
              <a:off x="7877921" y="418573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600BF2D-224B-40E0-B201-A48CEF8E1434}"/>
                </a:ext>
              </a:extLst>
            </p:cNvPr>
            <p:cNvSpPr/>
            <p:nvPr/>
          </p:nvSpPr>
          <p:spPr>
            <a:xfrm>
              <a:off x="8203001" y="3666715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E25E19EC-8EF0-44B3-A6F4-CB91FC303F3A}"/>
                </a:ext>
              </a:extLst>
            </p:cNvPr>
            <p:cNvSpPr/>
            <p:nvPr/>
          </p:nvSpPr>
          <p:spPr>
            <a:xfrm>
              <a:off x="8505809" y="346453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06614A2-3596-48C4-987A-418B610582E7}"/>
                </a:ext>
              </a:extLst>
            </p:cNvPr>
            <p:cNvSpPr/>
            <p:nvPr/>
          </p:nvSpPr>
          <p:spPr>
            <a:xfrm>
              <a:off x="8830929" y="3169541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F8595F4-8348-4D5D-8331-B4DCAC758077}"/>
                </a:ext>
              </a:extLst>
            </p:cNvPr>
            <p:cNvSpPr/>
            <p:nvPr/>
          </p:nvSpPr>
          <p:spPr>
            <a:xfrm>
              <a:off x="9174805" y="251832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A9E5716-D8D5-4DD9-88E5-7CAD6DC8F992}"/>
                </a:ext>
              </a:extLst>
            </p:cNvPr>
            <p:cNvSpPr/>
            <p:nvPr/>
          </p:nvSpPr>
          <p:spPr>
            <a:xfrm>
              <a:off x="9784405" y="2723477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DE8217D4-98BA-400B-9A3A-66DCCA6A9CFD}"/>
                </a:ext>
              </a:extLst>
            </p:cNvPr>
            <p:cNvSpPr/>
            <p:nvPr/>
          </p:nvSpPr>
          <p:spPr>
            <a:xfrm>
              <a:off x="10131409" y="237178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FF02F883-7ADB-40EC-A38E-B239C413988B}"/>
                </a:ext>
              </a:extLst>
            </p:cNvPr>
            <p:cNvSpPr/>
            <p:nvPr/>
          </p:nvSpPr>
          <p:spPr>
            <a:xfrm>
              <a:off x="10488377" y="1205924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7C2AA39-B3E4-4C47-85FF-55CBCACDEE25}"/>
                </a:ext>
              </a:extLst>
            </p:cNvPr>
            <p:cNvSpPr/>
            <p:nvPr/>
          </p:nvSpPr>
          <p:spPr>
            <a:xfrm>
              <a:off x="9514189" y="2833673"/>
              <a:ext cx="118672" cy="1186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801E41-ECA6-464A-B64F-E64DDF04C52C}"/>
              </a:ext>
            </a:extLst>
          </p:cNvPr>
          <p:cNvGrpSpPr/>
          <p:nvPr/>
        </p:nvGrpSpPr>
        <p:grpSpPr>
          <a:xfrm>
            <a:off x="10660725" y="1268395"/>
            <a:ext cx="452368" cy="1810035"/>
            <a:chOff x="10459130" y="1268395"/>
            <a:chExt cx="855552" cy="1810035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FE4AAAA-0475-4302-88FE-9A56B94C0916}"/>
                </a:ext>
              </a:extLst>
            </p:cNvPr>
            <p:cNvGrpSpPr/>
            <p:nvPr/>
          </p:nvGrpSpPr>
          <p:grpSpPr>
            <a:xfrm>
              <a:off x="10683931" y="1268395"/>
              <a:ext cx="405951" cy="1810035"/>
              <a:chOff x="2610369" y="4908352"/>
              <a:chExt cx="445089" cy="699621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1ADC3A4-F1B7-40F5-88AB-A481CD4D996C}"/>
                  </a:ext>
                </a:extLst>
              </p:cNvPr>
              <p:cNvCxnSpPr/>
              <p:nvPr/>
            </p:nvCxnSpPr>
            <p:spPr>
              <a:xfrm>
                <a:off x="2610369" y="4908352"/>
                <a:ext cx="445089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EFC0F15-373C-4E19-9E03-F6A4337EC7F6}"/>
                  </a:ext>
                </a:extLst>
              </p:cNvPr>
              <p:cNvCxnSpPr/>
              <p:nvPr/>
            </p:nvCxnSpPr>
            <p:spPr>
              <a:xfrm>
                <a:off x="2610369" y="5607973"/>
                <a:ext cx="445089" cy="0"/>
              </a:xfrm>
              <a:prstGeom prst="line">
                <a:avLst/>
              </a:prstGeom>
              <a:ln w="12700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2D519866-1E3C-4EBB-8BD7-0706C7C33CC7}"/>
                </a:ext>
              </a:extLst>
            </p:cNvPr>
            <p:cNvSpPr/>
            <p:nvPr/>
          </p:nvSpPr>
          <p:spPr>
            <a:xfrm>
              <a:off x="10623275" y="1282302"/>
              <a:ext cx="527262" cy="1782221"/>
            </a:xfrm>
            <a:prstGeom prst="upDownArrow">
              <a:avLst>
                <a:gd name="adj1" fmla="val 100000"/>
                <a:gd name="adj2" fmla="val 60619"/>
              </a:avLst>
            </a:prstGeom>
            <a:gradFill>
              <a:gsLst>
                <a:gs pos="0">
                  <a:srgbClr val="FF0000"/>
                </a:gs>
                <a:gs pos="100000">
                  <a:srgbClr val="D1E3F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9941DB9-A765-424B-878B-D40C72FACF99}"/>
                </a:ext>
              </a:extLst>
            </p:cNvPr>
            <p:cNvSpPr txBox="1"/>
            <p:nvPr/>
          </p:nvSpPr>
          <p:spPr>
            <a:xfrm>
              <a:off x="10459130" y="1902684"/>
              <a:ext cx="8555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1.7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X’s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12151-9D5C-4F00-A9C0-BE48EBCE1DB1}"/>
              </a:ext>
            </a:extLst>
          </p:cNvPr>
          <p:cNvGrpSpPr/>
          <p:nvPr/>
        </p:nvGrpSpPr>
        <p:grpSpPr>
          <a:xfrm>
            <a:off x="2530104" y="4898416"/>
            <a:ext cx="644026" cy="758725"/>
            <a:chOff x="2530104" y="4898416"/>
            <a:chExt cx="644026" cy="758725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7E4E3F00-E257-46B5-A6E5-769CBFF06E0B}"/>
                </a:ext>
              </a:extLst>
            </p:cNvPr>
            <p:cNvSpPr/>
            <p:nvPr/>
          </p:nvSpPr>
          <p:spPr>
            <a:xfrm>
              <a:off x="3055458" y="5538469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B931C78-EB2A-4312-828C-81DEE3E7CBB5}"/>
                </a:ext>
              </a:extLst>
            </p:cNvPr>
            <p:cNvGrpSpPr/>
            <p:nvPr/>
          </p:nvGrpSpPr>
          <p:grpSpPr>
            <a:xfrm>
              <a:off x="2530104" y="4898416"/>
              <a:ext cx="405951" cy="709558"/>
              <a:chOff x="2610369" y="4908352"/>
              <a:chExt cx="445089" cy="699621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06ADA8C5-D41E-431E-B348-11F001E1CDA5}"/>
                  </a:ext>
                </a:extLst>
              </p:cNvPr>
              <p:cNvCxnSpPr/>
              <p:nvPr/>
            </p:nvCxnSpPr>
            <p:spPr>
              <a:xfrm>
                <a:off x="2610369" y="4908352"/>
                <a:ext cx="445089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9CA3F1B-D561-4ECC-8E2B-729186F5ACE1}"/>
                  </a:ext>
                </a:extLst>
              </p:cNvPr>
              <p:cNvCxnSpPr/>
              <p:nvPr/>
            </p:nvCxnSpPr>
            <p:spPr>
              <a:xfrm>
                <a:off x="2610369" y="5607973"/>
                <a:ext cx="445089" cy="0"/>
              </a:xfrm>
              <a:prstGeom prst="line">
                <a:avLst/>
              </a:prstGeom>
              <a:ln w="12700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Arrow: Up-Down 212">
              <a:extLst>
                <a:ext uri="{FF2B5EF4-FFF2-40B4-BE49-F238E27FC236}">
                  <a16:creationId xmlns:a16="http://schemas.microsoft.com/office/drawing/2014/main" id="{4DE2FB22-055B-427E-AC36-65B5D0E6AB96}"/>
                </a:ext>
              </a:extLst>
            </p:cNvPr>
            <p:cNvSpPr/>
            <p:nvPr/>
          </p:nvSpPr>
          <p:spPr>
            <a:xfrm>
              <a:off x="2553325" y="4912323"/>
              <a:ext cx="359508" cy="697392"/>
            </a:xfrm>
            <a:prstGeom prst="upDownArrow">
              <a:avLst>
                <a:gd name="adj1" fmla="val 100000"/>
                <a:gd name="adj2" fmla="val 40386"/>
              </a:avLst>
            </a:prstGeom>
            <a:gradFill>
              <a:gsLst>
                <a:gs pos="0">
                  <a:srgbClr val="FF0000"/>
                </a:gs>
                <a:gs pos="100000">
                  <a:srgbClr val="D1E3F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F10A713-EEA5-45BD-8A22-34579750E62C}"/>
                </a:ext>
              </a:extLst>
            </p:cNvPr>
            <p:cNvSpPr txBox="1"/>
            <p:nvPr/>
          </p:nvSpPr>
          <p:spPr>
            <a:xfrm>
              <a:off x="2534948" y="5059941"/>
              <a:ext cx="39626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</a:rPr>
                <a:t>2.5 </a:t>
              </a:r>
            </a:p>
            <a:p>
              <a:pPr algn="ctr"/>
              <a:r>
                <a:rPr lang="en-US" sz="1100" dirty="0">
                  <a:solidFill>
                    <a:srgbClr val="FF0000"/>
                  </a:solidFill>
                </a:rPr>
                <a:t>X’s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3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CD71A-1114-4D40-B559-A40A70D67CFA}"/>
              </a:ext>
            </a:extLst>
          </p:cNvPr>
          <p:cNvGrpSpPr/>
          <p:nvPr/>
        </p:nvGrpSpPr>
        <p:grpSpPr>
          <a:xfrm>
            <a:off x="10126417" y="755044"/>
            <a:ext cx="1890521" cy="5927279"/>
            <a:chOff x="10126417" y="755044"/>
            <a:chExt cx="1890521" cy="5927279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E04330-D5F1-44FA-9D09-60592F94F1F3}"/>
                </a:ext>
              </a:extLst>
            </p:cNvPr>
            <p:cNvGrpSpPr/>
            <p:nvPr/>
          </p:nvGrpSpPr>
          <p:grpSpPr>
            <a:xfrm>
              <a:off x="10126417" y="755044"/>
              <a:ext cx="1890521" cy="5927279"/>
              <a:chOff x="10126417" y="755044"/>
              <a:chExt cx="1890521" cy="5927279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73F6CB7-B85A-4213-8A95-DA2819D89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3553" y="884975"/>
                <a:ext cx="0" cy="522610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09DCA77-F8B6-41F3-8B5D-DED9869FAEF3}"/>
                  </a:ext>
                </a:extLst>
              </p:cNvPr>
              <p:cNvCxnSpPr/>
              <p:nvPr/>
            </p:nvCxnSpPr>
            <p:spPr>
              <a:xfrm>
                <a:off x="10143541" y="884975"/>
                <a:ext cx="738264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A05DCFA-B3DB-47F9-A3C2-D0082EA65AB2}"/>
                  </a:ext>
                </a:extLst>
              </p:cNvPr>
              <p:cNvGrpSpPr/>
              <p:nvPr/>
            </p:nvGrpSpPr>
            <p:grpSpPr>
              <a:xfrm>
                <a:off x="10143541" y="1759616"/>
                <a:ext cx="738264" cy="4344524"/>
                <a:chOff x="10143541" y="1759616"/>
                <a:chExt cx="738264" cy="4344524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074AAE9-626D-489A-AED3-4CF4626960EC}"/>
                    </a:ext>
                  </a:extLst>
                </p:cNvPr>
                <p:cNvCxnSpPr/>
                <p:nvPr/>
              </p:nvCxnSpPr>
              <p:spPr>
                <a:xfrm>
                  <a:off x="10143541" y="1759616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AF4D4E40-2E65-42CD-8441-F46EBBD50148}"/>
                    </a:ext>
                  </a:extLst>
                </p:cNvPr>
                <p:cNvCxnSpPr/>
                <p:nvPr/>
              </p:nvCxnSpPr>
              <p:spPr>
                <a:xfrm>
                  <a:off x="10143541" y="350519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6C4CC5B5-3FE6-439A-A1B7-DE7AE8DCE8DD}"/>
                    </a:ext>
                  </a:extLst>
                </p:cNvPr>
                <p:cNvCxnSpPr/>
                <p:nvPr/>
              </p:nvCxnSpPr>
              <p:spPr>
                <a:xfrm>
                  <a:off x="10143541" y="263935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01C7D672-5243-4BF4-94FC-5EA50D1032E9}"/>
                    </a:ext>
                  </a:extLst>
                </p:cNvPr>
                <p:cNvCxnSpPr/>
                <p:nvPr/>
              </p:nvCxnSpPr>
              <p:spPr>
                <a:xfrm>
                  <a:off x="10143541" y="5233198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B691877-17BB-45EC-9193-77DBD057E2FC}"/>
                    </a:ext>
                  </a:extLst>
                </p:cNvPr>
                <p:cNvCxnSpPr/>
                <p:nvPr/>
              </p:nvCxnSpPr>
              <p:spPr>
                <a:xfrm>
                  <a:off x="10143541" y="436734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7D14825-841D-4B51-8672-8C785390AEC3}"/>
                    </a:ext>
                  </a:extLst>
                </p:cNvPr>
                <p:cNvCxnSpPr/>
                <p:nvPr/>
              </p:nvCxnSpPr>
              <p:spPr>
                <a:xfrm>
                  <a:off x="10143541" y="610414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5DF7492-C16A-40CA-A5D0-8BF6720F9780}"/>
                  </a:ext>
                </a:extLst>
              </p:cNvPr>
              <p:cNvSpPr txBox="1"/>
              <p:nvPr/>
            </p:nvSpPr>
            <p:spPr>
              <a:xfrm>
                <a:off x="11282057" y="4005108"/>
                <a:ext cx="7348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RATING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A67C895-E13B-4559-8A29-51C30BE09330}"/>
                  </a:ext>
                </a:extLst>
              </p:cNvPr>
              <p:cNvGrpSpPr/>
              <p:nvPr/>
            </p:nvGrpSpPr>
            <p:grpSpPr>
              <a:xfrm>
                <a:off x="11075790" y="755044"/>
                <a:ext cx="349046" cy="4600210"/>
                <a:chOff x="1870830" y="755044"/>
                <a:chExt cx="349046" cy="460021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FF21EE36-A6F0-4E58-B98D-AB6CC5E87BE7}"/>
                    </a:ext>
                  </a:extLst>
                </p:cNvPr>
                <p:cNvGrpSpPr/>
                <p:nvPr/>
              </p:nvGrpSpPr>
              <p:grpSpPr>
                <a:xfrm>
                  <a:off x="1870830" y="2494205"/>
                  <a:ext cx="349046" cy="2861049"/>
                  <a:chOff x="1870830" y="2494205"/>
                  <a:chExt cx="349046" cy="2861049"/>
                </a:xfrm>
              </p:grpSpPr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5F7463AA-DFC4-4218-A3EA-357E9A3E384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116" y="2494205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F2A8EA68-0E3D-42BC-9884-04BE3E158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0830" y="4230483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570793C0-8DB2-4177-A43E-A624683D5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473" y="3362349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50E160CD-0A9A-4016-BD99-359D542961C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5733" y="5078255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94D5BD40-8322-45D0-9BE5-FA4E6FC8CA80}"/>
                    </a:ext>
                  </a:extLst>
                </p:cNvPr>
                <p:cNvSpPr txBox="1"/>
                <p:nvPr/>
              </p:nvSpPr>
              <p:spPr>
                <a:xfrm>
                  <a:off x="1873170" y="164287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25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1C16FD3B-71EF-493D-A5A8-3E925BD415A6}"/>
                    </a:ext>
                  </a:extLst>
                </p:cNvPr>
                <p:cNvSpPr txBox="1"/>
                <p:nvPr/>
              </p:nvSpPr>
              <p:spPr>
                <a:xfrm>
                  <a:off x="1873170" y="755044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30</a:t>
                  </a:r>
                </a:p>
              </p:txBody>
            </p:sp>
          </p:grp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F238827-7F52-4D58-9314-648F8F7B81DD}"/>
                  </a:ext>
                </a:extLst>
              </p:cNvPr>
              <p:cNvSpPr txBox="1"/>
              <p:nvPr/>
            </p:nvSpPr>
            <p:spPr>
              <a:xfrm>
                <a:off x="10126417" y="6251436"/>
                <a:ext cx="8098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THURSDAY</a:t>
                </a:r>
              </a:p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13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F2D5E7-628E-4D5C-A9A8-77CB2E064BB1}"/>
              </a:ext>
            </a:extLst>
          </p:cNvPr>
          <p:cNvGrpSpPr/>
          <p:nvPr/>
        </p:nvGrpSpPr>
        <p:grpSpPr>
          <a:xfrm>
            <a:off x="1737683" y="2632442"/>
            <a:ext cx="9153467" cy="1761754"/>
            <a:chOff x="1737683" y="2632442"/>
            <a:chExt cx="9153467" cy="1761754"/>
          </a:xfrm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8B85D3F5-0366-4926-B04F-D666FC6337A6}"/>
                </a:ext>
              </a:extLst>
            </p:cNvPr>
            <p:cNvGrpSpPr/>
            <p:nvPr/>
          </p:nvGrpSpPr>
          <p:grpSpPr>
            <a:xfrm>
              <a:off x="1763269" y="2641199"/>
              <a:ext cx="9127881" cy="1727999"/>
              <a:chOff x="10143541" y="2639350"/>
              <a:chExt cx="738264" cy="1727999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E8350DE4-4019-4686-9AB7-3F4C7B9F79F2}"/>
                  </a:ext>
                </a:extLst>
              </p:cNvPr>
              <p:cNvCxnSpPr/>
              <p:nvPr/>
            </p:nvCxnSpPr>
            <p:spPr>
              <a:xfrm>
                <a:off x="10143541" y="3505199"/>
                <a:ext cx="738264" cy="0"/>
              </a:xfrm>
              <a:prstGeom prst="line">
                <a:avLst/>
              </a:prstGeom>
              <a:ln w="3175">
                <a:solidFill>
                  <a:srgbClr val="9BB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AF17447E-C70D-4A5F-805C-4E6A265528AA}"/>
                  </a:ext>
                </a:extLst>
              </p:cNvPr>
              <p:cNvCxnSpPr/>
              <p:nvPr/>
            </p:nvCxnSpPr>
            <p:spPr>
              <a:xfrm>
                <a:off x="10143541" y="2639350"/>
                <a:ext cx="738264" cy="0"/>
              </a:xfrm>
              <a:prstGeom prst="line">
                <a:avLst/>
              </a:prstGeom>
              <a:ln w="3175">
                <a:solidFill>
                  <a:srgbClr val="9BB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DEFE83BC-4C5B-4317-A5E3-9F83A2C50122}"/>
                  </a:ext>
                </a:extLst>
              </p:cNvPr>
              <p:cNvCxnSpPr/>
              <p:nvPr/>
            </p:nvCxnSpPr>
            <p:spPr>
              <a:xfrm>
                <a:off x="10143541" y="4367349"/>
                <a:ext cx="738264" cy="0"/>
              </a:xfrm>
              <a:prstGeom prst="line">
                <a:avLst/>
              </a:prstGeom>
              <a:ln w="3175">
                <a:solidFill>
                  <a:srgbClr val="9BB3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F44A93AC-B30F-467B-971B-D7E0DAE3E79F}"/>
                </a:ext>
              </a:extLst>
            </p:cNvPr>
            <p:cNvGrpSpPr/>
            <p:nvPr/>
          </p:nvGrpSpPr>
          <p:grpSpPr>
            <a:xfrm>
              <a:off x="1737683" y="2632442"/>
              <a:ext cx="8816120" cy="1761754"/>
              <a:chOff x="2286002" y="476846"/>
              <a:chExt cx="7385538" cy="3742308"/>
            </a:xfrm>
          </p:grpSpPr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AB21B4D5-DE02-40F1-9E1D-29267574A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002" y="491519"/>
                <a:ext cx="0" cy="3690705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18532035-BACE-47F7-8A40-A08E0A447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7847" y="487535"/>
                <a:ext cx="0" cy="3731619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4E65B2CF-F7DD-4D71-9226-B057F35AA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1540" y="511685"/>
                <a:ext cx="0" cy="3650443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A470C1B7-8E7D-4046-82FC-A6ED8529A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9694" y="476846"/>
                <a:ext cx="0" cy="3742308"/>
              </a:xfrm>
              <a:prstGeom prst="line">
                <a:avLst/>
              </a:prstGeom>
              <a:ln w="3175">
                <a:solidFill>
                  <a:srgbClr val="6A8E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98431" y="4423704"/>
            <a:ext cx="6590064" cy="187678"/>
            <a:chOff x="2898431" y="4423704"/>
            <a:chExt cx="6590064" cy="187678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98431" y="4423704"/>
              <a:ext cx="72468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32153" y="4423704"/>
              <a:ext cx="76239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nd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47413" y="4423704"/>
              <a:ext cx="741082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466DFE-EC8A-4C64-A96D-6F85C7371AEB}"/>
              </a:ext>
            </a:extLst>
          </p:cNvPr>
          <p:cNvGrpSpPr/>
          <p:nvPr/>
        </p:nvGrpSpPr>
        <p:grpSpPr>
          <a:xfrm>
            <a:off x="4803819" y="662711"/>
            <a:ext cx="2584361" cy="628395"/>
            <a:chOff x="4803819" y="662711"/>
            <a:chExt cx="2584361" cy="62839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03819" y="662711"/>
              <a:ext cx="258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Adults 18+, Anglo Canada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10C38378-F8A7-4A3D-A6DE-9E61A49228B9}"/>
                </a:ext>
              </a:extLst>
            </p:cNvPr>
            <p:cNvSpPr txBox="1"/>
            <p:nvPr/>
          </p:nvSpPr>
          <p:spPr>
            <a:xfrm>
              <a:off x="4937290" y="921774"/>
              <a:ext cx="2317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Minute by Minute Play</a:t>
              </a:r>
            </a:p>
          </p:txBody>
        </p:sp>
      </p:grpSp>
      <p:sp>
        <p:nvSpPr>
          <p:cNvPr id="421" name="TextBox 420">
            <a:extLst>
              <a:ext uri="{FF2B5EF4-FFF2-40B4-BE49-F238E27FC236}">
                <a16:creationId xmlns:a16="http://schemas.microsoft.com/office/drawing/2014/main" id="{2499076B-6AE2-4C02-852F-812AD8459EFB}"/>
              </a:ext>
            </a:extLst>
          </p:cNvPr>
          <p:cNvSpPr txBox="1"/>
          <p:nvPr/>
        </p:nvSpPr>
        <p:spPr>
          <a:xfrm>
            <a:off x="248897" y="4176056"/>
            <a:ext cx="14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Anglo Canada</a:t>
            </a:r>
          </a:p>
        </p:txBody>
      </p:sp>
    </p:spTree>
    <p:extLst>
      <p:ext uri="{BB962C8B-B14F-4D97-AF65-F5344CB8AC3E}">
        <p14:creationId xmlns:p14="http://schemas.microsoft.com/office/powerpoint/2010/main" val="19293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3.7037E-6 L -2.70833E-6 0.23819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3.7037E-6 L -2.70833E-6 0.23819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1" grpId="0"/>
        </p:bldLst>
      </p:timing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C15234-E482-47D7-913F-9619917B7519}"/>
              </a:ext>
            </a:extLst>
          </p:cNvPr>
          <p:cNvGrpSpPr/>
          <p:nvPr/>
        </p:nvGrpSpPr>
        <p:grpSpPr>
          <a:xfrm>
            <a:off x="112890" y="6567533"/>
            <a:ext cx="3133678" cy="246221"/>
            <a:chOff x="2783270" y="6413122"/>
            <a:chExt cx="3133678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DF6605-A8A7-4C71-8FB6-58BB5CFA9606}"/>
                </a:ext>
              </a:extLst>
            </p:cNvPr>
            <p:cNvSpPr txBox="1"/>
            <p:nvPr/>
          </p:nvSpPr>
          <p:spPr>
            <a:xfrm>
              <a:off x="3080519" y="6413122"/>
              <a:ext cx="283642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Source:  The Canadian Podcast Listener 2019</a:t>
              </a:r>
              <a:endParaRPr lang="en-CA" sz="8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Total Canada 18+ (n=3,040) Monthly Podcast Listeners (n = 1,538) </a:t>
              </a:r>
            </a:p>
          </p:txBody>
        </p:sp>
        <p:pic>
          <p:nvPicPr>
            <p:cNvPr id="8" name="Picture 7" descr="Podcast_Icon_V4_Black.png">
              <a:extLst>
                <a:ext uri="{FF2B5EF4-FFF2-40B4-BE49-F238E27FC236}">
                  <a16:creationId xmlns:a16="http://schemas.microsoft.com/office/drawing/2014/main" id="{9F2466CE-70C8-46D3-948C-23D2AD0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270" y="6434417"/>
              <a:ext cx="199881" cy="2170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540767-29CB-444A-8745-C5C32C30540B}"/>
              </a:ext>
            </a:extLst>
          </p:cNvPr>
          <p:cNvSpPr txBox="1"/>
          <p:nvPr/>
        </p:nvSpPr>
        <p:spPr>
          <a:xfrm>
            <a:off x="3455735" y="431503"/>
            <a:ext cx="528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Contextualizing Podcasts.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BFE42C-C956-4ABF-97BB-70B9B6B42FB4}"/>
              </a:ext>
            </a:extLst>
          </p:cNvPr>
          <p:cNvSpPr txBox="1"/>
          <p:nvPr/>
        </p:nvSpPr>
        <p:spPr>
          <a:xfrm>
            <a:off x="4076061" y="923946"/>
            <a:ext cx="403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Who’s doing what?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1AC15A1-1379-4739-A189-B612225B7CC3}"/>
              </a:ext>
            </a:extLst>
          </p:cNvPr>
          <p:cNvGrpSpPr/>
          <p:nvPr/>
        </p:nvGrpSpPr>
        <p:grpSpPr>
          <a:xfrm>
            <a:off x="3560983" y="6460853"/>
            <a:ext cx="3586578" cy="369332"/>
            <a:chOff x="2783270" y="6306442"/>
            <a:chExt cx="3586578" cy="36933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B3EA5FD-146D-4B9C-9DB7-13B30AC77B9E}"/>
                </a:ext>
              </a:extLst>
            </p:cNvPr>
            <p:cNvSpPr txBox="1"/>
            <p:nvPr/>
          </p:nvSpPr>
          <p:spPr>
            <a:xfrm>
              <a:off x="3080520" y="6306442"/>
              <a:ext cx="32893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u="sng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Power Listeners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spend 5+ hours per week with Podcasts.</a:t>
              </a:r>
            </a:p>
            <a:p>
              <a:r>
                <a:rPr lang="en-US" sz="800" u="sng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New Listeners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first started listening to Podcasts a year ago of more recently.</a:t>
              </a:r>
            </a:p>
            <a:p>
              <a:r>
                <a:rPr lang="en-US" sz="800" u="sng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Tenured Listeners </a:t>
              </a:r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have been listening to Podcasts for 5 or more years now.</a:t>
              </a:r>
            </a:p>
          </p:txBody>
        </p:sp>
        <p:pic>
          <p:nvPicPr>
            <p:cNvPr id="143" name="Picture 142" descr="Podcast_Icon_V4_Black.png">
              <a:extLst>
                <a:ext uri="{FF2B5EF4-FFF2-40B4-BE49-F238E27FC236}">
                  <a16:creationId xmlns:a16="http://schemas.microsoft.com/office/drawing/2014/main" id="{ACBEE77C-7692-4F28-9554-68D7968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270" y="6327737"/>
              <a:ext cx="199881" cy="217014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D7B8C14-EE25-45B0-9488-F7F0E8BC80ED}"/>
              </a:ext>
            </a:extLst>
          </p:cNvPr>
          <p:cNvGrpSpPr/>
          <p:nvPr/>
        </p:nvGrpSpPr>
        <p:grpSpPr>
          <a:xfrm>
            <a:off x="312771" y="1727870"/>
            <a:ext cx="4395993" cy="4395993"/>
            <a:chOff x="312771" y="1727870"/>
            <a:chExt cx="4395993" cy="43959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A8315-5CF4-45EB-BD30-D5C1A04E5EE4}"/>
                </a:ext>
              </a:extLst>
            </p:cNvPr>
            <p:cNvSpPr/>
            <p:nvPr/>
          </p:nvSpPr>
          <p:spPr>
            <a:xfrm>
              <a:off x="312771" y="1727870"/>
              <a:ext cx="4395993" cy="4395993"/>
            </a:xfrm>
            <a:prstGeom prst="ellipse">
              <a:avLst/>
            </a:prstGeom>
            <a:gradFill flip="none" rotWithShape="1">
              <a:gsLst>
                <a:gs pos="9000">
                  <a:srgbClr val="FF6D6D"/>
                </a:gs>
                <a:gs pos="98000">
                  <a:srgbClr val="FFCDCD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23209B-C7F8-4CF3-9E3E-8239191D62FF}"/>
                </a:ext>
              </a:extLst>
            </p:cNvPr>
            <p:cNvSpPr txBox="1"/>
            <p:nvPr/>
          </p:nvSpPr>
          <p:spPr>
            <a:xfrm>
              <a:off x="1329913" y="1942780"/>
              <a:ext cx="2361707" cy="118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ADULTS 18+ Total Canada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60772CB-1AF9-4783-9239-0D6070AFD72D}"/>
              </a:ext>
            </a:extLst>
          </p:cNvPr>
          <p:cNvGrpSpPr/>
          <p:nvPr/>
        </p:nvGrpSpPr>
        <p:grpSpPr>
          <a:xfrm>
            <a:off x="1324176" y="3668219"/>
            <a:ext cx="2455646" cy="2455644"/>
            <a:chOff x="4868177" y="2698045"/>
            <a:chExt cx="2455646" cy="245564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BB0867B-C5C6-4885-B4E6-FEDF875C28CE}"/>
                </a:ext>
              </a:extLst>
            </p:cNvPr>
            <p:cNvSpPr/>
            <p:nvPr/>
          </p:nvSpPr>
          <p:spPr>
            <a:xfrm>
              <a:off x="4868177" y="2698045"/>
              <a:ext cx="2455646" cy="2455644"/>
            </a:xfrm>
            <a:prstGeom prst="ellipse">
              <a:avLst/>
            </a:prstGeom>
            <a:gradFill>
              <a:gsLst>
                <a:gs pos="9000">
                  <a:srgbClr val="C40000"/>
                </a:gs>
                <a:gs pos="98000">
                  <a:srgbClr val="FF8585"/>
                </a:gs>
              </a:gsLst>
              <a:path path="circle">
                <a:fillToRect l="50000" t="50000" r="50000" b="50000"/>
              </a:path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5A4E0EE-640C-40A1-9473-B8F675359CA5}"/>
                </a:ext>
              </a:extLst>
            </p:cNvPr>
            <p:cNvSpPr txBox="1"/>
            <p:nvPr/>
          </p:nvSpPr>
          <p:spPr>
            <a:xfrm>
              <a:off x="5002904" y="2879306"/>
              <a:ext cx="2186192" cy="19912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>
                  <a:gd name="adj" fmla="val 10867502"/>
                </a:avLst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MONTHLY LISTENERS 26%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5177953-6CAE-45AF-81D8-BEC90CD45DE6}"/>
              </a:ext>
            </a:extLst>
          </p:cNvPr>
          <p:cNvGrpSpPr/>
          <p:nvPr/>
        </p:nvGrpSpPr>
        <p:grpSpPr>
          <a:xfrm>
            <a:off x="1582533" y="4214504"/>
            <a:ext cx="1936356" cy="1936354"/>
            <a:chOff x="5127822" y="3217335"/>
            <a:chExt cx="1936356" cy="193635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1F443D3-E18B-4982-972C-0B40AC83645E}"/>
                </a:ext>
              </a:extLst>
            </p:cNvPr>
            <p:cNvSpPr/>
            <p:nvPr/>
          </p:nvSpPr>
          <p:spPr>
            <a:xfrm>
              <a:off x="5127822" y="3217335"/>
              <a:ext cx="1936356" cy="1936354"/>
            </a:xfrm>
            <a:prstGeom prst="ellipse">
              <a:avLst/>
            </a:prstGeom>
            <a:gradFill>
              <a:gsLst>
                <a:gs pos="9000">
                  <a:srgbClr val="740000"/>
                </a:gs>
                <a:gs pos="98000">
                  <a:srgbClr val="CC0000"/>
                </a:gs>
              </a:gsLst>
              <a:path path="circle">
                <a:fillToRect l="50000" t="50000" r="50000" b="50000"/>
              </a:path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8112536-CD53-4AB6-9E14-5084E1007455}"/>
                </a:ext>
              </a:extLst>
            </p:cNvPr>
            <p:cNvSpPr txBox="1"/>
            <p:nvPr/>
          </p:nvSpPr>
          <p:spPr>
            <a:xfrm>
              <a:off x="5352288" y="3403535"/>
              <a:ext cx="1487424" cy="1380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WEEKLY LISTENERS 17%</a:t>
              </a: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DF0A9E1D-B88A-4742-A305-10527E67CDE8}"/>
              </a:ext>
            </a:extLst>
          </p:cNvPr>
          <p:cNvSpPr/>
          <p:nvPr/>
        </p:nvSpPr>
        <p:spPr>
          <a:xfrm>
            <a:off x="7564122" y="3137031"/>
            <a:ext cx="1732574" cy="1732572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CA32C3-2489-472F-9F97-863936157D6B}"/>
              </a:ext>
            </a:extLst>
          </p:cNvPr>
          <p:cNvSpPr txBox="1"/>
          <p:nvPr/>
        </p:nvSpPr>
        <p:spPr>
          <a:xfrm>
            <a:off x="7669528" y="2872241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NEW 12%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FF06DEE-90FA-4A0E-B647-1B743B907315}"/>
              </a:ext>
            </a:extLst>
          </p:cNvPr>
          <p:cNvSpPr/>
          <p:nvPr/>
        </p:nvSpPr>
        <p:spPr>
          <a:xfrm>
            <a:off x="8459510" y="4214504"/>
            <a:ext cx="1247114" cy="1247112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4EB090-B79A-42C0-9A0F-7DCA410B8000}"/>
              </a:ext>
            </a:extLst>
          </p:cNvPr>
          <p:cNvSpPr txBox="1"/>
          <p:nvPr/>
        </p:nvSpPr>
        <p:spPr>
          <a:xfrm>
            <a:off x="7045961" y="5338505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POWER 7%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B8941CD-3467-4219-85AE-0E91A3658ECB}"/>
              </a:ext>
            </a:extLst>
          </p:cNvPr>
          <p:cNvSpPr/>
          <p:nvPr/>
        </p:nvSpPr>
        <p:spPr>
          <a:xfrm>
            <a:off x="9093670" y="4251641"/>
            <a:ext cx="922452" cy="92245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52816F-41CB-46A3-B7F0-16A53E8F1A14}"/>
              </a:ext>
            </a:extLst>
          </p:cNvPr>
          <p:cNvSpPr txBox="1"/>
          <p:nvPr/>
        </p:nvSpPr>
        <p:spPr>
          <a:xfrm>
            <a:off x="9930856" y="4109962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TENURED 3%</a:t>
            </a:r>
          </a:p>
        </p:txBody>
      </p:sp>
    </p:spTree>
    <p:extLst>
      <p:ext uri="{BB962C8B-B14F-4D97-AF65-F5344CB8AC3E}">
        <p14:creationId xmlns:p14="http://schemas.microsoft.com/office/powerpoint/2010/main" val="6878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29076 -0.14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8" grpId="0" animBg="1"/>
      <p:bldP spid="123" grpId="0" animBg="1"/>
      <p:bldP spid="69" grpId="0" animBg="1"/>
      <p:bldP spid="138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CD71A-1114-4D40-B559-A40A70D67CFA}"/>
              </a:ext>
            </a:extLst>
          </p:cNvPr>
          <p:cNvGrpSpPr/>
          <p:nvPr/>
        </p:nvGrpSpPr>
        <p:grpSpPr>
          <a:xfrm>
            <a:off x="10126417" y="755044"/>
            <a:ext cx="1890521" cy="5927279"/>
            <a:chOff x="10126417" y="755044"/>
            <a:chExt cx="1890521" cy="5927279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8A14BF-AD84-4F40-96D7-4C10628CF212}"/>
                </a:ext>
              </a:extLst>
            </p:cNvPr>
            <p:cNvSpPr/>
            <p:nvPr/>
          </p:nvSpPr>
          <p:spPr>
            <a:xfrm>
              <a:off x="10478018" y="3049377"/>
              <a:ext cx="118672" cy="118672"/>
            </a:xfrm>
            <a:prstGeom prst="ellipse">
              <a:avLst/>
            </a:prstGeom>
            <a:solidFill>
              <a:srgbClr val="D1E3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E04330-D5F1-44FA-9D09-60592F94F1F3}"/>
                </a:ext>
              </a:extLst>
            </p:cNvPr>
            <p:cNvGrpSpPr/>
            <p:nvPr/>
          </p:nvGrpSpPr>
          <p:grpSpPr>
            <a:xfrm>
              <a:off x="10126417" y="755044"/>
              <a:ext cx="1890521" cy="5927279"/>
              <a:chOff x="10126417" y="755044"/>
              <a:chExt cx="1890521" cy="5927279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73F6CB7-B85A-4213-8A95-DA2819D89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3553" y="884975"/>
                <a:ext cx="0" cy="522610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09DCA77-F8B6-41F3-8B5D-DED9869FAEF3}"/>
                  </a:ext>
                </a:extLst>
              </p:cNvPr>
              <p:cNvCxnSpPr/>
              <p:nvPr/>
            </p:nvCxnSpPr>
            <p:spPr>
              <a:xfrm>
                <a:off x="10143541" y="884975"/>
                <a:ext cx="738264" cy="0"/>
              </a:xfrm>
              <a:prstGeom prst="line">
                <a:avLst/>
              </a:prstGeom>
              <a:ln w="3175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A05DCFA-B3DB-47F9-A3C2-D0082EA65AB2}"/>
                  </a:ext>
                </a:extLst>
              </p:cNvPr>
              <p:cNvGrpSpPr/>
              <p:nvPr/>
            </p:nvGrpSpPr>
            <p:grpSpPr>
              <a:xfrm>
                <a:off x="10143541" y="1759616"/>
                <a:ext cx="738264" cy="4344524"/>
                <a:chOff x="10143541" y="1759616"/>
                <a:chExt cx="738264" cy="4344524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F074AAE9-626D-489A-AED3-4CF4626960EC}"/>
                    </a:ext>
                  </a:extLst>
                </p:cNvPr>
                <p:cNvCxnSpPr/>
                <p:nvPr/>
              </p:nvCxnSpPr>
              <p:spPr>
                <a:xfrm>
                  <a:off x="10143541" y="1759616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AF4D4E40-2E65-42CD-8441-F46EBBD50148}"/>
                    </a:ext>
                  </a:extLst>
                </p:cNvPr>
                <p:cNvCxnSpPr/>
                <p:nvPr/>
              </p:nvCxnSpPr>
              <p:spPr>
                <a:xfrm>
                  <a:off x="10143541" y="350519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6C4CC5B5-3FE6-439A-A1B7-DE7AE8DCE8DD}"/>
                    </a:ext>
                  </a:extLst>
                </p:cNvPr>
                <p:cNvCxnSpPr/>
                <p:nvPr/>
              </p:nvCxnSpPr>
              <p:spPr>
                <a:xfrm>
                  <a:off x="10143541" y="263935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01C7D672-5243-4BF4-94FC-5EA50D1032E9}"/>
                    </a:ext>
                  </a:extLst>
                </p:cNvPr>
                <p:cNvCxnSpPr/>
                <p:nvPr/>
              </p:nvCxnSpPr>
              <p:spPr>
                <a:xfrm>
                  <a:off x="10143541" y="5233198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B691877-17BB-45EC-9193-77DBD057E2FC}"/>
                    </a:ext>
                  </a:extLst>
                </p:cNvPr>
                <p:cNvCxnSpPr/>
                <p:nvPr/>
              </p:nvCxnSpPr>
              <p:spPr>
                <a:xfrm>
                  <a:off x="10143541" y="4367349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7D14825-841D-4B51-8672-8C785390AEC3}"/>
                    </a:ext>
                  </a:extLst>
                </p:cNvPr>
                <p:cNvCxnSpPr/>
                <p:nvPr/>
              </p:nvCxnSpPr>
              <p:spPr>
                <a:xfrm>
                  <a:off x="10143541" y="6104140"/>
                  <a:ext cx="738264" cy="0"/>
                </a:xfrm>
                <a:prstGeom prst="line">
                  <a:avLst/>
                </a:prstGeom>
                <a:ln w="3175">
                  <a:solidFill>
                    <a:srgbClr val="5B9BD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5DF7492-C16A-40CA-A5D0-8BF6720F9780}"/>
                  </a:ext>
                </a:extLst>
              </p:cNvPr>
              <p:cNvSpPr txBox="1"/>
              <p:nvPr/>
            </p:nvSpPr>
            <p:spPr>
              <a:xfrm>
                <a:off x="11282057" y="4005108"/>
                <a:ext cx="7348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</a:rPr>
                  <a:t>RATING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A67C895-E13B-4559-8A29-51C30BE09330}"/>
                  </a:ext>
                </a:extLst>
              </p:cNvPr>
              <p:cNvGrpSpPr/>
              <p:nvPr/>
            </p:nvGrpSpPr>
            <p:grpSpPr>
              <a:xfrm>
                <a:off x="11075790" y="755044"/>
                <a:ext cx="349046" cy="4600210"/>
                <a:chOff x="1870830" y="755044"/>
                <a:chExt cx="349046" cy="460021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FF21EE36-A6F0-4E58-B98D-AB6CC5E87BE7}"/>
                    </a:ext>
                  </a:extLst>
                </p:cNvPr>
                <p:cNvGrpSpPr/>
                <p:nvPr/>
              </p:nvGrpSpPr>
              <p:grpSpPr>
                <a:xfrm>
                  <a:off x="1870830" y="2494205"/>
                  <a:ext cx="349046" cy="2861049"/>
                  <a:chOff x="1870830" y="2494205"/>
                  <a:chExt cx="349046" cy="2861049"/>
                </a:xfrm>
              </p:grpSpPr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5F7463AA-DFC4-4218-A3EA-357E9A3E384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116" y="2494205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F2A8EA68-0E3D-42BC-9884-04BE3E158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870830" y="4230483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570793C0-8DB2-4177-A43E-A624683D5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473" y="3362349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50E160CD-0A9A-4016-BD99-359D542961C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5733" y="5078255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94D5BD40-8322-45D0-9BE5-FA4E6FC8CA80}"/>
                    </a:ext>
                  </a:extLst>
                </p:cNvPr>
                <p:cNvSpPr txBox="1"/>
                <p:nvPr/>
              </p:nvSpPr>
              <p:spPr>
                <a:xfrm>
                  <a:off x="1873170" y="164287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25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1C16FD3B-71EF-493D-A5A8-3E925BD415A6}"/>
                    </a:ext>
                  </a:extLst>
                </p:cNvPr>
                <p:cNvSpPr txBox="1"/>
                <p:nvPr/>
              </p:nvSpPr>
              <p:spPr>
                <a:xfrm>
                  <a:off x="1873170" y="755044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30</a:t>
                  </a:r>
                </a:p>
              </p:txBody>
            </p:sp>
          </p:grp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F238827-7F52-4D58-9314-648F8F7B81DD}"/>
                  </a:ext>
                </a:extLst>
              </p:cNvPr>
              <p:cNvSpPr txBox="1"/>
              <p:nvPr/>
            </p:nvSpPr>
            <p:spPr>
              <a:xfrm>
                <a:off x="10126417" y="6251436"/>
                <a:ext cx="8098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THURSDAY</a:t>
                </a:r>
              </a:p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13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GAME 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98431" y="6055477"/>
            <a:ext cx="6590064" cy="187678"/>
            <a:chOff x="2898431" y="4423704"/>
            <a:chExt cx="6590064" cy="187678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98431" y="4423704"/>
              <a:ext cx="72468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32153" y="4423704"/>
              <a:ext cx="762396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nd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47413" y="4423704"/>
              <a:ext cx="741082" cy="187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en-US" sz="1400" baseline="30000" dirty="0">
                  <a:solidFill>
                    <a:schemeClr val="accent5">
                      <a:lumMod val="50000"/>
                    </a:schemeClr>
                  </a:solidFill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Hour</a:t>
              </a: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F337D560-9AAF-46E2-B073-793CFC51E6A2}"/>
              </a:ext>
            </a:extLst>
          </p:cNvPr>
          <p:cNvSpPr txBox="1"/>
          <p:nvPr/>
        </p:nvSpPr>
        <p:spPr>
          <a:xfrm>
            <a:off x="248897" y="4176056"/>
            <a:ext cx="14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Anglo Canada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D1F12-0C24-4968-B01D-20DD982679FB}"/>
              </a:ext>
            </a:extLst>
          </p:cNvPr>
          <p:cNvGrpSpPr/>
          <p:nvPr/>
        </p:nvGrpSpPr>
        <p:grpSpPr>
          <a:xfrm>
            <a:off x="428754" y="4620231"/>
            <a:ext cx="10096007" cy="1112807"/>
            <a:chOff x="428754" y="4620231"/>
            <a:chExt cx="10096007" cy="1112807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F28DDBC5-55B8-4467-A5CD-45E2F156CE87}"/>
                </a:ext>
              </a:extLst>
            </p:cNvPr>
            <p:cNvGrpSpPr/>
            <p:nvPr/>
          </p:nvGrpSpPr>
          <p:grpSpPr>
            <a:xfrm>
              <a:off x="1774368" y="4620231"/>
              <a:ext cx="8750393" cy="1029300"/>
              <a:chOff x="1774368" y="4620231"/>
              <a:chExt cx="8750393" cy="1029300"/>
            </a:xfrm>
          </p:grpSpPr>
          <p:sp>
            <p:nvSpPr>
              <p:cNvPr id="405" name="Freeform 7">
                <a:extLst>
                  <a:ext uri="{FF2B5EF4-FFF2-40B4-BE49-F238E27FC236}">
                    <a16:creationId xmlns:a16="http://schemas.microsoft.com/office/drawing/2014/main" id="{BE1C9CBD-3DF1-448F-9D48-4E1B68564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115" y="4646786"/>
                <a:ext cx="8702798" cy="978720"/>
              </a:xfrm>
              <a:custGeom>
                <a:avLst/>
                <a:gdLst>
                  <a:gd name="T0" fmla="*/ 80 w 7314"/>
                  <a:gd name="T1" fmla="*/ 716 h 774"/>
                  <a:gd name="T2" fmla="*/ 201 w 7314"/>
                  <a:gd name="T3" fmla="*/ 774 h 774"/>
                  <a:gd name="T4" fmla="*/ 321 w 7314"/>
                  <a:gd name="T5" fmla="*/ 705 h 774"/>
                  <a:gd name="T6" fmla="*/ 447 w 7314"/>
                  <a:gd name="T7" fmla="*/ 470 h 774"/>
                  <a:gd name="T8" fmla="*/ 567 w 7314"/>
                  <a:gd name="T9" fmla="*/ 441 h 774"/>
                  <a:gd name="T10" fmla="*/ 688 w 7314"/>
                  <a:gd name="T11" fmla="*/ 470 h 774"/>
                  <a:gd name="T12" fmla="*/ 814 w 7314"/>
                  <a:gd name="T13" fmla="*/ 550 h 774"/>
                  <a:gd name="T14" fmla="*/ 934 w 7314"/>
                  <a:gd name="T15" fmla="*/ 482 h 774"/>
                  <a:gd name="T16" fmla="*/ 1054 w 7314"/>
                  <a:gd name="T17" fmla="*/ 373 h 774"/>
                  <a:gd name="T18" fmla="*/ 1174 w 7314"/>
                  <a:gd name="T19" fmla="*/ 361 h 774"/>
                  <a:gd name="T20" fmla="*/ 1300 w 7314"/>
                  <a:gd name="T21" fmla="*/ 459 h 774"/>
                  <a:gd name="T22" fmla="*/ 1421 w 7314"/>
                  <a:gd name="T23" fmla="*/ 275 h 774"/>
                  <a:gd name="T24" fmla="*/ 1541 w 7314"/>
                  <a:gd name="T25" fmla="*/ 264 h 774"/>
                  <a:gd name="T26" fmla="*/ 1667 w 7314"/>
                  <a:gd name="T27" fmla="*/ 482 h 774"/>
                  <a:gd name="T28" fmla="*/ 1787 w 7314"/>
                  <a:gd name="T29" fmla="*/ 344 h 774"/>
                  <a:gd name="T30" fmla="*/ 1907 w 7314"/>
                  <a:gd name="T31" fmla="*/ 224 h 774"/>
                  <a:gd name="T32" fmla="*/ 2028 w 7314"/>
                  <a:gd name="T33" fmla="*/ 459 h 774"/>
                  <a:gd name="T34" fmla="*/ 2154 w 7314"/>
                  <a:gd name="T35" fmla="*/ 441 h 774"/>
                  <a:gd name="T36" fmla="*/ 2274 w 7314"/>
                  <a:gd name="T37" fmla="*/ 275 h 774"/>
                  <a:gd name="T38" fmla="*/ 2394 w 7314"/>
                  <a:gd name="T39" fmla="*/ 361 h 774"/>
                  <a:gd name="T40" fmla="*/ 2520 w 7314"/>
                  <a:gd name="T41" fmla="*/ 304 h 774"/>
                  <a:gd name="T42" fmla="*/ 2640 w 7314"/>
                  <a:gd name="T43" fmla="*/ 195 h 774"/>
                  <a:gd name="T44" fmla="*/ 2761 w 7314"/>
                  <a:gd name="T45" fmla="*/ 207 h 774"/>
                  <a:gd name="T46" fmla="*/ 2881 w 7314"/>
                  <a:gd name="T47" fmla="*/ 235 h 774"/>
                  <a:gd name="T48" fmla="*/ 3007 w 7314"/>
                  <a:gd name="T49" fmla="*/ 470 h 774"/>
                  <a:gd name="T50" fmla="*/ 3127 w 7314"/>
                  <a:gd name="T51" fmla="*/ 636 h 774"/>
                  <a:gd name="T52" fmla="*/ 3248 w 7314"/>
                  <a:gd name="T53" fmla="*/ 636 h 774"/>
                  <a:gd name="T54" fmla="*/ 3374 w 7314"/>
                  <a:gd name="T55" fmla="*/ 510 h 774"/>
                  <a:gd name="T56" fmla="*/ 3494 w 7314"/>
                  <a:gd name="T57" fmla="*/ 567 h 774"/>
                  <a:gd name="T58" fmla="*/ 3614 w 7314"/>
                  <a:gd name="T59" fmla="*/ 401 h 774"/>
                  <a:gd name="T60" fmla="*/ 3740 w 7314"/>
                  <a:gd name="T61" fmla="*/ 304 h 774"/>
                  <a:gd name="T62" fmla="*/ 3860 w 7314"/>
                  <a:gd name="T63" fmla="*/ 321 h 774"/>
                  <a:gd name="T64" fmla="*/ 3981 w 7314"/>
                  <a:gd name="T65" fmla="*/ 619 h 774"/>
                  <a:gd name="T66" fmla="*/ 4101 w 7314"/>
                  <a:gd name="T67" fmla="*/ 264 h 774"/>
                  <a:gd name="T68" fmla="*/ 4227 w 7314"/>
                  <a:gd name="T69" fmla="*/ 441 h 774"/>
                  <a:gd name="T70" fmla="*/ 4347 w 7314"/>
                  <a:gd name="T71" fmla="*/ 459 h 774"/>
                  <a:gd name="T72" fmla="*/ 4467 w 7314"/>
                  <a:gd name="T73" fmla="*/ 373 h 774"/>
                  <a:gd name="T74" fmla="*/ 4593 w 7314"/>
                  <a:gd name="T75" fmla="*/ 252 h 774"/>
                  <a:gd name="T76" fmla="*/ 4714 w 7314"/>
                  <a:gd name="T77" fmla="*/ 235 h 774"/>
                  <a:gd name="T78" fmla="*/ 4834 w 7314"/>
                  <a:gd name="T79" fmla="*/ 224 h 774"/>
                  <a:gd name="T80" fmla="*/ 4954 w 7314"/>
                  <a:gd name="T81" fmla="*/ 373 h 774"/>
                  <a:gd name="T82" fmla="*/ 5080 w 7314"/>
                  <a:gd name="T83" fmla="*/ 275 h 774"/>
                  <a:gd name="T84" fmla="*/ 5200 w 7314"/>
                  <a:gd name="T85" fmla="*/ 86 h 774"/>
                  <a:gd name="T86" fmla="*/ 5321 w 7314"/>
                  <a:gd name="T87" fmla="*/ 264 h 774"/>
                  <a:gd name="T88" fmla="*/ 5447 w 7314"/>
                  <a:gd name="T89" fmla="*/ 264 h 774"/>
                  <a:gd name="T90" fmla="*/ 5567 w 7314"/>
                  <a:gd name="T91" fmla="*/ 109 h 774"/>
                  <a:gd name="T92" fmla="*/ 5687 w 7314"/>
                  <a:gd name="T93" fmla="*/ 195 h 774"/>
                  <a:gd name="T94" fmla="*/ 5808 w 7314"/>
                  <a:gd name="T95" fmla="*/ 155 h 774"/>
                  <a:gd name="T96" fmla="*/ 5934 w 7314"/>
                  <a:gd name="T97" fmla="*/ 109 h 774"/>
                  <a:gd name="T98" fmla="*/ 6054 w 7314"/>
                  <a:gd name="T99" fmla="*/ 195 h 774"/>
                  <a:gd name="T100" fmla="*/ 6174 w 7314"/>
                  <a:gd name="T101" fmla="*/ 86 h 774"/>
                  <a:gd name="T102" fmla="*/ 6300 w 7314"/>
                  <a:gd name="T103" fmla="*/ 86 h 774"/>
                  <a:gd name="T104" fmla="*/ 6420 w 7314"/>
                  <a:gd name="T105" fmla="*/ 86 h 774"/>
                  <a:gd name="T106" fmla="*/ 6541 w 7314"/>
                  <a:gd name="T107" fmla="*/ 69 h 774"/>
                  <a:gd name="T108" fmla="*/ 6661 w 7314"/>
                  <a:gd name="T109" fmla="*/ 155 h 774"/>
                  <a:gd name="T110" fmla="*/ 6787 w 7314"/>
                  <a:gd name="T111" fmla="*/ 98 h 774"/>
                  <a:gd name="T112" fmla="*/ 6907 w 7314"/>
                  <a:gd name="T113" fmla="*/ 252 h 774"/>
                  <a:gd name="T114" fmla="*/ 7027 w 7314"/>
                  <a:gd name="T115" fmla="*/ 304 h 774"/>
                  <a:gd name="T116" fmla="*/ 7153 w 7314"/>
                  <a:gd name="T117" fmla="*/ 344 h 774"/>
                  <a:gd name="T118" fmla="*/ 7274 w 7314"/>
                  <a:gd name="T119" fmla="*/ 292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14" h="774">
                    <a:moveTo>
                      <a:pt x="0" y="734"/>
                    </a:moveTo>
                    <a:lnTo>
                      <a:pt x="40" y="745"/>
                    </a:lnTo>
                    <a:lnTo>
                      <a:pt x="80" y="716"/>
                    </a:lnTo>
                    <a:lnTo>
                      <a:pt x="121" y="705"/>
                    </a:lnTo>
                    <a:lnTo>
                      <a:pt x="161" y="757"/>
                    </a:lnTo>
                    <a:lnTo>
                      <a:pt x="201" y="774"/>
                    </a:lnTo>
                    <a:lnTo>
                      <a:pt x="241" y="745"/>
                    </a:lnTo>
                    <a:lnTo>
                      <a:pt x="281" y="734"/>
                    </a:lnTo>
                    <a:lnTo>
                      <a:pt x="321" y="705"/>
                    </a:lnTo>
                    <a:lnTo>
                      <a:pt x="361" y="648"/>
                    </a:lnTo>
                    <a:lnTo>
                      <a:pt x="407" y="619"/>
                    </a:lnTo>
                    <a:lnTo>
                      <a:pt x="447" y="470"/>
                    </a:lnTo>
                    <a:lnTo>
                      <a:pt x="487" y="470"/>
                    </a:lnTo>
                    <a:lnTo>
                      <a:pt x="527" y="413"/>
                    </a:lnTo>
                    <a:lnTo>
                      <a:pt x="567" y="441"/>
                    </a:lnTo>
                    <a:lnTo>
                      <a:pt x="607" y="470"/>
                    </a:lnTo>
                    <a:lnTo>
                      <a:pt x="647" y="482"/>
                    </a:lnTo>
                    <a:lnTo>
                      <a:pt x="688" y="470"/>
                    </a:lnTo>
                    <a:lnTo>
                      <a:pt x="728" y="482"/>
                    </a:lnTo>
                    <a:lnTo>
                      <a:pt x="768" y="579"/>
                    </a:lnTo>
                    <a:lnTo>
                      <a:pt x="814" y="550"/>
                    </a:lnTo>
                    <a:lnTo>
                      <a:pt x="854" y="539"/>
                    </a:lnTo>
                    <a:lnTo>
                      <a:pt x="894" y="482"/>
                    </a:lnTo>
                    <a:lnTo>
                      <a:pt x="934" y="482"/>
                    </a:lnTo>
                    <a:lnTo>
                      <a:pt x="974" y="482"/>
                    </a:lnTo>
                    <a:lnTo>
                      <a:pt x="1014" y="390"/>
                    </a:lnTo>
                    <a:lnTo>
                      <a:pt x="1054" y="373"/>
                    </a:lnTo>
                    <a:lnTo>
                      <a:pt x="1094" y="321"/>
                    </a:lnTo>
                    <a:lnTo>
                      <a:pt x="1134" y="275"/>
                    </a:lnTo>
                    <a:lnTo>
                      <a:pt x="1174" y="361"/>
                    </a:lnTo>
                    <a:lnTo>
                      <a:pt x="1214" y="373"/>
                    </a:lnTo>
                    <a:lnTo>
                      <a:pt x="1260" y="401"/>
                    </a:lnTo>
                    <a:lnTo>
                      <a:pt x="1300" y="459"/>
                    </a:lnTo>
                    <a:lnTo>
                      <a:pt x="1340" y="459"/>
                    </a:lnTo>
                    <a:lnTo>
                      <a:pt x="1381" y="401"/>
                    </a:lnTo>
                    <a:lnTo>
                      <a:pt x="1421" y="275"/>
                    </a:lnTo>
                    <a:lnTo>
                      <a:pt x="1461" y="275"/>
                    </a:lnTo>
                    <a:lnTo>
                      <a:pt x="1501" y="275"/>
                    </a:lnTo>
                    <a:lnTo>
                      <a:pt x="1541" y="264"/>
                    </a:lnTo>
                    <a:lnTo>
                      <a:pt x="1581" y="401"/>
                    </a:lnTo>
                    <a:lnTo>
                      <a:pt x="1621" y="482"/>
                    </a:lnTo>
                    <a:lnTo>
                      <a:pt x="1667" y="482"/>
                    </a:lnTo>
                    <a:lnTo>
                      <a:pt x="1707" y="430"/>
                    </a:lnTo>
                    <a:lnTo>
                      <a:pt x="1747" y="401"/>
                    </a:lnTo>
                    <a:lnTo>
                      <a:pt x="1787" y="344"/>
                    </a:lnTo>
                    <a:lnTo>
                      <a:pt x="1827" y="321"/>
                    </a:lnTo>
                    <a:lnTo>
                      <a:pt x="1867" y="304"/>
                    </a:lnTo>
                    <a:lnTo>
                      <a:pt x="1907" y="224"/>
                    </a:lnTo>
                    <a:lnTo>
                      <a:pt x="1948" y="264"/>
                    </a:lnTo>
                    <a:lnTo>
                      <a:pt x="1988" y="304"/>
                    </a:lnTo>
                    <a:lnTo>
                      <a:pt x="2028" y="459"/>
                    </a:lnTo>
                    <a:lnTo>
                      <a:pt x="2074" y="459"/>
                    </a:lnTo>
                    <a:lnTo>
                      <a:pt x="2114" y="441"/>
                    </a:lnTo>
                    <a:lnTo>
                      <a:pt x="2154" y="441"/>
                    </a:lnTo>
                    <a:lnTo>
                      <a:pt x="2194" y="361"/>
                    </a:lnTo>
                    <a:lnTo>
                      <a:pt x="2234" y="321"/>
                    </a:lnTo>
                    <a:lnTo>
                      <a:pt x="2274" y="275"/>
                    </a:lnTo>
                    <a:lnTo>
                      <a:pt x="2314" y="252"/>
                    </a:lnTo>
                    <a:lnTo>
                      <a:pt x="2354" y="344"/>
                    </a:lnTo>
                    <a:lnTo>
                      <a:pt x="2394" y="361"/>
                    </a:lnTo>
                    <a:lnTo>
                      <a:pt x="2434" y="333"/>
                    </a:lnTo>
                    <a:lnTo>
                      <a:pt x="2474" y="344"/>
                    </a:lnTo>
                    <a:lnTo>
                      <a:pt x="2520" y="304"/>
                    </a:lnTo>
                    <a:lnTo>
                      <a:pt x="2560" y="235"/>
                    </a:lnTo>
                    <a:lnTo>
                      <a:pt x="2600" y="275"/>
                    </a:lnTo>
                    <a:lnTo>
                      <a:pt x="2640" y="195"/>
                    </a:lnTo>
                    <a:lnTo>
                      <a:pt x="2681" y="207"/>
                    </a:lnTo>
                    <a:lnTo>
                      <a:pt x="2721" y="207"/>
                    </a:lnTo>
                    <a:lnTo>
                      <a:pt x="2761" y="207"/>
                    </a:lnTo>
                    <a:lnTo>
                      <a:pt x="2801" y="126"/>
                    </a:lnTo>
                    <a:lnTo>
                      <a:pt x="2841" y="155"/>
                    </a:lnTo>
                    <a:lnTo>
                      <a:pt x="2881" y="235"/>
                    </a:lnTo>
                    <a:lnTo>
                      <a:pt x="2927" y="344"/>
                    </a:lnTo>
                    <a:lnTo>
                      <a:pt x="2967" y="459"/>
                    </a:lnTo>
                    <a:lnTo>
                      <a:pt x="3007" y="470"/>
                    </a:lnTo>
                    <a:lnTo>
                      <a:pt x="3047" y="510"/>
                    </a:lnTo>
                    <a:lnTo>
                      <a:pt x="3087" y="619"/>
                    </a:lnTo>
                    <a:lnTo>
                      <a:pt x="3127" y="636"/>
                    </a:lnTo>
                    <a:lnTo>
                      <a:pt x="3167" y="648"/>
                    </a:lnTo>
                    <a:lnTo>
                      <a:pt x="3207" y="636"/>
                    </a:lnTo>
                    <a:lnTo>
                      <a:pt x="3248" y="636"/>
                    </a:lnTo>
                    <a:lnTo>
                      <a:pt x="3288" y="527"/>
                    </a:lnTo>
                    <a:lnTo>
                      <a:pt x="3333" y="482"/>
                    </a:lnTo>
                    <a:lnTo>
                      <a:pt x="3374" y="510"/>
                    </a:lnTo>
                    <a:lnTo>
                      <a:pt x="3414" y="539"/>
                    </a:lnTo>
                    <a:lnTo>
                      <a:pt x="3454" y="539"/>
                    </a:lnTo>
                    <a:lnTo>
                      <a:pt x="3494" y="567"/>
                    </a:lnTo>
                    <a:lnTo>
                      <a:pt x="3534" y="510"/>
                    </a:lnTo>
                    <a:lnTo>
                      <a:pt x="3574" y="441"/>
                    </a:lnTo>
                    <a:lnTo>
                      <a:pt x="3614" y="401"/>
                    </a:lnTo>
                    <a:lnTo>
                      <a:pt x="3654" y="304"/>
                    </a:lnTo>
                    <a:lnTo>
                      <a:pt x="3694" y="304"/>
                    </a:lnTo>
                    <a:lnTo>
                      <a:pt x="3740" y="304"/>
                    </a:lnTo>
                    <a:lnTo>
                      <a:pt x="3780" y="373"/>
                    </a:lnTo>
                    <a:lnTo>
                      <a:pt x="3820" y="333"/>
                    </a:lnTo>
                    <a:lnTo>
                      <a:pt x="3860" y="321"/>
                    </a:lnTo>
                    <a:lnTo>
                      <a:pt x="3900" y="373"/>
                    </a:lnTo>
                    <a:lnTo>
                      <a:pt x="3941" y="567"/>
                    </a:lnTo>
                    <a:lnTo>
                      <a:pt x="3981" y="619"/>
                    </a:lnTo>
                    <a:lnTo>
                      <a:pt x="4021" y="499"/>
                    </a:lnTo>
                    <a:lnTo>
                      <a:pt x="4061" y="390"/>
                    </a:lnTo>
                    <a:lnTo>
                      <a:pt x="4101" y="264"/>
                    </a:lnTo>
                    <a:lnTo>
                      <a:pt x="4141" y="235"/>
                    </a:lnTo>
                    <a:lnTo>
                      <a:pt x="4187" y="441"/>
                    </a:lnTo>
                    <a:lnTo>
                      <a:pt x="4227" y="441"/>
                    </a:lnTo>
                    <a:lnTo>
                      <a:pt x="4267" y="390"/>
                    </a:lnTo>
                    <a:lnTo>
                      <a:pt x="4307" y="459"/>
                    </a:lnTo>
                    <a:lnTo>
                      <a:pt x="4347" y="459"/>
                    </a:lnTo>
                    <a:lnTo>
                      <a:pt x="4387" y="413"/>
                    </a:lnTo>
                    <a:lnTo>
                      <a:pt x="4427" y="390"/>
                    </a:lnTo>
                    <a:lnTo>
                      <a:pt x="4467" y="373"/>
                    </a:lnTo>
                    <a:lnTo>
                      <a:pt x="4508" y="361"/>
                    </a:lnTo>
                    <a:lnTo>
                      <a:pt x="4548" y="344"/>
                    </a:lnTo>
                    <a:lnTo>
                      <a:pt x="4593" y="252"/>
                    </a:lnTo>
                    <a:lnTo>
                      <a:pt x="4634" y="252"/>
                    </a:lnTo>
                    <a:lnTo>
                      <a:pt x="4674" y="252"/>
                    </a:lnTo>
                    <a:lnTo>
                      <a:pt x="4714" y="235"/>
                    </a:lnTo>
                    <a:lnTo>
                      <a:pt x="4754" y="304"/>
                    </a:lnTo>
                    <a:lnTo>
                      <a:pt x="4794" y="195"/>
                    </a:lnTo>
                    <a:lnTo>
                      <a:pt x="4834" y="224"/>
                    </a:lnTo>
                    <a:lnTo>
                      <a:pt x="4874" y="138"/>
                    </a:lnTo>
                    <a:lnTo>
                      <a:pt x="4914" y="207"/>
                    </a:lnTo>
                    <a:lnTo>
                      <a:pt x="4954" y="373"/>
                    </a:lnTo>
                    <a:lnTo>
                      <a:pt x="5000" y="373"/>
                    </a:lnTo>
                    <a:lnTo>
                      <a:pt x="5040" y="344"/>
                    </a:lnTo>
                    <a:lnTo>
                      <a:pt x="5080" y="275"/>
                    </a:lnTo>
                    <a:lnTo>
                      <a:pt x="5120" y="224"/>
                    </a:lnTo>
                    <a:lnTo>
                      <a:pt x="5160" y="98"/>
                    </a:lnTo>
                    <a:lnTo>
                      <a:pt x="5200" y="86"/>
                    </a:lnTo>
                    <a:lnTo>
                      <a:pt x="5241" y="40"/>
                    </a:lnTo>
                    <a:lnTo>
                      <a:pt x="5281" y="69"/>
                    </a:lnTo>
                    <a:lnTo>
                      <a:pt x="5321" y="264"/>
                    </a:lnTo>
                    <a:lnTo>
                      <a:pt x="5361" y="235"/>
                    </a:lnTo>
                    <a:lnTo>
                      <a:pt x="5401" y="275"/>
                    </a:lnTo>
                    <a:lnTo>
                      <a:pt x="5447" y="264"/>
                    </a:lnTo>
                    <a:lnTo>
                      <a:pt x="5487" y="109"/>
                    </a:lnTo>
                    <a:lnTo>
                      <a:pt x="5527" y="69"/>
                    </a:lnTo>
                    <a:lnTo>
                      <a:pt x="5567" y="109"/>
                    </a:lnTo>
                    <a:lnTo>
                      <a:pt x="5607" y="195"/>
                    </a:lnTo>
                    <a:lnTo>
                      <a:pt x="5647" y="224"/>
                    </a:lnTo>
                    <a:lnTo>
                      <a:pt x="5687" y="195"/>
                    </a:lnTo>
                    <a:lnTo>
                      <a:pt x="5727" y="207"/>
                    </a:lnTo>
                    <a:lnTo>
                      <a:pt x="5767" y="195"/>
                    </a:lnTo>
                    <a:lnTo>
                      <a:pt x="5808" y="155"/>
                    </a:lnTo>
                    <a:lnTo>
                      <a:pt x="5853" y="155"/>
                    </a:lnTo>
                    <a:lnTo>
                      <a:pt x="5893" y="98"/>
                    </a:lnTo>
                    <a:lnTo>
                      <a:pt x="5934" y="109"/>
                    </a:lnTo>
                    <a:lnTo>
                      <a:pt x="5974" y="109"/>
                    </a:lnTo>
                    <a:lnTo>
                      <a:pt x="6014" y="207"/>
                    </a:lnTo>
                    <a:lnTo>
                      <a:pt x="6054" y="195"/>
                    </a:lnTo>
                    <a:lnTo>
                      <a:pt x="6094" y="178"/>
                    </a:lnTo>
                    <a:lnTo>
                      <a:pt x="6134" y="155"/>
                    </a:lnTo>
                    <a:lnTo>
                      <a:pt x="6174" y="86"/>
                    </a:lnTo>
                    <a:lnTo>
                      <a:pt x="6214" y="69"/>
                    </a:lnTo>
                    <a:lnTo>
                      <a:pt x="6260" y="166"/>
                    </a:lnTo>
                    <a:lnTo>
                      <a:pt x="6300" y="86"/>
                    </a:lnTo>
                    <a:lnTo>
                      <a:pt x="6340" y="69"/>
                    </a:lnTo>
                    <a:lnTo>
                      <a:pt x="6380" y="195"/>
                    </a:lnTo>
                    <a:lnTo>
                      <a:pt x="6420" y="86"/>
                    </a:lnTo>
                    <a:lnTo>
                      <a:pt x="6460" y="17"/>
                    </a:lnTo>
                    <a:lnTo>
                      <a:pt x="6501" y="0"/>
                    </a:lnTo>
                    <a:lnTo>
                      <a:pt x="6541" y="69"/>
                    </a:lnTo>
                    <a:lnTo>
                      <a:pt x="6581" y="86"/>
                    </a:lnTo>
                    <a:lnTo>
                      <a:pt x="6621" y="109"/>
                    </a:lnTo>
                    <a:lnTo>
                      <a:pt x="6661" y="155"/>
                    </a:lnTo>
                    <a:lnTo>
                      <a:pt x="6707" y="155"/>
                    </a:lnTo>
                    <a:lnTo>
                      <a:pt x="6747" y="178"/>
                    </a:lnTo>
                    <a:lnTo>
                      <a:pt x="6787" y="98"/>
                    </a:lnTo>
                    <a:lnTo>
                      <a:pt x="6827" y="109"/>
                    </a:lnTo>
                    <a:lnTo>
                      <a:pt x="6867" y="178"/>
                    </a:lnTo>
                    <a:lnTo>
                      <a:pt x="6907" y="252"/>
                    </a:lnTo>
                    <a:lnTo>
                      <a:pt x="6947" y="275"/>
                    </a:lnTo>
                    <a:lnTo>
                      <a:pt x="6987" y="264"/>
                    </a:lnTo>
                    <a:lnTo>
                      <a:pt x="7027" y="304"/>
                    </a:lnTo>
                    <a:lnTo>
                      <a:pt x="7068" y="321"/>
                    </a:lnTo>
                    <a:lnTo>
                      <a:pt x="7113" y="361"/>
                    </a:lnTo>
                    <a:lnTo>
                      <a:pt x="7153" y="344"/>
                    </a:lnTo>
                    <a:lnTo>
                      <a:pt x="7194" y="275"/>
                    </a:lnTo>
                    <a:lnTo>
                      <a:pt x="7234" y="275"/>
                    </a:lnTo>
                    <a:lnTo>
                      <a:pt x="7274" y="292"/>
                    </a:lnTo>
                    <a:lnTo>
                      <a:pt x="7314" y="321"/>
                    </a:lnTo>
                  </a:path>
                </a:pathLst>
              </a:custGeom>
              <a:noFill/>
              <a:ln w="952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6" name="Oval 8">
                <a:extLst>
                  <a:ext uri="{FF2B5EF4-FFF2-40B4-BE49-F238E27FC236}">
                    <a16:creationId xmlns:a16="http://schemas.microsoft.com/office/drawing/2014/main" id="{A3D02CE9-5D7C-4A37-9898-D228538B6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368" y="554837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7" name="Oval 9">
                <a:extLst>
                  <a:ext uri="{FF2B5EF4-FFF2-40B4-BE49-F238E27FC236}">
                    <a16:creationId xmlns:a16="http://schemas.microsoft.com/office/drawing/2014/main" id="{1AB15138-3E02-44FC-AFE2-001333BD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368" y="554837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8" name="Oval 10">
                <a:extLst>
                  <a:ext uri="{FF2B5EF4-FFF2-40B4-BE49-F238E27FC236}">
                    <a16:creationId xmlns:a16="http://schemas.microsoft.com/office/drawing/2014/main" id="{1F013D6F-BC6F-4C26-86B5-2398E54C9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963" y="556228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9" name="Oval 11">
                <a:extLst>
                  <a:ext uri="{FF2B5EF4-FFF2-40B4-BE49-F238E27FC236}">
                    <a16:creationId xmlns:a16="http://schemas.microsoft.com/office/drawing/2014/main" id="{34A710B6-D3CF-4F65-BD0F-29363A95D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963" y="556228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0" name="Oval 12">
                <a:extLst>
                  <a:ext uri="{FF2B5EF4-FFF2-40B4-BE49-F238E27FC236}">
                    <a16:creationId xmlns:a16="http://schemas.microsoft.com/office/drawing/2014/main" id="{DD4BA6AB-47EF-47D2-8328-838D050A8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559" y="552561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1" name="Oval 13">
                <a:extLst>
                  <a:ext uri="{FF2B5EF4-FFF2-40B4-BE49-F238E27FC236}">
                    <a16:creationId xmlns:a16="http://schemas.microsoft.com/office/drawing/2014/main" id="{9A52A19F-7FF2-4633-A4CE-8088DD7DF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559" y="552561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2" name="Oval 14">
                <a:extLst>
                  <a:ext uri="{FF2B5EF4-FFF2-40B4-BE49-F238E27FC236}">
                    <a16:creationId xmlns:a16="http://schemas.microsoft.com/office/drawing/2014/main" id="{C33E045D-4C33-4705-9AB2-FDCD738F7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344" y="551170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3" name="Oval 15">
                <a:extLst>
                  <a:ext uri="{FF2B5EF4-FFF2-40B4-BE49-F238E27FC236}">
                    <a16:creationId xmlns:a16="http://schemas.microsoft.com/office/drawing/2014/main" id="{E8C293A3-4140-4993-92BD-AEBA4D666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344" y="551170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4" name="Oval 16">
                <a:extLst>
                  <a:ext uri="{FF2B5EF4-FFF2-40B4-BE49-F238E27FC236}">
                    <a16:creationId xmlns:a16="http://schemas.microsoft.com/office/drawing/2014/main" id="{06F47620-DB70-4AB1-81FF-321527A9E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939" y="557619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5" name="Oval 17">
                <a:extLst>
                  <a:ext uri="{FF2B5EF4-FFF2-40B4-BE49-F238E27FC236}">
                    <a16:creationId xmlns:a16="http://schemas.microsoft.com/office/drawing/2014/main" id="{AFE95174-1255-45BF-90B2-34D7392C2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939" y="557619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6" name="Oval 18">
                <a:extLst>
                  <a:ext uri="{FF2B5EF4-FFF2-40B4-BE49-F238E27FC236}">
                    <a16:creationId xmlns:a16="http://schemas.microsoft.com/office/drawing/2014/main" id="{A43A1273-A917-4177-AEA3-936F35788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535" y="559895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1" name="Oval 19">
                <a:extLst>
                  <a:ext uri="{FF2B5EF4-FFF2-40B4-BE49-F238E27FC236}">
                    <a16:creationId xmlns:a16="http://schemas.microsoft.com/office/drawing/2014/main" id="{9C00C7E9-9A02-435F-BEE7-640DE0C19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535" y="559895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2" name="Oval 20">
                <a:extLst>
                  <a:ext uri="{FF2B5EF4-FFF2-40B4-BE49-F238E27FC236}">
                    <a16:creationId xmlns:a16="http://schemas.microsoft.com/office/drawing/2014/main" id="{25C2DF75-A632-4648-8EC3-8F59F2DB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130" y="556228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3" name="Oval 21">
                <a:extLst>
                  <a:ext uri="{FF2B5EF4-FFF2-40B4-BE49-F238E27FC236}">
                    <a16:creationId xmlns:a16="http://schemas.microsoft.com/office/drawing/2014/main" id="{A4907245-BC95-4817-AF8B-9822F13E8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130" y="556228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4" name="Oval 22">
                <a:extLst>
                  <a:ext uri="{FF2B5EF4-FFF2-40B4-BE49-F238E27FC236}">
                    <a16:creationId xmlns:a16="http://schemas.microsoft.com/office/drawing/2014/main" id="{01B72C90-3DBB-4927-9D3C-19BB2153F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725" y="554837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5" name="Oval 23">
                <a:extLst>
                  <a:ext uri="{FF2B5EF4-FFF2-40B4-BE49-F238E27FC236}">
                    <a16:creationId xmlns:a16="http://schemas.microsoft.com/office/drawing/2014/main" id="{A38D22F2-449A-44C8-A86B-B1E55D4AD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725" y="554837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6" name="Oval 24">
                <a:extLst>
                  <a:ext uri="{FF2B5EF4-FFF2-40B4-BE49-F238E27FC236}">
                    <a16:creationId xmlns:a16="http://schemas.microsoft.com/office/drawing/2014/main" id="{AE468233-2B19-4BBB-8044-4395C753D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321" y="551170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7" name="Oval 25">
                <a:extLst>
                  <a:ext uri="{FF2B5EF4-FFF2-40B4-BE49-F238E27FC236}">
                    <a16:creationId xmlns:a16="http://schemas.microsoft.com/office/drawing/2014/main" id="{7B092230-631C-45E8-8220-9FFE929C6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321" y="551170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8" name="Oval 26">
                <a:extLst>
                  <a:ext uri="{FF2B5EF4-FFF2-40B4-BE49-F238E27FC236}">
                    <a16:creationId xmlns:a16="http://schemas.microsoft.com/office/drawing/2014/main" id="{4D593AE2-2B98-4756-B99B-301F38997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916" y="543962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9" name="Oval 27">
                <a:extLst>
                  <a:ext uri="{FF2B5EF4-FFF2-40B4-BE49-F238E27FC236}">
                    <a16:creationId xmlns:a16="http://schemas.microsoft.com/office/drawing/2014/main" id="{46DC2037-BF92-4820-88A3-8A19589F6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916" y="543962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0" name="Oval 28">
                <a:extLst>
                  <a:ext uri="{FF2B5EF4-FFF2-40B4-BE49-F238E27FC236}">
                    <a16:creationId xmlns:a16="http://schemas.microsoft.com/office/drawing/2014/main" id="{0824800F-BD97-4BA0-8084-438EE4566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650" y="540295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1" name="Oval 29">
                <a:extLst>
                  <a:ext uri="{FF2B5EF4-FFF2-40B4-BE49-F238E27FC236}">
                    <a16:creationId xmlns:a16="http://schemas.microsoft.com/office/drawing/2014/main" id="{27A2CD5C-D99E-4A31-AF0D-31CAE53A3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650" y="540295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2" name="Oval 30">
                <a:extLst>
                  <a:ext uri="{FF2B5EF4-FFF2-40B4-BE49-F238E27FC236}">
                    <a16:creationId xmlns:a16="http://schemas.microsoft.com/office/drawing/2014/main" id="{603C45F2-0FA4-4879-8CF7-E9C7FE8C9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246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3" name="Oval 31">
                <a:extLst>
                  <a:ext uri="{FF2B5EF4-FFF2-40B4-BE49-F238E27FC236}">
                    <a16:creationId xmlns:a16="http://schemas.microsoft.com/office/drawing/2014/main" id="{BD0F4396-0596-407E-9ED4-FFC958630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246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4" name="Oval 32">
                <a:extLst>
                  <a:ext uri="{FF2B5EF4-FFF2-40B4-BE49-F238E27FC236}">
                    <a16:creationId xmlns:a16="http://schemas.microsoft.com/office/drawing/2014/main" id="{29BC0561-A8D5-46E0-830E-BD89274F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841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5" name="Oval 33">
                <a:extLst>
                  <a:ext uri="{FF2B5EF4-FFF2-40B4-BE49-F238E27FC236}">
                    <a16:creationId xmlns:a16="http://schemas.microsoft.com/office/drawing/2014/main" id="{42A43F29-882C-4F5E-B985-CC017EF78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841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6" name="Oval 34">
                <a:extLst>
                  <a:ext uri="{FF2B5EF4-FFF2-40B4-BE49-F238E27FC236}">
                    <a16:creationId xmlns:a16="http://schemas.microsoft.com/office/drawing/2014/main" id="{950E9BA7-5EF0-4534-980D-7B56C3700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436" y="51424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7" name="Oval 35">
                <a:extLst>
                  <a:ext uri="{FF2B5EF4-FFF2-40B4-BE49-F238E27FC236}">
                    <a16:creationId xmlns:a16="http://schemas.microsoft.com/office/drawing/2014/main" id="{DC85FA4F-80A1-4EBC-8D99-F86D80D42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436" y="51424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8" name="Oval 36">
                <a:extLst>
                  <a:ext uri="{FF2B5EF4-FFF2-40B4-BE49-F238E27FC236}">
                    <a16:creationId xmlns:a16="http://schemas.microsoft.com/office/drawing/2014/main" id="{294C002E-37A1-4239-ACF2-5930411DE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032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9" name="Oval 37">
                <a:extLst>
                  <a:ext uri="{FF2B5EF4-FFF2-40B4-BE49-F238E27FC236}">
                    <a16:creationId xmlns:a16="http://schemas.microsoft.com/office/drawing/2014/main" id="{A09D9BB0-7F3E-4D51-829D-C8C50E7AB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032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0" name="Oval 38">
                <a:extLst>
                  <a:ext uri="{FF2B5EF4-FFF2-40B4-BE49-F238E27FC236}">
                    <a16:creationId xmlns:a16="http://schemas.microsoft.com/office/drawing/2014/main" id="{2B63E6A4-8A50-4156-9A30-25D60CAA1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627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1" name="Oval 39">
                <a:extLst>
                  <a:ext uri="{FF2B5EF4-FFF2-40B4-BE49-F238E27FC236}">
                    <a16:creationId xmlns:a16="http://schemas.microsoft.com/office/drawing/2014/main" id="{72A78509-933D-4262-A6D4-B1891F368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627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2" name="Oval 40">
                <a:extLst>
                  <a:ext uri="{FF2B5EF4-FFF2-40B4-BE49-F238E27FC236}">
                    <a16:creationId xmlns:a16="http://schemas.microsoft.com/office/drawing/2014/main" id="{81E8144B-290F-4589-97F0-C4C6A2FD4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222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3" name="Oval 41">
                <a:extLst>
                  <a:ext uri="{FF2B5EF4-FFF2-40B4-BE49-F238E27FC236}">
                    <a16:creationId xmlns:a16="http://schemas.microsoft.com/office/drawing/2014/main" id="{C0CC090E-9C54-46E2-9B34-5468D046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222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4" name="Oval 42">
                <a:extLst>
                  <a:ext uri="{FF2B5EF4-FFF2-40B4-BE49-F238E27FC236}">
                    <a16:creationId xmlns:a16="http://schemas.microsoft.com/office/drawing/2014/main" id="{A3C694D7-0B56-4B7C-994E-786CAA282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817" y="5214544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5" name="Oval 43">
                <a:extLst>
                  <a:ext uri="{FF2B5EF4-FFF2-40B4-BE49-F238E27FC236}">
                    <a16:creationId xmlns:a16="http://schemas.microsoft.com/office/drawing/2014/main" id="{DB5FA5B0-0AFD-4850-AF84-DDD6A6EDD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817" y="5214544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6" name="Oval 44">
                <a:extLst>
                  <a:ext uri="{FF2B5EF4-FFF2-40B4-BE49-F238E27FC236}">
                    <a16:creationId xmlns:a16="http://schemas.microsoft.com/office/drawing/2014/main" id="{ACAA62E9-CC1D-47F3-AAE9-EB322FB14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602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7" name="Oval 45">
                <a:extLst>
                  <a:ext uri="{FF2B5EF4-FFF2-40B4-BE49-F238E27FC236}">
                    <a16:creationId xmlns:a16="http://schemas.microsoft.com/office/drawing/2014/main" id="{10939899-8E22-46A4-B83B-DB518C1E0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602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8" name="Oval 46">
                <a:extLst>
                  <a:ext uri="{FF2B5EF4-FFF2-40B4-BE49-F238E27FC236}">
                    <a16:creationId xmlns:a16="http://schemas.microsoft.com/office/drawing/2014/main" id="{7C1851F0-CAD8-48D0-B01B-85A8575CC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197" y="535237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9" name="Oval 47">
                <a:extLst>
                  <a:ext uri="{FF2B5EF4-FFF2-40B4-BE49-F238E27FC236}">
                    <a16:creationId xmlns:a16="http://schemas.microsoft.com/office/drawing/2014/main" id="{C3AA96C1-7C02-4877-A7E0-7B1389AD5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197" y="535237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0" name="Oval 48">
                <a:extLst>
                  <a:ext uri="{FF2B5EF4-FFF2-40B4-BE49-F238E27FC236}">
                    <a16:creationId xmlns:a16="http://schemas.microsoft.com/office/drawing/2014/main" id="{BDB87A7D-8A40-4B70-9013-396015D46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743" y="5315704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1" name="Oval 49">
                <a:extLst>
                  <a:ext uri="{FF2B5EF4-FFF2-40B4-BE49-F238E27FC236}">
                    <a16:creationId xmlns:a16="http://schemas.microsoft.com/office/drawing/2014/main" id="{CD54DE5C-0A8F-45CC-97C4-3878C6050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743" y="5315704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2" name="Oval 50">
                <a:extLst>
                  <a:ext uri="{FF2B5EF4-FFF2-40B4-BE49-F238E27FC236}">
                    <a16:creationId xmlns:a16="http://schemas.microsoft.com/office/drawing/2014/main" id="{9BCCE2F1-2248-4385-AC42-B5AFBF46F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527" y="53017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3" name="Oval 51">
                <a:extLst>
                  <a:ext uri="{FF2B5EF4-FFF2-40B4-BE49-F238E27FC236}">
                    <a16:creationId xmlns:a16="http://schemas.microsoft.com/office/drawing/2014/main" id="{9D5D6CD4-FA3E-49E9-A8D4-2A00B49C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527" y="53017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4" name="Oval 52">
                <a:extLst>
                  <a:ext uri="{FF2B5EF4-FFF2-40B4-BE49-F238E27FC236}">
                    <a16:creationId xmlns:a16="http://schemas.microsoft.com/office/drawing/2014/main" id="{B5848ED8-AEBF-49ED-A7B9-52513E9BE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123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5" name="Oval 53">
                <a:extLst>
                  <a:ext uri="{FF2B5EF4-FFF2-40B4-BE49-F238E27FC236}">
                    <a16:creationId xmlns:a16="http://schemas.microsoft.com/office/drawing/2014/main" id="{C950CDE9-2226-456F-813C-BC9ECAD5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123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6" name="Oval 54">
                <a:extLst>
                  <a:ext uri="{FF2B5EF4-FFF2-40B4-BE49-F238E27FC236}">
                    <a16:creationId xmlns:a16="http://schemas.microsoft.com/office/drawing/2014/main" id="{860FD375-B349-4C3E-9A32-58A96405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718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7" name="Oval 55">
                <a:extLst>
                  <a:ext uri="{FF2B5EF4-FFF2-40B4-BE49-F238E27FC236}">
                    <a16:creationId xmlns:a16="http://schemas.microsoft.com/office/drawing/2014/main" id="{7D4E60AF-D45F-4C2F-83B1-E272C858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718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8" name="Oval 56">
                <a:extLst>
                  <a:ext uri="{FF2B5EF4-FFF2-40B4-BE49-F238E27FC236}">
                    <a16:creationId xmlns:a16="http://schemas.microsoft.com/office/drawing/2014/main" id="{F85C7564-87DE-43CF-A6BC-B050FFA9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313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9" name="Oval 57">
                <a:extLst>
                  <a:ext uri="{FF2B5EF4-FFF2-40B4-BE49-F238E27FC236}">
                    <a16:creationId xmlns:a16="http://schemas.microsoft.com/office/drawing/2014/main" id="{F1E1B16E-12B9-483C-B692-0A72BB47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313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0" name="Oval 58">
                <a:extLst>
                  <a:ext uri="{FF2B5EF4-FFF2-40B4-BE49-F238E27FC236}">
                    <a16:creationId xmlns:a16="http://schemas.microsoft.com/office/drawing/2014/main" id="{341BCFF2-B2A5-4A1F-981D-62E8DA733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908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1" name="Oval 59">
                <a:extLst>
                  <a:ext uri="{FF2B5EF4-FFF2-40B4-BE49-F238E27FC236}">
                    <a16:creationId xmlns:a16="http://schemas.microsoft.com/office/drawing/2014/main" id="{B12EFE93-6760-4F2F-B935-6E168B140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908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2" name="Oval 60">
                <a:extLst>
                  <a:ext uri="{FF2B5EF4-FFF2-40B4-BE49-F238E27FC236}">
                    <a16:creationId xmlns:a16="http://schemas.microsoft.com/office/drawing/2014/main" id="{2B6D193B-3B76-47E4-925B-BD5E5282D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504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3" name="Oval 61">
                <a:extLst>
                  <a:ext uri="{FF2B5EF4-FFF2-40B4-BE49-F238E27FC236}">
                    <a16:creationId xmlns:a16="http://schemas.microsoft.com/office/drawing/2014/main" id="{752410ED-8E7D-4F9E-92FD-FB49C1B16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504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4" name="Oval 62">
                <a:extLst>
                  <a:ext uri="{FF2B5EF4-FFF2-40B4-BE49-F238E27FC236}">
                    <a16:creationId xmlns:a16="http://schemas.microsoft.com/office/drawing/2014/main" id="{AC34D3AC-6EFD-4BDC-99B9-D6EB13AFB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099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5" name="Oval 63">
                <a:extLst>
                  <a:ext uri="{FF2B5EF4-FFF2-40B4-BE49-F238E27FC236}">
                    <a16:creationId xmlns:a16="http://schemas.microsoft.com/office/drawing/2014/main" id="{6FB00B33-CCE2-40AA-8A17-8F9F6BC95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099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6" name="Oval 64">
                <a:extLst>
                  <a:ext uri="{FF2B5EF4-FFF2-40B4-BE49-F238E27FC236}">
                    <a16:creationId xmlns:a16="http://schemas.microsoft.com/office/drawing/2014/main" id="{18C63D20-8E96-48D0-B149-5D7658C48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694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7" name="Oval 65">
                <a:extLst>
                  <a:ext uri="{FF2B5EF4-FFF2-40B4-BE49-F238E27FC236}">
                    <a16:creationId xmlns:a16="http://schemas.microsoft.com/office/drawing/2014/main" id="{A492E635-0E22-4255-AD55-C69C6469A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694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8" name="Oval 66">
                <a:extLst>
                  <a:ext uri="{FF2B5EF4-FFF2-40B4-BE49-F238E27FC236}">
                    <a16:creationId xmlns:a16="http://schemas.microsoft.com/office/drawing/2014/main" id="{31FAA07B-B907-4316-9B5A-0AAAABDB1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290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9" name="Oval 67">
                <a:extLst>
                  <a:ext uri="{FF2B5EF4-FFF2-40B4-BE49-F238E27FC236}">
                    <a16:creationId xmlns:a16="http://schemas.microsoft.com/office/drawing/2014/main" id="{7DF20B1A-D296-451A-81E5-65B157E12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290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0" name="Oval 68">
                <a:extLst>
                  <a:ext uri="{FF2B5EF4-FFF2-40B4-BE49-F238E27FC236}">
                    <a16:creationId xmlns:a16="http://schemas.microsoft.com/office/drawing/2014/main" id="{41F921BE-C54A-424C-B858-F87B3A957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885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1" name="Oval 69">
                <a:extLst>
                  <a:ext uri="{FF2B5EF4-FFF2-40B4-BE49-F238E27FC236}">
                    <a16:creationId xmlns:a16="http://schemas.microsoft.com/office/drawing/2014/main" id="{40CCBFC5-FEA2-4F22-AEE0-86F9FBF0E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885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2" name="Oval 70">
                <a:extLst>
                  <a:ext uri="{FF2B5EF4-FFF2-40B4-BE49-F238E27FC236}">
                    <a16:creationId xmlns:a16="http://schemas.microsoft.com/office/drawing/2014/main" id="{8CD6B008-631A-4095-802B-1CDD62BE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619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3" name="Oval 71">
                <a:extLst>
                  <a:ext uri="{FF2B5EF4-FFF2-40B4-BE49-F238E27FC236}">
                    <a16:creationId xmlns:a16="http://schemas.microsoft.com/office/drawing/2014/main" id="{E594983A-07CA-4461-B6AE-D65AC3968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3619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4" name="Oval 72">
                <a:extLst>
                  <a:ext uri="{FF2B5EF4-FFF2-40B4-BE49-F238E27FC236}">
                    <a16:creationId xmlns:a16="http://schemas.microsoft.com/office/drawing/2014/main" id="{45E4CCF8-054F-4FBB-8DB3-5D22522CE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215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5" name="Oval 73">
                <a:extLst>
                  <a:ext uri="{FF2B5EF4-FFF2-40B4-BE49-F238E27FC236}">
                    <a16:creationId xmlns:a16="http://schemas.microsoft.com/office/drawing/2014/main" id="{0C9B501A-7A4C-4411-BB54-279BADC8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215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6" name="Oval 74">
                <a:extLst>
                  <a:ext uri="{FF2B5EF4-FFF2-40B4-BE49-F238E27FC236}">
                    <a16:creationId xmlns:a16="http://schemas.microsoft.com/office/drawing/2014/main" id="{B8110DD9-08C2-4721-966E-D47F7190B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810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7" name="Oval 75">
                <a:extLst>
                  <a:ext uri="{FF2B5EF4-FFF2-40B4-BE49-F238E27FC236}">
                    <a16:creationId xmlns:a16="http://schemas.microsoft.com/office/drawing/2014/main" id="{9D6A57FF-54EE-42B8-9791-F39884913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810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8" name="Oval 76">
                <a:extLst>
                  <a:ext uri="{FF2B5EF4-FFF2-40B4-BE49-F238E27FC236}">
                    <a16:creationId xmlns:a16="http://schemas.microsoft.com/office/drawing/2014/main" id="{BFDB8A7C-C88C-41F4-9393-D87C2D8E3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405" y="5127295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9" name="Oval 77">
                <a:extLst>
                  <a:ext uri="{FF2B5EF4-FFF2-40B4-BE49-F238E27FC236}">
                    <a16:creationId xmlns:a16="http://schemas.microsoft.com/office/drawing/2014/main" id="{1CA28FB2-3990-45F3-9CE2-3A5AA2897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405" y="5127295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0" name="Oval 78">
                <a:extLst>
                  <a:ext uri="{FF2B5EF4-FFF2-40B4-BE49-F238E27FC236}">
                    <a16:creationId xmlns:a16="http://schemas.microsoft.com/office/drawing/2014/main" id="{F7A30B3E-E836-423B-BB48-8BD8533ED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19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1" name="Oval 79">
                <a:extLst>
                  <a:ext uri="{FF2B5EF4-FFF2-40B4-BE49-F238E27FC236}">
                    <a16:creationId xmlns:a16="http://schemas.microsoft.com/office/drawing/2014/main" id="{FF4C9ADF-6791-461F-AB9A-2EE60EE96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19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2" name="Oval 80">
                <a:extLst>
                  <a:ext uri="{FF2B5EF4-FFF2-40B4-BE49-F238E27FC236}">
                    <a16:creationId xmlns:a16="http://schemas.microsoft.com/office/drawing/2014/main" id="{261D99E1-F885-4B48-86D4-68E34AFDA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786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3" name="Oval 81">
                <a:extLst>
                  <a:ext uri="{FF2B5EF4-FFF2-40B4-BE49-F238E27FC236}">
                    <a16:creationId xmlns:a16="http://schemas.microsoft.com/office/drawing/2014/main" id="{711BA1EB-20B9-4BCB-9742-2C4C9F24A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786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4" name="Oval 82">
                <a:extLst>
                  <a:ext uri="{FF2B5EF4-FFF2-40B4-BE49-F238E27FC236}">
                    <a16:creationId xmlns:a16="http://schemas.microsoft.com/office/drawing/2014/main" id="{39249F2E-4945-4F93-A516-EE4077E76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38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5" name="Oval 83">
                <a:extLst>
                  <a:ext uri="{FF2B5EF4-FFF2-40B4-BE49-F238E27FC236}">
                    <a16:creationId xmlns:a16="http://schemas.microsoft.com/office/drawing/2014/main" id="{731FB0F7-83B0-4858-B3D9-C53EE47DF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38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6" name="Oval 84">
                <a:extLst>
                  <a:ext uri="{FF2B5EF4-FFF2-40B4-BE49-F238E27FC236}">
                    <a16:creationId xmlns:a16="http://schemas.microsoft.com/office/drawing/2014/main" id="{B9DA14E1-F178-4C55-BE78-9B856CC89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977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7" name="Oval 85">
                <a:extLst>
                  <a:ext uri="{FF2B5EF4-FFF2-40B4-BE49-F238E27FC236}">
                    <a16:creationId xmlns:a16="http://schemas.microsoft.com/office/drawing/2014/main" id="{CB5ED0FB-FB62-4CC7-A123-E28F5F62C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977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8" name="Oval 86">
                <a:extLst>
                  <a:ext uri="{FF2B5EF4-FFF2-40B4-BE49-F238E27FC236}">
                    <a16:creationId xmlns:a16="http://schemas.microsoft.com/office/drawing/2014/main" id="{E851F3CC-43C0-44D4-B021-EF5241706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572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9" name="Oval 87">
                <a:extLst>
                  <a:ext uri="{FF2B5EF4-FFF2-40B4-BE49-F238E27FC236}">
                    <a16:creationId xmlns:a16="http://schemas.microsoft.com/office/drawing/2014/main" id="{C84D0524-C46D-4F1A-ABD1-A54D1ABED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572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0" name="Oval 88">
                <a:extLst>
                  <a:ext uri="{FF2B5EF4-FFF2-40B4-BE49-F238E27FC236}">
                    <a16:creationId xmlns:a16="http://schemas.microsoft.com/office/drawing/2014/main" id="{8160DA8B-8740-4C66-96AA-A1BFF32DE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167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1" name="Oval 89">
                <a:extLst>
                  <a:ext uri="{FF2B5EF4-FFF2-40B4-BE49-F238E27FC236}">
                    <a16:creationId xmlns:a16="http://schemas.microsoft.com/office/drawing/2014/main" id="{A129B3F3-5EE5-45FF-B037-83DA1610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167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2" name="Oval 90">
                <a:extLst>
                  <a:ext uri="{FF2B5EF4-FFF2-40B4-BE49-F238E27FC236}">
                    <a16:creationId xmlns:a16="http://schemas.microsoft.com/office/drawing/2014/main" id="{7BF4E835-BB3E-4E07-96A5-06109B15D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902" y="522845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3" name="Oval 91">
                <a:extLst>
                  <a:ext uri="{FF2B5EF4-FFF2-40B4-BE49-F238E27FC236}">
                    <a16:creationId xmlns:a16="http://schemas.microsoft.com/office/drawing/2014/main" id="{C3DDCAD8-E8BB-4399-ABDA-4A6B40DF7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902" y="522845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4" name="Oval 92">
                <a:extLst>
                  <a:ext uri="{FF2B5EF4-FFF2-40B4-BE49-F238E27FC236}">
                    <a16:creationId xmlns:a16="http://schemas.microsoft.com/office/drawing/2014/main" id="{E4A1070C-5880-4383-ACF8-BFD27F290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497" y="516396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5" name="Oval 93">
                <a:extLst>
                  <a:ext uri="{FF2B5EF4-FFF2-40B4-BE49-F238E27FC236}">
                    <a16:creationId xmlns:a16="http://schemas.microsoft.com/office/drawing/2014/main" id="{F3F1E6CC-93A6-4096-8CAE-1D9702D7D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497" y="516396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6" name="Oval 94">
                <a:extLst>
                  <a:ext uri="{FF2B5EF4-FFF2-40B4-BE49-F238E27FC236}">
                    <a16:creationId xmlns:a16="http://schemas.microsoft.com/office/drawing/2014/main" id="{3A4DA6D0-BDA5-465E-B8B1-83585969B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092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7" name="Oval 95">
                <a:extLst>
                  <a:ext uri="{FF2B5EF4-FFF2-40B4-BE49-F238E27FC236}">
                    <a16:creationId xmlns:a16="http://schemas.microsoft.com/office/drawing/2014/main" id="{43F215FE-0A52-4323-A6DD-9E44B4639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092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8" name="Oval 96">
                <a:extLst>
                  <a:ext uri="{FF2B5EF4-FFF2-40B4-BE49-F238E27FC236}">
                    <a16:creationId xmlns:a16="http://schemas.microsoft.com/office/drawing/2014/main" id="{FEACD375-C910-4A84-9724-9FABF85C9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688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9" name="Oval 97">
                <a:extLst>
                  <a:ext uri="{FF2B5EF4-FFF2-40B4-BE49-F238E27FC236}">
                    <a16:creationId xmlns:a16="http://schemas.microsoft.com/office/drawing/2014/main" id="{65FDEEDF-1628-4358-B909-80E8CC6FB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688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0" name="Oval 98">
                <a:extLst>
                  <a:ext uri="{FF2B5EF4-FFF2-40B4-BE49-F238E27FC236}">
                    <a16:creationId xmlns:a16="http://schemas.microsoft.com/office/drawing/2014/main" id="{37BFE85F-3F00-429E-AA0B-C1A537293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283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1" name="Oval 99">
                <a:extLst>
                  <a:ext uri="{FF2B5EF4-FFF2-40B4-BE49-F238E27FC236}">
                    <a16:creationId xmlns:a16="http://schemas.microsoft.com/office/drawing/2014/main" id="{DEB8D879-2FA8-4353-BB34-041AB70E4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283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2" name="Oval 100">
                <a:extLst>
                  <a:ext uri="{FF2B5EF4-FFF2-40B4-BE49-F238E27FC236}">
                    <a16:creationId xmlns:a16="http://schemas.microsoft.com/office/drawing/2014/main" id="{6671F258-160A-4566-949F-9F4500E26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878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3" name="Oval 101">
                <a:extLst>
                  <a:ext uri="{FF2B5EF4-FFF2-40B4-BE49-F238E27FC236}">
                    <a16:creationId xmlns:a16="http://schemas.microsoft.com/office/drawing/2014/main" id="{F4FEE38A-5731-4954-9629-28C6F56B8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878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4" name="Oval 102">
                <a:extLst>
                  <a:ext uri="{FF2B5EF4-FFF2-40B4-BE49-F238E27FC236}">
                    <a16:creationId xmlns:a16="http://schemas.microsoft.com/office/drawing/2014/main" id="{C026F6F6-287F-416B-AA22-2D0AC89B1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3474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5" name="Oval 103">
                <a:extLst>
                  <a:ext uri="{FF2B5EF4-FFF2-40B4-BE49-F238E27FC236}">
                    <a16:creationId xmlns:a16="http://schemas.microsoft.com/office/drawing/2014/main" id="{5746FB2C-A177-42E9-9624-344CC06A7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3474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6" name="Oval 104">
                <a:extLst>
                  <a:ext uri="{FF2B5EF4-FFF2-40B4-BE49-F238E27FC236}">
                    <a16:creationId xmlns:a16="http://schemas.microsoft.com/office/drawing/2014/main" id="{FBEAA5E0-68DA-41A1-8F91-EE06CD715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069" y="495405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7" name="Oval 105">
                <a:extLst>
                  <a:ext uri="{FF2B5EF4-FFF2-40B4-BE49-F238E27FC236}">
                    <a16:creationId xmlns:a16="http://schemas.microsoft.com/office/drawing/2014/main" id="{E20382F8-1427-4A42-A623-1A3E4E57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069" y="495405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8" name="Oval 106">
                <a:extLst>
                  <a:ext uri="{FF2B5EF4-FFF2-40B4-BE49-F238E27FC236}">
                    <a16:creationId xmlns:a16="http://schemas.microsoft.com/office/drawing/2014/main" id="{CF6C0A24-D88A-4DE9-8240-1ECB474D9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854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9" name="Oval 107">
                <a:extLst>
                  <a:ext uri="{FF2B5EF4-FFF2-40B4-BE49-F238E27FC236}">
                    <a16:creationId xmlns:a16="http://schemas.microsoft.com/office/drawing/2014/main" id="{7950FA3A-BC22-4E03-B3F0-A5D4F2AF3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854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0" name="Oval 108">
                <a:extLst>
                  <a:ext uri="{FF2B5EF4-FFF2-40B4-BE49-F238E27FC236}">
                    <a16:creationId xmlns:a16="http://schemas.microsoft.com/office/drawing/2014/main" id="{3EB28DB2-EAC8-4E2D-A287-922B5F257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449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1" name="Oval 109">
                <a:extLst>
                  <a:ext uri="{FF2B5EF4-FFF2-40B4-BE49-F238E27FC236}">
                    <a16:creationId xmlns:a16="http://schemas.microsoft.com/office/drawing/2014/main" id="{D57F6B48-AE2F-444D-B0F6-257CB68A7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449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2" name="Oval 110">
                <a:extLst>
                  <a:ext uri="{FF2B5EF4-FFF2-40B4-BE49-F238E27FC236}">
                    <a16:creationId xmlns:a16="http://schemas.microsoft.com/office/drawing/2014/main" id="{E23A321C-1B9F-47A6-80F2-5D54D03C1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994" y="5199370"/>
                <a:ext cx="48786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3" name="Oval 111">
                <a:extLst>
                  <a:ext uri="{FF2B5EF4-FFF2-40B4-BE49-F238E27FC236}">
                    <a16:creationId xmlns:a16="http://schemas.microsoft.com/office/drawing/2014/main" id="{4257A100-9AF0-4FB0-852C-6B0F3FF96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994" y="5199370"/>
                <a:ext cx="48786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4" name="Oval 112">
                <a:extLst>
                  <a:ext uri="{FF2B5EF4-FFF2-40B4-BE49-F238E27FC236}">
                    <a16:creationId xmlns:a16="http://schemas.microsoft.com/office/drawing/2014/main" id="{C9EFB8C4-B000-4885-9E6D-C6C5F37C3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779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5" name="Oval 113">
                <a:extLst>
                  <a:ext uri="{FF2B5EF4-FFF2-40B4-BE49-F238E27FC236}">
                    <a16:creationId xmlns:a16="http://schemas.microsoft.com/office/drawing/2014/main" id="{086AFF67-7E50-4A86-8050-60AE1CAC0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779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6" name="Oval 114">
                <a:extLst>
                  <a:ext uri="{FF2B5EF4-FFF2-40B4-BE49-F238E27FC236}">
                    <a16:creationId xmlns:a16="http://schemas.microsoft.com/office/drawing/2014/main" id="{32DD7B9A-C8DA-4C77-AFE3-4CC3B2C52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374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7" name="Oval 115">
                <a:extLst>
                  <a:ext uri="{FF2B5EF4-FFF2-40B4-BE49-F238E27FC236}">
                    <a16:creationId xmlns:a16="http://schemas.microsoft.com/office/drawing/2014/main" id="{04011687-5C57-4CB6-8BDB-D92860DF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374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8" name="Oval 116">
                <a:extLst>
                  <a:ext uri="{FF2B5EF4-FFF2-40B4-BE49-F238E27FC236}">
                    <a16:creationId xmlns:a16="http://schemas.microsoft.com/office/drawing/2014/main" id="{08DA62D6-3A3F-4011-A74F-631620EB1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969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9" name="Oval 117">
                <a:extLst>
                  <a:ext uri="{FF2B5EF4-FFF2-40B4-BE49-F238E27FC236}">
                    <a16:creationId xmlns:a16="http://schemas.microsoft.com/office/drawing/2014/main" id="{5700A226-6044-4A18-A92A-69336C8CF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969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0" name="Oval 118">
                <a:extLst>
                  <a:ext uri="{FF2B5EF4-FFF2-40B4-BE49-F238E27FC236}">
                    <a16:creationId xmlns:a16="http://schemas.microsoft.com/office/drawing/2014/main" id="{B864CB30-0F57-4D86-92A9-22450BA7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565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1" name="Oval 119">
                <a:extLst>
                  <a:ext uri="{FF2B5EF4-FFF2-40B4-BE49-F238E27FC236}">
                    <a16:creationId xmlns:a16="http://schemas.microsoft.com/office/drawing/2014/main" id="{C32C1622-54BD-4EC3-96E9-6BC49C858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565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2" name="Oval 120">
                <a:extLst>
                  <a:ext uri="{FF2B5EF4-FFF2-40B4-BE49-F238E27FC236}">
                    <a16:creationId xmlns:a16="http://schemas.microsoft.com/office/drawing/2014/main" id="{83139CEE-7475-49A1-8B23-B984FAC15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160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3" name="Oval 121">
                <a:extLst>
                  <a:ext uri="{FF2B5EF4-FFF2-40B4-BE49-F238E27FC236}">
                    <a16:creationId xmlns:a16="http://schemas.microsoft.com/office/drawing/2014/main" id="{9208EA23-16E0-4A35-9F8D-26FA16669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160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4" name="Oval 122">
                <a:extLst>
                  <a:ext uri="{FF2B5EF4-FFF2-40B4-BE49-F238E27FC236}">
                    <a16:creationId xmlns:a16="http://schemas.microsoft.com/office/drawing/2014/main" id="{2C6FF83F-E63D-4BA2-ADE5-C2097F648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755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5" name="Oval 123">
                <a:extLst>
                  <a:ext uri="{FF2B5EF4-FFF2-40B4-BE49-F238E27FC236}">
                    <a16:creationId xmlns:a16="http://schemas.microsoft.com/office/drawing/2014/main" id="{BBF01476-77B4-4877-A798-4CEC1DDCC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755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6" name="Oval 124">
                <a:extLst>
                  <a:ext uri="{FF2B5EF4-FFF2-40B4-BE49-F238E27FC236}">
                    <a16:creationId xmlns:a16="http://schemas.microsoft.com/office/drawing/2014/main" id="{EB257A49-A60D-4BCB-873D-F36BA0009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350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7" name="Oval 125">
                <a:extLst>
                  <a:ext uri="{FF2B5EF4-FFF2-40B4-BE49-F238E27FC236}">
                    <a16:creationId xmlns:a16="http://schemas.microsoft.com/office/drawing/2014/main" id="{F4D09424-9FD8-4820-A197-52362BA01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350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8" name="Oval 126">
                <a:extLst>
                  <a:ext uri="{FF2B5EF4-FFF2-40B4-BE49-F238E27FC236}">
                    <a16:creationId xmlns:a16="http://schemas.microsoft.com/office/drawing/2014/main" id="{2E335022-C370-4DDF-BA36-0DF80A917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2946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9" name="Oval 127">
                <a:extLst>
                  <a:ext uri="{FF2B5EF4-FFF2-40B4-BE49-F238E27FC236}">
                    <a16:creationId xmlns:a16="http://schemas.microsoft.com/office/drawing/2014/main" id="{4F42C811-89DD-4AE6-A78B-786315199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2946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0" name="Oval 128">
                <a:extLst>
                  <a:ext uri="{FF2B5EF4-FFF2-40B4-BE49-F238E27FC236}">
                    <a16:creationId xmlns:a16="http://schemas.microsoft.com/office/drawing/2014/main" id="{27839FEA-CA1F-481A-A497-67DDEAF7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541" y="504004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1" name="Oval 129">
                <a:extLst>
                  <a:ext uri="{FF2B5EF4-FFF2-40B4-BE49-F238E27FC236}">
                    <a16:creationId xmlns:a16="http://schemas.microsoft.com/office/drawing/2014/main" id="{21A8C1E6-FAE7-4E79-8740-64FD2B7F4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541" y="504004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2" name="Oval 130">
                <a:extLst>
                  <a:ext uri="{FF2B5EF4-FFF2-40B4-BE49-F238E27FC236}">
                    <a16:creationId xmlns:a16="http://schemas.microsoft.com/office/drawing/2014/main" id="{399E86D4-2FA6-4CD7-A3B1-B5E9C8707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136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3" name="Oval 131">
                <a:extLst>
                  <a:ext uri="{FF2B5EF4-FFF2-40B4-BE49-F238E27FC236}">
                    <a16:creationId xmlns:a16="http://schemas.microsoft.com/office/drawing/2014/main" id="{5A6DE653-74E7-48AE-ADE9-82EA4A8B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136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4" name="Oval 132">
                <a:extLst>
                  <a:ext uri="{FF2B5EF4-FFF2-40B4-BE49-F238E27FC236}">
                    <a16:creationId xmlns:a16="http://schemas.microsoft.com/office/drawing/2014/main" id="{07460B6B-2F25-4C49-A5C6-8EB27FCCE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871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5" name="Oval 133">
                <a:extLst>
                  <a:ext uri="{FF2B5EF4-FFF2-40B4-BE49-F238E27FC236}">
                    <a16:creationId xmlns:a16="http://schemas.microsoft.com/office/drawing/2014/main" id="{7DBC3922-C9DE-4B59-A4C9-526FD5488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871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6" name="Oval 134">
                <a:extLst>
                  <a:ext uri="{FF2B5EF4-FFF2-40B4-BE49-F238E27FC236}">
                    <a16:creationId xmlns:a16="http://schemas.microsoft.com/office/drawing/2014/main" id="{4A4F911A-B21C-42C6-A823-E509ED294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466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7" name="Oval 135">
                <a:extLst>
                  <a:ext uri="{FF2B5EF4-FFF2-40B4-BE49-F238E27FC236}">
                    <a16:creationId xmlns:a16="http://schemas.microsoft.com/office/drawing/2014/main" id="{71C164ED-1348-4F63-98BF-000AB3623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466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8" name="Oval 136">
                <a:extLst>
                  <a:ext uri="{FF2B5EF4-FFF2-40B4-BE49-F238E27FC236}">
                    <a16:creationId xmlns:a16="http://schemas.microsoft.com/office/drawing/2014/main" id="{BCDAF9C7-88C5-4521-8E57-F5D47112A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06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9" name="Oval 137">
                <a:extLst>
                  <a:ext uri="{FF2B5EF4-FFF2-40B4-BE49-F238E27FC236}">
                    <a16:creationId xmlns:a16="http://schemas.microsoft.com/office/drawing/2014/main" id="{A4086925-3D99-4B88-8A7C-8BFE7EF38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06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0" name="Oval 138">
                <a:extLst>
                  <a:ext uri="{FF2B5EF4-FFF2-40B4-BE49-F238E27FC236}">
                    <a16:creationId xmlns:a16="http://schemas.microsoft.com/office/drawing/2014/main" id="{858FF733-C9D7-46DA-97F3-FCE94B50B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657" y="486680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1" name="Oval 139">
                <a:extLst>
                  <a:ext uri="{FF2B5EF4-FFF2-40B4-BE49-F238E27FC236}">
                    <a16:creationId xmlns:a16="http://schemas.microsoft.com/office/drawing/2014/main" id="{14B675F4-1CCB-40BB-BA9C-96E7E4579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657" y="486680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2" name="Oval 140">
                <a:extLst>
                  <a:ext uri="{FF2B5EF4-FFF2-40B4-BE49-F238E27FC236}">
                    <a16:creationId xmlns:a16="http://schemas.microsoft.com/office/drawing/2014/main" id="{A74A6626-C8D7-4CF6-995D-02C52C27A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4442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3" name="Oval 141">
                <a:extLst>
                  <a:ext uri="{FF2B5EF4-FFF2-40B4-BE49-F238E27FC236}">
                    <a16:creationId xmlns:a16="http://schemas.microsoft.com/office/drawing/2014/main" id="{7A49E4CF-FA00-4204-8388-9ECA30CA0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4442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4" name="Oval 142">
                <a:extLst>
                  <a:ext uri="{FF2B5EF4-FFF2-40B4-BE49-F238E27FC236}">
                    <a16:creationId xmlns:a16="http://schemas.microsoft.com/office/drawing/2014/main" id="{01102277-F41D-4820-A7C1-8D5F3BC8D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038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5" name="Oval 143">
                <a:extLst>
                  <a:ext uri="{FF2B5EF4-FFF2-40B4-BE49-F238E27FC236}">
                    <a16:creationId xmlns:a16="http://schemas.microsoft.com/office/drawing/2014/main" id="{14D6F5D7-7A4C-42CD-B1C2-486352BC6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038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6" name="Oval 144">
                <a:extLst>
                  <a:ext uri="{FF2B5EF4-FFF2-40B4-BE49-F238E27FC236}">
                    <a16:creationId xmlns:a16="http://schemas.microsoft.com/office/drawing/2014/main" id="{8233FABB-D651-453A-8DEF-35B84681C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633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7" name="Oval 145">
                <a:extLst>
                  <a:ext uri="{FF2B5EF4-FFF2-40B4-BE49-F238E27FC236}">
                    <a16:creationId xmlns:a16="http://schemas.microsoft.com/office/drawing/2014/main" id="{EE31188F-97B9-4DAC-B139-44976FDE4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633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8" name="Oval 146">
                <a:extLst>
                  <a:ext uri="{FF2B5EF4-FFF2-40B4-BE49-F238E27FC236}">
                    <a16:creationId xmlns:a16="http://schemas.microsoft.com/office/drawing/2014/main" id="{8AD90C43-0705-4A73-A6DB-45F967890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7228" y="47795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9" name="Oval 147">
                <a:extLst>
                  <a:ext uri="{FF2B5EF4-FFF2-40B4-BE49-F238E27FC236}">
                    <a16:creationId xmlns:a16="http://schemas.microsoft.com/office/drawing/2014/main" id="{84E72469-2C7D-44AE-BED2-866C69813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7228" y="47795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0" name="Oval 148">
                <a:extLst>
                  <a:ext uri="{FF2B5EF4-FFF2-40B4-BE49-F238E27FC236}">
                    <a16:creationId xmlns:a16="http://schemas.microsoft.com/office/drawing/2014/main" id="{64AFC729-FC3B-48F2-9944-AA6BDBF9E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823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1" name="Oval 149">
                <a:extLst>
                  <a:ext uri="{FF2B5EF4-FFF2-40B4-BE49-F238E27FC236}">
                    <a16:creationId xmlns:a16="http://schemas.microsoft.com/office/drawing/2014/main" id="{7250B6F4-A500-4748-BAE1-35B3F1F0C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823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2" name="Oval 150">
                <a:extLst>
                  <a:ext uri="{FF2B5EF4-FFF2-40B4-BE49-F238E27FC236}">
                    <a16:creationId xmlns:a16="http://schemas.microsoft.com/office/drawing/2014/main" id="{4B1070DD-F2FA-4AEE-9AB1-73C6F58B4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419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3" name="Oval 151">
                <a:extLst>
                  <a:ext uri="{FF2B5EF4-FFF2-40B4-BE49-F238E27FC236}">
                    <a16:creationId xmlns:a16="http://schemas.microsoft.com/office/drawing/2014/main" id="{D56D2CB5-F1E2-4382-A6A9-AA8B5CEE3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419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4" name="Oval 152">
                <a:extLst>
                  <a:ext uri="{FF2B5EF4-FFF2-40B4-BE49-F238E27FC236}">
                    <a16:creationId xmlns:a16="http://schemas.microsoft.com/office/drawing/2014/main" id="{83F8CB49-91CD-42BF-AEF5-6A602E057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153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5" name="Oval 153">
                <a:extLst>
                  <a:ext uri="{FF2B5EF4-FFF2-40B4-BE49-F238E27FC236}">
                    <a16:creationId xmlns:a16="http://schemas.microsoft.com/office/drawing/2014/main" id="{FD0D0DDE-2031-4866-A777-7B78FF8A2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153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6" name="Oval 154">
                <a:extLst>
                  <a:ext uri="{FF2B5EF4-FFF2-40B4-BE49-F238E27FC236}">
                    <a16:creationId xmlns:a16="http://schemas.microsoft.com/office/drawing/2014/main" id="{BCE80B6B-FB42-4ECB-B38E-02A41FA05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749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7" name="Oval 155">
                <a:extLst>
                  <a:ext uri="{FF2B5EF4-FFF2-40B4-BE49-F238E27FC236}">
                    <a16:creationId xmlns:a16="http://schemas.microsoft.com/office/drawing/2014/main" id="{27543C58-7137-4F37-9F69-DF7C01A62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749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8" name="Oval 156">
                <a:extLst>
                  <a:ext uri="{FF2B5EF4-FFF2-40B4-BE49-F238E27FC236}">
                    <a16:creationId xmlns:a16="http://schemas.microsoft.com/office/drawing/2014/main" id="{C7DD9A42-B21E-4C65-B190-B974910E9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344" y="521454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9" name="Oval 157">
                <a:extLst>
                  <a:ext uri="{FF2B5EF4-FFF2-40B4-BE49-F238E27FC236}">
                    <a16:creationId xmlns:a16="http://schemas.microsoft.com/office/drawing/2014/main" id="{EAE1A3C7-1739-43C6-ADF8-82AFEA7E3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344" y="521454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0" name="Oval 158">
                <a:extLst>
                  <a:ext uri="{FF2B5EF4-FFF2-40B4-BE49-F238E27FC236}">
                    <a16:creationId xmlns:a16="http://schemas.microsoft.com/office/drawing/2014/main" id="{BC654174-A028-4A83-A120-1D00655D1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939" y="526512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1" name="Oval 159">
                <a:extLst>
                  <a:ext uri="{FF2B5EF4-FFF2-40B4-BE49-F238E27FC236}">
                    <a16:creationId xmlns:a16="http://schemas.microsoft.com/office/drawing/2014/main" id="{EC8F5E3C-AE9D-4E92-9AEB-8E13500F6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939" y="526512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2" name="Oval 160">
                <a:extLst>
                  <a:ext uri="{FF2B5EF4-FFF2-40B4-BE49-F238E27FC236}">
                    <a16:creationId xmlns:a16="http://schemas.microsoft.com/office/drawing/2014/main" id="{2887B59E-195B-4E9C-89DF-66A0F4350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7534" y="540295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3" name="Oval 161">
                <a:extLst>
                  <a:ext uri="{FF2B5EF4-FFF2-40B4-BE49-F238E27FC236}">
                    <a16:creationId xmlns:a16="http://schemas.microsoft.com/office/drawing/2014/main" id="{6C8A1182-67A2-4857-BA59-3D4E3D744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7534" y="540295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4" name="Oval 162">
                <a:extLst>
                  <a:ext uri="{FF2B5EF4-FFF2-40B4-BE49-F238E27FC236}">
                    <a16:creationId xmlns:a16="http://schemas.microsoft.com/office/drawing/2014/main" id="{548330B2-9A16-4871-AFDF-48D39875B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5130" y="542445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5" name="Oval 163">
                <a:extLst>
                  <a:ext uri="{FF2B5EF4-FFF2-40B4-BE49-F238E27FC236}">
                    <a16:creationId xmlns:a16="http://schemas.microsoft.com/office/drawing/2014/main" id="{50E572A4-967D-4297-B425-885065B1B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5130" y="542445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6" name="Oval 164">
                <a:extLst>
                  <a:ext uri="{FF2B5EF4-FFF2-40B4-BE49-F238E27FC236}">
                    <a16:creationId xmlns:a16="http://schemas.microsoft.com/office/drawing/2014/main" id="{7233CCB4-6087-446D-9EBB-339182107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2725" y="543962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7" name="Oval 165">
                <a:extLst>
                  <a:ext uri="{FF2B5EF4-FFF2-40B4-BE49-F238E27FC236}">
                    <a16:creationId xmlns:a16="http://schemas.microsoft.com/office/drawing/2014/main" id="{37B96724-FF23-477F-BFC4-517940D2F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2725" y="543962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8" name="Oval 166">
                <a:extLst>
                  <a:ext uri="{FF2B5EF4-FFF2-40B4-BE49-F238E27FC236}">
                    <a16:creationId xmlns:a16="http://schemas.microsoft.com/office/drawing/2014/main" id="{0604BC73-CED1-4D83-A106-49868876B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320" y="542445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9" name="Oval 167">
                <a:extLst>
                  <a:ext uri="{FF2B5EF4-FFF2-40B4-BE49-F238E27FC236}">
                    <a16:creationId xmlns:a16="http://schemas.microsoft.com/office/drawing/2014/main" id="{08362A8A-E704-461A-AEF3-351455832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320" y="542445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0" name="Oval 168">
                <a:extLst>
                  <a:ext uri="{FF2B5EF4-FFF2-40B4-BE49-F238E27FC236}">
                    <a16:creationId xmlns:a16="http://schemas.microsoft.com/office/drawing/2014/main" id="{5CDBDF3C-031F-495F-8782-171861599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105" y="542445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1" name="Oval 169">
                <a:extLst>
                  <a:ext uri="{FF2B5EF4-FFF2-40B4-BE49-F238E27FC236}">
                    <a16:creationId xmlns:a16="http://schemas.microsoft.com/office/drawing/2014/main" id="{CA5FF388-40B6-4264-9B03-22ADCADA0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105" y="542445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2" name="Oval 170">
                <a:extLst>
                  <a:ext uri="{FF2B5EF4-FFF2-40B4-BE49-F238E27FC236}">
                    <a16:creationId xmlns:a16="http://schemas.microsoft.com/office/drawing/2014/main" id="{1B082196-1030-412E-9E3A-0A75465EB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700" y="528662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3" name="Oval 171">
                <a:extLst>
                  <a:ext uri="{FF2B5EF4-FFF2-40B4-BE49-F238E27FC236}">
                    <a16:creationId xmlns:a16="http://schemas.microsoft.com/office/drawing/2014/main" id="{DB45CBDD-35DF-4B1C-A94F-E0B723C0F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6700" y="528662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4" name="Oval 172">
                <a:extLst>
                  <a:ext uri="{FF2B5EF4-FFF2-40B4-BE49-F238E27FC236}">
                    <a16:creationId xmlns:a16="http://schemas.microsoft.com/office/drawing/2014/main" id="{ADAE226A-060D-4C87-A4E4-17445845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0245" y="5228454"/>
                <a:ext cx="48786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5" name="Oval 173">
                <a:extLst>
                  <a:ext uri="{FF2B5EF4-FFF2-40B4-BE49-F238E27FC236}">
                    <a16:creationId xmlns:a16="http://schemas.microsoft.com/office/drawing/2014/main" id="{4FB777E1-F0AF-45C0-BE34-3C8681AB6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0245" y="5228454"/>
                <a:ext cx="48786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6" name="Oval 174">
                <a:extLst>
                  <a:ext uri="{FF2B5EF4-FFF2-40B4-BE49-F238E27FC236}">
                    <a16:creationId xmlns:a16="http://schemas.microsoft.com/office/drawing/2014/main" id="{A590D4A3-2A9A-4B1B-BEF9-8F8EF13E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030" y="526512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7" name="Oval 175">
                <a:extLst>
                  <a:ext uri="{FF2B5EF4-FFF2-40B4-BE49-F238E27FC236}">
                    <a16:creationId xmlns:a16="http://schemas.microsoft.com/office/drawing/2014/main" id="{CC7BD9F9-7AC8-46F6-AE6E-08889AF65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030" y="526512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8" name="Oval 176">
                <a:extLst>
                  <a:ext uri="{FF2B5EF4-FFF2-40B4-BE49-F238E27FC236}">
                    <a16:creationId xmlns:a16="http://schemas.microsoft.com/office/drawing/2014/main" id="{B4E20638-8C1A-4F8D-81EC-25AF490CA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625" y="53017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9" name="Oval 177">
                <a:extLst>
                  <a:ext uri="{FF2B5EF4-FFF2-40B4-BE49-F238E27FC236}">
                    <a16:creationId xmlns:a16="http://schemas.microsoft.com/office/drawing/2014/main" id="{D1002B5A-3DAE-44E4-B933-588645B36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625" y="53017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0" name="Oval 178">
                <a:extLst>
                  <a:ext uri="{FF2B5EF4-FFF2-40B4-BE49-F238E27FC236}">
                    <a16:creationId xmlns:a16="http://schemas.microsoft.com/office/drawing/2014/main" id="{D03E0170-95EF-452C-A9AB-58CE31CFC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4221" y="53017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1" name="Oval 179">
                <a:extLst>
                  <a:ext uri="{FF2B5EF4-FFF2-40B4-BE49-F238E27FC236}">
                    <a16:creationId xmlns:a16="http://schemas.microsoft.com/office/drawing/2014/main" id="{1A21D0A1-EA80-44D2-901A-AE0C66241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4221" y="53017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2" name="Oval 180">
                <a:extLst>
                  <a:ext uri="{FF2B5EF4-FFF2-40B4-BE49-F238E27FC236}">
                    <a16:creationId xmlns:a16="http://schemas.microsoft.com/office/drawing/2014/main" id="{4D6A4A0B-14F3-434B-A708-38D37EB53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1816" y="533720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3" name="Oval 181">
                <a:extLst>
                  <a:ext uri="{FF2B5EF4-FFF2-40B4-BE49-F238E27FC236}">
                    <a16:creationId xmlns:a16="http://schemas.microsoft.com/office/drawing/2014/main" id="{BEC0225C-9DD1-45E5-BA23-70576F6B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1816" y="533720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4" name="Oval 182">
                <a:extLst>
                  <a:ext uri="{FF2B5EF4-FFF2-40B4-BE49-F238E27FC236}">
                    <a16:creationId xmlns:a16="http://schemas.microsoft.com/office/drawing/2014/main" id="{44566663-54F4-4C6D-959B-9F6D206B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411" y="526512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5" name="Oval 183">
                <a:extLst>
                  <a:ext uri="{FF2B5EF4-FFF2-40B4-BE49-F238E27FC236}">
                    <a16:creationId xmlns:a16="http://schemas.microsoft.com/office/drawing/2014/main" id="{C9794213-3F88-4CFE-BAF9-12ABD732E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411" y="526512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6" name="Oval 184">
                <a:extLst>
                  <a:ext uri="{FF2B5EF4-FFF2-40B4-BE49-F238E27FC236}">
                    <a16:creationId xmlns:a16="http://schemas.microsoft.com/office/drawing/2014/main" id="{39F8DAD2-9E04-4E76-AB31-67C8963CD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007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7" name="Oval 185">
                <a:extLst>
                  <a:ext uri="{FF2B5EF4-FFF2-40B4-BE49-F238E27FC236}">
                    <a16:creationId xmlns:a16="http://schemas.microsoft.com/office/drawing/2014/main" id="{B02F58D2-D08C-4194-8BC3-209C94809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007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8" name="Oval 186">
                <a:extLst>
                  <a:ext uri="{FF2B5EF4-FFF2-40B4-BE49-F238E27FC236}">
                    <a16:creationId xmlns:a16="http://schemas.microsoft.com/office/drawing/2014/main" id="{BC909345-6538-4585-9E14-39A9E299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4602" y="512729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9" name="Oval 187">
                <a:extLst>
                  <a:ext uri="{FF2B5EF4-FFF2-40B4-BE49-F238E27FC236}">
                    <a16:creationId xmlns:a16="http://schemas.microsoft.com/office/drawing/2014/main" id="{4815367E-E0B3-4FE5-875C-8C66F85FA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4602" y="512729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0" name="Oval 188">
                <a:extLst>
                  <a:ext uri="{FF2B5EF4-FFF2-40B4-BE49-F238E27FC236}">
                    <a16:creationId xmlns:a16="http://schemas.microsoft.com/office/drawing/2014/main" id="{A832E244-BE68-46D6-AD81-5E59AED0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197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1" name="Oval 189">
                <a:extLst>
                  <a:ext uri="{FF2B5EF4-FFF2-40B4-BE49-F238E27FC236}">
                    <a16:creationId xmlns:a16="http://schemas.microsoft.com/office/drawing/2014/main" id="{F9820BF9-0329-4265-A773-3B1FD9D47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197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2" name="Oval 190">
                <a:extLst>
                  <a:ext uri="{FF2B5EF4-FFF2-40B4-BE49-F238E27FC236}">
                    <a16:creationId xmlns:a16="http://schemas.microsoft.com/office/drawing/2014/main" id="{7043CABD-E898-4FCC-9482-019F62A6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792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3" name="Oval 191">
                <a:extLst>
                  <a:ext uri="{FF2B5EF4-FFF2-40B4-BE49-F238E27FC236}">
                    <a16:creationId xmlns:a16="http://schemas.microsoft.com/office/drawing/2014/main" id="{720586FB-BF96-4E9D-A35C-64EB4EC77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792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4" name="Oval 192">
                <a:extLst>
                  <a:ext uri="{FF2B5EF4-FFF2-40B4-BE49-F238E27FC236}">
                    <a16:creationId xmlns:a16="http://schemas.microsoft.com/office/drawing/2014/main" id="{68EE0A73-ED35-4E9F-8490-540A53412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4527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5" name="Oval 193">
                <a:extLst>
                  <a:ext uri="{FF2B5EF4-FFF2-40B4-BE49-F238E27FC236}">
                    <a16:creationId xmlns:a16="http://schemas.microsoft.com/office/drawing/2014/main" id="{C1B69B90-E319-473A-B5D2-933C5E17E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4527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6" name="Oval 194">
                <a:extLst>
                  <a:ext uri="{FF2B5EF4-FFF2-40B4-BE49-F238E27FC236}">
                    <a16:creationId xmlns:a16="http://schemas.microsoft.com/office/drawing/2014/main" id="{E534084A-4A04-4A89-B1DE-266FCF4CF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2122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7" name="Oval 195">
                <a:extLst>
                  <a:ext uri="{FF2B5EF4-FFF2-40B4-BE49-F238E27FC236}">
                    <a16:creationId xmlns:a16="http://schemas.microsoft.com/office/drawing/2014/main" id="{B05737E4-3440-43AB-82B5-2184C505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2122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8" name="Oval 196">
                <a:extLst>
                  <a:ext uri="{FF2B5EF4-FFF2-40B4-BE49-F238E27FC236}">
                    <a16:creationId xmlns:a16="http://schemas.microsoft.com/office/drawing/2014/main" id="{2B1FCD88-C50E-42DB-B425-0D3EA93E9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718" y="5040044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9" name="Oval 197">
                <a:extLst>
                  <a:ext uri="{FF2B5EF4-FFF2-40B4-BE49-F238E27FC236}">
                    <a16:creationId xmlns:a16="http://schemas.microsoft.com/office/drawing/2014/main" id="{311BC677-B5AC-4727-A34A-C096724BD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718" y="5040044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0" name="Oval 198">
                <a:extLst>
                  <a:ext uri="{FF2B5EF4-FFF2-40B4-BE49-F238E27FC236}">
                    <a16:creationId xmlns:a16="http://schemas.microsoft.com/office/drawing/2014/main" id="{B8F56051-2F87-4A00-A787-77447808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7313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1" name="Oval 199">
                <a:extLst>
                  <a:ext uri="{FF2B5EF4-FFF2-40B4-BE49-F238E27FC236}">
                    <a16:creationId xmlns:a16="http://schemas.microsoft.com/office/drawing/2014/main" id="{1EF3732E-CB99-4176-AECB-F2CBDDBC8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7313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2" name="Oval 200">
                <a:extLst>
                  <a:ext uri="{FF2B5EF4-FFF2-40B4-BE49-F238E27FC236}">
                    <a16:creationId xmlns:a16="http://schemas.microsoft.com/office/drawing/2014/main" id="{C21959E7-1E38-48EF-95C3-2B7C12E04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4908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3" name="Oval 201">
                <a:extLst>
                  <a:ext uri="{FF2B5EF4-FFF2-40B4-BE49-F238E27FC236}">
                    <a16:creationId xmlns:a16="http://schemas.microsoft.com/office/drawing/2014/main" id="{611D0814-6325-4137-A358-AFD09633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4908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4" name="Oval 202">
                <a:extLst>
                  <a:ext uri="{FF2B5EF4-FFF2-40B4-BE49-F238E27FC236}">
                    <a16:creationId xmlns:a16="http://schemas.microsoft.com/office/drawing/2014/main" id="{6320B18D-D627-4F17-9A6D-9F13ED3F4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2503" y="533720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5" name="Oval 203">
                <a:extLst>
                  <a:ext uri="{FF2B5EF4-FFF2-40B4-BE49-F238E27FC236}">
                    <a16:creationId xmlns:a16="http://schemas.microsoft.com/office/drawing/2014/main" id="{E7590FAF-5704-48A9-AF28-A50919614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2503" y="533720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6" name="Oval 204">
                <a:extLst>
                  <a:ext uri="{FF2B5EF4-FFF2-40B4-BE49-F238E27FC236}">
                    <a16:creationId xmlns:a16="http://schemas.microsoft.com/office/drawing/2014/main" id="{33B909EE-5C69-4B89-A96C-6DD7C6DFD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289" y="540295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7" name="Oval 206">
                <a:extLst>
                  <a:ext uri="{FF2B5EF4-FFF2-40B4-BE49-F238E27FC236}">
                    <a16:creationId xmlns:a16="http://schemas.microsoft.com/office/drawing/2014/main" id="{FFB15E1E-601C-44C9-8B5D-AD2DEBDD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288" y="540295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8" name="Oval 207">
                <a:extLst>
                  <a:ext uri="{FF2B5EF4-FFF2-40B4-BE49-F238E27FC236}">
                    <a16:creationId xmlns:a16="http://schemas.microsoft.com/office/drawing/2014/main" id="{038AA1AD-F3AD-4807-ADC7-8C97C4DD8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884" y="52512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9" name="Oval 208">
                <a:extLst>
                  <a:ext uri="{FF2B5EF4-FFF2-40B4-BE49-F238E27FC236}">
                    <a16:creationId xmlns:a16="http://schemas.microsoft.com/office/drawing/2014/main" id="{5A262CC8-A5C0-4E9E-A09A-42A2E160F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884" y="52512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0" name="Oval 209">
                <a:extLst>
                  <a:ext uri="{FF2B5EF4-FFF2-40B4-BE49-F238E27FC236}">
                    <a16:creationId xmlns:a16="http://schemas.microsoft.com/office/drawing/2014/main" id="{64E69871-53D0-47B8-90EE-B9D697E2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79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1" name="Oval 210">
                <a:extLst>
                  <a:ext uri="{FF2B5EF4-FFF2-40B4-BE49-F238E27FC236}">
                    <a16:creationId xmlns:a16="http://schemas.microsoft.com/office/drawing/2014/main" id="{627E42A8-670F-4E1F-9DE6-3804075DD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79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2" name="Oval 211">
                <a:extLst>
                  <a:ext uri="{FF2B5EF4-FFF2-40B4-BE49-F238E27FC236}">
                    <a16:creationId xmlns:a16="http://schemas.microsoft.com/office/drawing/2014/main" id="{D91AD779-3C2E-428C-892E-550256226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4074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3" name="Oval 212">
                <a:extLst>
                  <a:ext uri="{FF2B5EF4-FFF2-40B4-BE49-F238E27FC236}">
                    <a16:creationId xmlns:a16="http://schemas.microsoft.com/office/drawing/2014/main" id="{1172F27C-A692-457E-8FC1-0A26C3023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4074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4" name="Oval 213">
                <a:extLst>
                  <a:ext uri="{FF2B5EF4-FFF2-40B4-BE49-F238E27FC236}">
                    <a16:creationId xmlns:a16="http://schemas.microsoft.com/office/drawing/2014/main" id="{499FBCCB-4CA8-4DC8-987D-1E00F7D92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1669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5" name="Oval 214">
                <a:extLst>
                  <a:ext uri="{FF2B5EF4-FFF2-40B4-BE49-F238E27FC236}">
                    <a16:creationId xmlns:a16="http://schemas.microsoft.com/office/drawing/2014/main" id="{46F8D894-4904-43C2-85DF-2C9C1426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1669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6" name="Oval 215">
                <a:extLst>
                  <a:ext uri="{FF2B5EF4-FFF2-40B4-BE49-F238E27FC236}">
                    <a16:creationId xmlns:a16="http://schemas.microsoft.com/office/drawing/2014/main" id="{5A149611-B70F-4D63-8BED-F1BABEA8F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404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7" name="Oval 216">
                <a:extLst>
                  <a:ext uri="{FF2B5EF4-FFF2-40B4-BE49-F238E27FC236}">
                    <a16:creationId xmlns:a16="http://schemas.microsoft.com/office/drawing/2014/main" id="{F9B1194B-4DF0-4EC4-85FC-1DDF14F8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404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8" name="Oval 217">
                <a:extLst>
                  <a:ext uri="{FF2B5EF4-FFF2-40B4-BE49-F238E27FC236}">
                    <a16:creationId xmlns:a16="http://schemas.microsoft.com/office/drawing/2014/main" id="{4888122B-0435-4B0A-A27B-218DD7433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3999" y="517787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9" name="Oval 218">
                <a:extLst>
                  <a:ext uri="{FF2B5EF4-FFF2-40B4-BE49-F238E27FC236}">
                    <a16:creationId xmlns:a16="http://schemas.microsoft.com/office/drawing/2014/main" id="{4E293993-D307-4569-8DEB-ACAFA8113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3999" y="517787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0" name="Oval 219">
                <a:extLst>
                  <a:ext uri="{FF2B5EF4-FFF2-40B4-BE49-F238E27FC236}">
                    <a16:creationId xmlns:a16="http://schemas.microsoft.com/office/drawing/2014/main" id="{E48BB385-F7D0-42C7-91F0-B4790A61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595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1" name="Oval 220">
                <a:extLst>
                  <a:ext uri="{FF2B5EF4-FFF2-40B4-BE49-F238E27FC236}">
                    <a16:creationId xmlns:a16="http://schemas.microsoft.com/office/drawing/2014/main" id="{88E75193-0528-4AFA-A7B3-B819C17CB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595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2" name="Oval 221">
                <a:extLst>
                  <a:ext uri="{FF2B5EF4-FFF2-40B4-BE49-F238E27FC236}">
                    <a16:creationId xmlns:a16="http://schemas.microsoft.com/office/drawing/2014/main" id="{F9638B8B-C151-4018-985F-918D100E4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190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3" name="Oval 222">
                <a:extLst>
                  <a:ext uri="{FF2B5EF4-FFF2-40B4-BE49-F238E27FC236}">
                    <a16:creationId xmlns:a16="http://schemas.microsoft.com/office/drawing/2014/main" id="{00E0FC22-2159-4BB1-A7EE-39CD055F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190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4" name="Oval 223">
                <a:extLst>
                  <a:ext uri="{FF2B5EF4-FFF2-40B4-BE49-F238E27FC236}">
                    <a16:creationId xmlns:a16="http://schemas.microsoft.com/office/drawing/2014/main" id="{D9A0F477-8607-4099-BFAE-0947274FC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785" y="5199370"/>
                <a:ext cx="47595" cy="51845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5" name="Oval 224">
                <a:extLst>
                  <a:ext uri="{FF2B5EF4-FFF2-40B4-BE49-F238E27FC236}">
                    <a16:creationId xmlns:a16="http://schemas.microsoft.com/office/drawing/2014/main" id="{4BED19E9-2F91-44FC-849B-73EE5E3F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6785" y="5199370"/>
                <a:ext cx="47595" cy="51845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6" name="Oval 225">
                <a:extLst>
                  <a:ext uri="{FF2B5EF4-FFF2-40B4-BE49-F238E27FC236}">
                    <a16:creationId xmlns:a16="http://schemas.microsoft.com/office/drawing/2014/main" id="{B778CA43-7F1F-40FA-B085-1DB7F81A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4380" y="51424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7" name="Oval 226">
                <a:extLst>
                  <a:ext uri="{FF2B5EF4-FFF2-40B4-BE49-F238E27FC236}">
                    <a16:creationId xmlns:a16="http://schemas.microsoft.com/office/drawing/2014/main" id="{97787035-CE59-433A-92E2-64CF26E1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4380" y="51424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8" name="Oval 227">
                <a:extLst>
                  <a:ext uri="{FF2B5EF4-FFF2-40B4-BE49-F238E27FC236}">
                    <a16:creationId xmlns:a16="http://schemas.microsoft.com/office/drawing/2014/main" id="{D3329F41-7C12-4BBC-87D1-0AF8F0A1A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1976" y="511338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9" name="Oval 228">
                <a:extLst>
                  <a:ext uri="{FF2B5EF4-FFF2-40B4-BE49-F238E27FC236}">
                    <a16:creationId xmlns:a16="http://schemas.microsoft.com/office/drawing/2014/main" id="{46DB4B0B-CEC9-46CC-87DA-272C3BB88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1976" y="511338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0" name="Oval 229">
                <a:extLst>
                  <a:ext uri="{FF2B5EF4-FFF2-40B4-BE49-F238E27FC236}">
                    <a16:creationId xmlns:a16="http://schemas.microsoft.com/office/drawing/2014/main" id="{C7E1CE19-10B5-44BB-AE83-9FF98D130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9571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1" name="Oval 230">
                <a:extLst>
                  <a:ext uri="{FF2B5EF4-FFF2-40B4-BE49-F238E27FC236}">
                    <a16:creationId xmlns:a16="http://schemas.microsoft.com/office/drawing/2014/main" id="{3C47D316-953F-4024-BFAA-73F817E47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9571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2" name="Oval 231">
                <a:extLst>
                  <a:ext uri="{FF2B5EF4-FFF2-40B4-BE49-F238E27FC236}">
                    <a16:creationId xmlns:a16="http://schemas.microsoft.com/office/drawing/2014/main" id="{80137B59-9740-48DD-A9E5-A76A96E0C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166" y="5076715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3" name="Oval 232">
                <a:extLst>
                  <a:ext uri="{FF2B5EF4-FFF2-40B4-BE49-F238E27FC236}">
                    <a16:creationId xmlns:a16="http://schemas.microsoft.com/office/drawing/2014/main" id="{39C784A4-CBBB-413B-9DF7-A1FAF2881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166" y="5076715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4" name="Oval 233">
                <a:extLst>
                  <a:ext uri="{FF2B5EF4-FFF2-40B4-BE49-F238E27FC236}">
                    <a16:creationId xmlns:a16="http://schemas.microsoft.com/office/drawing/2014/main" id="{4C831590-A82F-4B78-AD65-923B028C2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5952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5" name="Oval 234">
                <a:extLst>
                  <a:ext uri="{FF2B5EF4-FFF2-40B4-BE49-F238E27FC236}">
                    <a16:creationId xmlns:a16="http://schemas.microsoft.com/office/drawing/2014/main" id="{85087C70-9EBC-45FB-93A3-704C2FD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5952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6" name="Oval 235">
                <a:extLst>
                  <a:ext uri="{FF2B5EF4-FFF2-40B4-BE49-F238E27FC236}">
                    <a16:creationId xmlns:a16="http://schemas.microsoft.com/office/drawing/2014/main" id="{1A5A7185-6D96-4883-8646-3622940C3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496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7" name="Oval 236">
                <a:extLst>
                  <a:ext uri="{FF2B5EF4-FFF2-40B4-BE49-F238E27FC236}">
                    <a16:creationId xmlns:a16="http://schemas.microsoft.com/office/drawing/2014/main" id="{E4B1CB9F-5139-4930-9E15-0799C8538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496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8" name="Oval 237">
                <a:extLst>
                  <a:ext uri="{FF2B5EF4-FFF2-40B4-BE49-F238E27FC236}">
                    <a16:creationId xmlns:a16="http://schemas.microsoft.com/office/drawing/2014/main" id="{A342DA8E-E56B-473D-B632-74C1A6A1C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091" y="4938884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9" name="Oval 238">
                <a:extLst>
                  <a:ext uri="{FF2B5EF4-FFF2-40B4-BE49-F238E27FC236}">
                    <a16:creationId xmlns:a16="http://schemas.microsoft.com/office/drawing/2014/main" id="{800D4B23-3D1A-4AD2-9C40-47ECA6025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091" y="4938884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0" name="Oval 239">
                <a:extLst>
                  <a:ext uri="{FF2B5EF4-FFF2-40B4-BE49-F238E27FC236}">
                    <a16:creationId xmlns:a16="http://schemas.microsoft.com/office/drawing/2014/main" id="{4D46D5D3-1ED7-47FA-9B6D-63EDBAD3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5877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1" name="Oval 240">
                <a:extLst>
                  <a:ext uri="{FF2B5EF4-FFF2-40B4-BE49-F238E27FC236}">
                    <a16:creationId xmlns:a16="http://schemas.microsoft.com/office/drawing/2014/main" id="{2F65481D-DFC5-4EA4-916F-DE3161FA7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5877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2" name="Oval 241">
                <a:extLst>
                  <a:ext uri="{FF2B5EF4-FFF2-40B4-BE49-F238E27FC236}">
                    <a16:creationId xmlns:a16="http://schemas.microsoft.com/office/drawing/2014/main" id="{9E59A868-C222-4ACC-9F7B-7A0B2BBEC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472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3" name="Oval 242">
                <a:extLst>
                  <a:ext uri="{FF2B5EF4-FFF2-40B4-BE49-F238E27FC236}">
                    <a16:creationId xmlns:a16="http://schemas.microsoft.com/office/drawing/2014/main" id="{4EEE1929-7662-4C6E-B7B5-4739E08DC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472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4" name="Oval 243">
                <a:extLst>
                  <a:ext uri="{FF2B5EF4-FFF2-40B4-BE49-F238E27FC236}">
                    <a16:creationId xmlns:a16="http://schemas.microsoft.com/office/drawing/2014/main" id="{E92B73A4-40E5-4377-9E1F-A83BF6156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1067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5" name="Oval 244">
                <a:extLst>
                  <a:ext uri="{FF2B5EF4-FFF2-40B4-BE49-F238E27FC236}">
                    <a16:creationId xmlns:a16="http://schemas.microsoft.com/office/drawing/2014/main" id="{4E26D90A-430B-4B78-BFC2-F3377167F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1067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6" name="Oval 245">
                <a:extLst>
                  <a:ext uri="{FF2B5EF4-FFF2-40B4-BE49-F238E27FC236}">
                    <a16:creationId xmlns:a16="http://schemas.microsoft.com/office/drawing/2014/main" id="{DACAC12F-5FCE-4B76-A93B-9C5DFFD4C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8663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7" name="Oval 246">
                <a:extLst>
                  <a:ext uri="{FF2B5EF4-FFF2-40B4-BE49-F238E27FC236}">
                    <a16:creationId xmlns:a16="http://schemas.microsoft.com/office/drawing/2014/main" id="{7BCE579B-AC17-40A2-978C-ECEFF104E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8663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8" name="Oval 247">
                <a:extLst>
                  <a:ext uri="{FF2B5EF4-FFF2-40B4-BE49-F238E27FC236}">
                    <a16:creationId xmlns:a16="http://schemas.microsoft.com/office/drawing/2014/main" id="{97526FAB-F5E1-40F3-A33C-04E6E4F75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6258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9" name="Oval 248">
                <a:extLst>
                  <a:ext uri="{FF2B5EF4-FFF2-40B4-BE49-F238E27FC236}">
                    <a16:creationId xmlns:a16="http://schemas.microsoft.com/office/drawing/2014/main" id="{150F900F-C9DB-4AE1-9EAD-85D0ADFF8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6258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0" name="Oval 249">
                <a:extLst>
                  <a:ext uri="{FF2B5EF4-FFF2-40B4-BE49-F238E27FC236}">
                    <a16:creationId xmlns:a16="http://schemas.microsoft.com/office/drawing/2014/main" id="{5F6048A2-8125-425D-8F1F-E4D60A694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853" y="479473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1" name="Oval 250">
                <a:extLst>
                  <a:ext uri="{FF2B5EF4-FFF2-40B4-BE49-F238E27FC236}">
                    <a16:creationId xmlns:a16="http://schemas.microsoft.com/office/drawing/2014/main" id="{4215BD91-449B-4E0B-AEC5-38FBB068A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3853" y="479473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2" name="Oval 251">
                <a:extLst>
                  <a:ext uri="{FF2B5EF4-FFF2-40B4-BE49-F238E27FC236}">
                    <a16:creationId xmlns:a16="http://schemas.microsoft.com/office/drawing/2014/main" id="{01651326-0808-4DD0-9FDC-8060863E2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1449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3" name="Oval 252">
                <a:extLst>
                  <a:ext uri="{FF2B5EF4-FFF2-40B4-BE49-F238E27FC236}">
                    <a16:creationId xmlns:a16="http://schemas.microsoft.com/office/drawing/2014/main" id="{1B9B4C93-D74B-4115-9065-363BFAE4C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1449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4" name="Oval 253">
                <a:extLst>
                  <a:ext uri="{FF2B5EF4-FFF2-40B4-BE49-F238E27FC236}">
                    <a16:creationId xmlns:a16="http://schemas.microsoft.com/office/drawing/2014/main" id="{F5EDA073-80AC-4E58-9FBB-C4FB6F67F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9044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5" name="Oval 254">
                <a:extLst>
                  <a:ext uri="{FF2B5EF4-FFF2-40B4-BE49-F238E27FC236}">
                    <a16:creationId xmlns:a16="http://schemas.microsoft.com/office/drawing/2014/main" id="{C2DCD6A3-351A-494C-BEFC-7C724E305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9044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6" name="Oval 255">
                <a:extLst>
                  <a:ext uri="{FF2B5EF4-FFF2-40B4-BE49-F238E27FC236}">
                    <a16:creationId xmlns:a16="http://schemas.microsoft.com/office/drawing/2014/main" id="{4456FBB8-F3BE-4B21-BA75-BDD075DFE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3778" y="5091889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7" name="Oval 256">
                <a:extLst>
                  <a:ext uri="{FF2B5EF4-FFF2-40B4-BE49-F238E27FC236}">
                    <a16:creationId xmlns:a16="http://schemas.microsoft.com/office/drawing/2014/main" id="{D3259B0C-F4F4-4C13-B719-9F42A7DC2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3778" y="5091889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8" name="Oval 257">
                <a:extLst>
                  <a:ext uri="{FF2B5EF4-FFF2-40B4-BE49-F238E27FC236}">
                    <a16:creationId xmlns:a16="http://schemas.microsoft.com/office/drawing/2014/main" id="{F7BB755B-C261-475F-ADBF-41A189AF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374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9" name="Oval 258">
                <a:extLst>
                  <a:ext uri="{FF2B5EF4-FFF2-40B4-BE49-F238E27FC236}">
                    <a16:creationId xmlns:a16="http://schemas.microsoft.com/office/drawing/2014/main" id="{267CE14A-AD0B-4DAB-A7C9-79A3CEF04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374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0" name="Oval 259">
                <a:extLst>
                  <a:ext uri="{FF2B5EF4-FFF2-40B4-BE49-F238E27FC236}">
                    <a16:creationId xmlns:a16="http://schemas.microsoft.com/office/drawing/2014/main" id="{04AB6A12-A11E-455B-B3FA-557931BA8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8969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1" name="Oval 260">
                <a:extLst>
                  <a:ext uri="{FF2B5EF4-FFF2-40B4-BE49-F238E27FC236}">
                    <a16:creationId xmlns:a16="http://schemas.microsoft.com/office/drawing/2014/main" id="{019E3919-E355-4C56-B7CE-0F168E71C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8969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2" name="Oval 261">
                <a:extLst>
                  <a:ext uri="{FF2B5EF4-FFF2-40B4-BE49-F238E27FC236}">
                    <a16:creationId xmlns:a16="http://schemas.microsoft.com/office/drawing/2014/main" id="{CF114D27-8205-4D18-A82A-FC7D5530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6564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3" name="Oval 262">
                <a:extLst>
                  <a:ext uri="{FF2B5EF4-FFF2-40B4-BE49-F238E27FC236}">
                    <a16:creationId xmlns:a16="http://schemas.microsoft.com/office/drawing/2014/main" id="{3F821926-2C57-428B-8F8B-209E2547A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6564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4" name="Oval 263">
                <a:extLst>
                  <a:ext uri="{FF2B5EF4-FFF2-40B4-BE49-F238E27FC236}">
                    <a16:creationId xmlns:a16="http://schemas.microsoft.com/office/drawing/2014/main" id="{F534E015-AB39-4CCA-B911-52BD1DB1B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4160" y="474415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5" name="Oval 264">
                <a:extLst>
                  <a:ext uri="{FF2B5EF4-FFF2-40B4-BE49-F238E27FC236}">
                    <a16:creationId xmlns:a16="http://schemas.microsoft.com/office/drawing/2014/main" id="{FF2888E9-18F7-4709-B9B5-A5800632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4160" y="474415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6" name="Oval 265">
                <a:extLst>
                  <a:ext uri="{FF2B5EF4-FFF2-40B4-BE49-F238E27FC236}">
                    <a16:creationId xmlns:a16="http://schemas.microsoft.com/office/drawing/2014/main" id="{2C43A198-F670-4211-A7D1-14A6B4A3A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1755" y="472897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7" name="Oval 266">
                <a:extLst>
                  <a:ext uri="{FF2B5EF4-FFF2-40B4-BE49-F238E27FC236}">
                    <a16:creationId xmlns:a16="http://schemas.microsoft.com/office/drawing/2014/main" id="{C5D71339-23F5-4AC7-93A6-E2751032B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1755" y="472897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8" name="Oval 267">
                <a:extLst>
                  <a:ext uri="{FF2B5EF4-FFF2-40B4-BE49-F238E27FC236}">
                    <a16:creationId xmlns:a16="http://schemas.microsoft.com/office/drawing/2014/main" id="{15EE427F-1379-4682-B6C8-71D5A212E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40" y="46708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9" name="Oval 268">
                <a:extLst>
                  <a:ext uri="{FF2B5EF4-FFF2-40B4-BE49-F238E27FC236}">
                    <a16:creationId xmlns:a16="http://schemas.microsoft.com/office/drawing/2014/main" id="{6608FF38-5667-4279-A3B2-892A5C712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40" y="46708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0" name="Oval 269">
                <a:extLst>
                  <a:ext uri="{FF2B5EF4-FFF2-40B4-BE49-F238E27FC236}">
                    <a16:creationId xmlns:a16="http://schemas.microsoft.com/office/drawing/2014/main" id="{6B506228-A421-4C5A-B82E-528E3FDDA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8135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1" name="Oval 270">
                <a:extLst>
                  <a:ext uri="{FF2B5EF4-FFF2-40B4-BE49-F238E27FC236}">
                    <a16:creationId xmlns:a16="http://schemas.microsoft.com/office/drawing/2014/main" id="{83CD9128-2E82-46A7-B4EF-CEF42E79F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8135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2" name="Oval 271">
                <a:extLst>
                  <a:ext uri="{FF2B5EF4-FFF2-40B4-BE49-F238E27FC236}">
                    <a16:creationId xmlns:a16="http://schemas.microsoft.com/office/drawing/2014/main" id="{CC7E2C90-32D1-4037-912F-C62D18504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5730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3" name="Oval 272">
                <a:extLst>
                  <a:ext uri="{FF2B5EF4-FFF2-40B4-BE49-F238E27FC236}">
                    <a16:creationId xmlns:a16="http://schemas.microsoft.com/office/drawing/2014/main" id="{AA00A646-B070-4048-89D6-32CA12C93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5730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4" name="Oval 273">
                <a:extLst>
                  <a:ext uri="{FF2B5EF4-FFF2-40B4-BE49-F238E27FC236}">
                    <a16:creationId xmlns:a16="http://schemas.microsoft.com/office/drawing/2014/main" id="{82B1BCB8-0B83-4823-AC15-CC886DB7D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326" y="491738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5" name="Oval 274">
                <a:extLst>
                  <a:ext uri="{FF2B5EF4-FFF2-40B4-BE49-F238E27FC236}">
                    <a16:creationId xmlns:a16="http://schemas.microsoft.com/office/drawing/2014/main" id="{9E0DA4E7-2469-4BDC-BE37-72B94D79B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326" y="491738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6" name="Oval 275">
                <a:extLst>
                  <a:ext uri="{FF2B5EF4-FFF2-40B4-BE49-F238E27FC236}">
                    <a16:creationId xmlns:a16="http://schemas.microsoft.com/office/drawing/2014/main" id="{107F18B2-FE97-4E3E-9DC4-5D6605984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921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7" name="Oval 276">
                <a:extLst>
                  <a:ext uri="{FF2B5EF4-FFF2-40B4-BE49-F238E27FC236}">
                    <a16:creationId xmlns:a16="http://schemas.microsoft.com/office/drawing/2014/main" id="{A72D8A0A-2701-4FD1-88D4-580257822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921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8" name="Oval 277">
                <a:extLst>
                  <a:ext uri="{FF2B5EF4-FFF2-40B4-BE49-F238E27FC236}">
                    <a16:creationId xmlns:a16="http://schemas.microsoft.com/office/drawing/2014/main" id="{24B7055B-9A27-4E6B-AACC-D93C129C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655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9" name="Oval 278">
                <a:extLst>
                  <a:ext uri="{FF2B5EF4-FFF2-40B4-BE49-F238E27FC236}">
                    <a16:creationId xmlns:a16="http://schemas.microsoft.com/office/drawing/2014/main" id="{64719E7D-1E9B-4FCC-898B-6A92DF598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655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0" name="Oval 279">
                <a:extLst>
                  <a:ext uri="{FF2B5EF4-FFF2-40B4-BE49-F238E27FC236}">
                    <a16:creationId xmlns:a16="http://schemas.microsoft.com/office/drawing/2014/main" id="{175CA0DF-E107-4B9E-AAA2-D2C74468F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3251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1" name="Oval 280">
                <a:extLst>
                  <a:ext uri="{FF2B5EF4-FFF2-40B4-BE49-F238E27FC236}">
                    <a16:creationId xmlns:a16="http://schemas.microsoft.com/office/drawing/2014/main" id="{4E483430-A43E-4379-A066-42D49F58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3251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2" name="Oval 281">
                <a:extLst>
                  <a:ext uri="{FF2B5EF4-FFF2-40B4-BE49-F238E27FC236}">
                    <a16:creationId xmlns:a16="http://schemas.microsoft.com/office/drawing/2014/main" id="{EFCDFB61-C77C-439B-ABA8-B45B96970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6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3" name="Oval 282">
                <a:extLst>
                  <a:ext uri="{FF2B5EF4-FFF2-40B4-BE49-F238E27FC236}">
                    <a16:creationId xmlns:a16="http://schemas.microsoft.com/office/drawing/2014/main" id="{52550380-EFD0-4CF2-B83C-98216248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6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4" name="Oval 283">
                <a:extLst>
                  <a:ext uri="{FF2B5EF4-FFF2-40B4-BE49-F238E27FC236}">
                    <a16:creationId xmlns:a16="http://schemas.microsoft.com/office/drawing/2014/main" id="{4985869C-270E-45E4-A80C-3CE5CE5E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8441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5" name="Oval 284">
                <a:extLst>
                  <a:ext uri="{FF2B5EF4-FFF2-40B4-BE49-F238E27FC236}">
                    <a16:creationId xmlns:a16="http://schemas.microsoft.com/office/drawing/2014/main" id="{682158AD-EF9E-4CB8-BF5E-64BF65868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8441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6" name="Oval 285">
                <a:extLst>
                  <a:ext uri="{FF2B5EF4-FFF2-40B4-BE49-F238E27FC236}">
                    <a16:creationId xmlns:a16="http://schemas.microsoft.com/office/drawing/2014/main" id="{B3AE7D15-23E2-43D5-96B9-3BFEA895D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6037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7" name="Oval 286">
                <a:extLst>
                  <a:ext uri="{FF2B5EF4-FFF2-40B4-BE49-F238E27FC236}">
                    <a16:creationId xmlns:a16="http://schemas.microsoft.com/office/drawing/2014/main" id="{DE2340B0-9E32-4484-B45D-572319B8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6037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8" name="Oval 287">
                <a:extLst>
                  <a:ext uri="{FF2B5EF4-FFF2-40B4-BE49-F238E27FC236}">
                    <a16:creationId xmlns:a16="http://schemas.microsoft.com/office/drawing/2014/main" id="{F162AF9E-621D-4656-BF32-30E581453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632" y="49034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9" name="Oval 288">
                <a:extLst>
                  <a:ext uri="{FF2B5EF4-FFF2-40B4-BE49-F238E27FC236}">
                    <a16:creationId xmlns:a16="http://schemas.microsoft.com/office/drawing/2014/main" id="{8D0BDFA1-8E05-4FD2-806B-B70BA005B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632" y="49034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0" name="Oval 289">
                <a:extLst>
                  <a:ext uri="{FF2B5EF4-FFF2-40B4-BE49-F238E27FC236}">
                    <a16:creationId xmlns:a16="http://schemas.microsoft.com/office/drawing/2014/main" id="{6B7DBD52-5AC7-45CC-8263-5685975C8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1227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1" name="Oval 290">
                <a:extLst>
                  <a:ext uri="{FF2B5EF4-FFF2-40B4-BE49-F238E27FC236}">
                    <a16:creationId xmlns:a16="http://schemas.microsoft.com/office/drawing/2014/main" id="{A111649B-6922-4A13-A8AE-0E0A8A6D5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1227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2" name="Oval 291">
                <a:extLst>
                  <a:ext uri="{FF2B5EF4-FFF2-40B4-BE49-F238E27FC236}">
                    <a16:creationId xmlns:a16="http://schemas.microsoft.com/office/drawing/2014/main" id="{8930FF74-A1A5-43C3-95B3-D5BAE9387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822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3" name="Oval 292">
                <a:extLst>
                  <a:ext uri="{FF2B5EF4-FFF2-40B4-BE49-F238E27FC236}">
                    <a16:creationId xmlns:a16="http://schemas.microsoft.com/office/drawing/2014/main" id="{3BE3C3E7-5416-46C2-957A-17731645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822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4" name="Oval 293">
                <a:extLst>
                  <a:ext uri="{FF2B5EF4-FFF2-40B4-BE49-F238E27FC236}">
                    <a16:creationId xmlns:a16="http://schemas.microsoft.com/office/drawing/2014/main" id="{D346569A-EAA3-4894-9833-3DCBDBBE8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6418" y="486680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5" name="Oval 294">
                <a:extLst>
                  <a:ext uri="{FF2B5EF4-FFF2-40B4-BE49-F238E27FC236}">
                    <a16:creationId xmlns:a16="http://schemas.microsoft.com/office/drawing/2014/main" id="{756DED1D-B35E-4D45-B013-175854E94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6418" y="486680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6" name="Oval 295">
                <a:extLst>
                  <a:ext uri="{FF2B5EF4-FFF2-40B4-BE49-F238E27FC236}">
                    <a16:creationId xmlns:a16="http://schemas.microsoft.com/office/drawing/2014/main" id="{C8123413-0E39-4968-86DD-897347FF9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5203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7" name="Oval 296">
                <a:extLst>
                  <a:ext uri="{FF2B5EF4-FFF2-40B4-BE49-F238E27FC236}">
                    <a16:creationId xmlns:a16="http://schemas.microsoft.com/office/drawing/2014/main" id="{B81FF0FA-C7ED-462C-BB4C-642E370A2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5203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8" name="Oval 297">
                <a:extLst>
                  <a:ext uri="{FF2B5EF4-FFF2-40B4-BE49-F238E27FC236}">
                    <a16:creationId xmlns:a16="http://schemas.microsoft.com/office/drawing/2014/main" id="{E0774432-9DEA-43A8-88C2-ADEC80FA2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8748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9" name="Oval 298">
                <a:extLst>
                  <a:ext uri="{FF2B5EF4-FFF2-40B4-BE49-F238E27FC236}">
                    <a16:creationId xmlns:a16="http://schemas.microsoft.com/office/drawing/2014/main" id="{CEB3650E-5770-4CB6-B594-B826DE69E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8748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0" name="Oval 299">
                <a:extLst>
                  <a:ext uri="{FF2B5EF4-FFF2-40B4-BE49-F238E27FC236}">
                    <a16:creationId xmlns:a16="http://schemas.microsoft.com/office/drawing/2014/main" id="{6539BAEB-A32F-4995-AF4B-36C4B0956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343" y="4744152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1" name="Oval 300">
                <a:extLst>
                  <a:ext uri="{FF2B5EF4-FFF2-40B4-BE49-F238E27FC236}">
                    <a16:creationId xmlns:a16="http://schemas.microsoft.com/office/drawing/2014/main" id="{5B378E21-F5A4-4ACD-9050-D237F364C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343" y="4744152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2" name="Oval 301">
                <a:extLst>
                  <a:ext uri="{FF2B5EF4-FFF2-40B4-BE49-F238E27FC236}">
                    <a16:creationId xmlns:a16="http://schemas.microsoft.com/office/drawing/2014/main" id="{8BC2E2F3-FE26-4382-B63E-882D17F3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28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3" name="Oval 302">
                <a:extLst>
                  <a:ext uri="{FF2B5EF4-FFF2-40B4-BE49-F238E27FC236}">
                    <a16:creationId xmlns:a16="http://schemas.microsoft.com/office/drawing/2014/main" id="{6796F979-86EE-43CD-8241-CFF91266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5128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4" name="Oval 303">
                <a:extLst>
                  <a:ext uri="{FF2B5EF4-FFF2-40B4-BE49-F238E27FC236}">
                    <a16:creationId xmlns:a16="http://schemas.microsoft.com/office/drawing/2014/main" id="{92A3F0B0-F2E7-4AD3-901D-3F726E24A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2724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5" name="Oval 304">
                <a:extLst>
                  <a:ext uri="{FF2B5EF4-FFF2-40B4-BE49-F238E27FC236}">
                    <a16:creationId xmlns:a16="http://schemas.microsoft.com/office/drawing/2014/main" id="{557DF9EA-63CE-4497-9E71-04A4125AF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2724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6" name="Oval 305">
                <a:extLst>
                  <a:ext uri="{FF2B5EF4-FFF2-40B4-BE49-F238E27FC236}">
                    <a16:creationId xmlns:a16="http://schemas.microsoft.com/office/drawing/2014/main" id="{9F4878C4-8063-4AA8-9C98-FC73771BD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0319" y="488071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7" name="Oval 306">
                <a:extLst>
                  <a:ext uri="{FF2B5EF4-FFF2-40B4-BE49-F238E27FC236}">
                    <a16:creationId xmlns:a16="http://schemas.microsoft.com/office/drawing/2014/main" id="{C7C72864-3E7F-441A-912D-49B989BF6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0319" y="488071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8" name="Oval 307">
                <a:extLst>
                  <a:ext uri="{FF2B5EF4-FFF2-40B4-BE49-F238E27FC236}">
                    <a16:creationId xmlns:a16="http://schemas.microsoft.com/office/drawing/2014/main" id="{D2F80841-5282-46EA-AAEB-87E43E29E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7914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9" name="Oval 308">
                <a:extLst>
                  <a:ext uri="{FF2B5EF4-FFF2-40B4-BE49-F238E27FC236}">
                    <a16:creationId xmlns:a16="http://schemas.microsoft.com/office/drawing/2014/main" id="{12F993D9-9C45-44DA-96B7-C46F35042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7914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0" name="Oval 309">
                <a:extLst>
                  <a:ext uri="{FF2B5EF4-FFF2-40B4-BE49-F238E27FC236}">
                    <a16:creationId xmlns:a16="http://schemas.microsoft.com/office/drawing/2014/main" id="{D2B4D3FE-B1EA-41EB-AAF9-6829204EE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5510" y="48453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1" name="Oval 310">
                <a:extLst>
                  <a:ext uri="{FF2B5EF4-FFF2-40B4-BE49-F238E27FC236}">
                    <a16:creationId xmlns:a16="http://schemas.microsoft.com/office/drawing/2014/main" id="{B75A8928-11F9-45A0-B62A-3C0DC050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5510" y="48453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2" name="Oval 311">
                <a:extLst>
                  <a:ext uri="{FF2B5EF4-FFF2-40B4-BE49-F238E27FC236}">
                    <a16:creationId xmlns:a16="http://schemas.microsoft.com/office/drawing/2014/main" id="{645F872A-FA7F-4D4E-B98E-3B9BB2E9D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3105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3" name="Oval 312">
                <a:extLst>
                  <a:ext uri="{FF2B5EF4-FFF2-40B4-BE49-F238E27FC236}">
                    <a16:creationId xmlns:a16="http://schemas.microsoft.com/office/drawing/2014/main" id="{649702CF-7A45-4508-8F46-3A5762998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3105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4" name="Oval 313">
                <a:extLst>
                  <a:ext uri="{FF2B5EF4-FFF2-40B4-BE49-F238E27FC236}">
                    <a16:creationId xmlns:a16="http://schemas.microsoft.com/office/drawing/2014/main" id="{31E0DEA2-AEF5-4A1C-8369-B09543355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0700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5" name="Oval 314">
                <a:extLst>
                  <a:ext uri="{FF2B5EF4-FFF2-40B4-BE49-F238E27FC236}">
                    <a16:creationId xmlns:a16="http://schemas.microsoft.com/office/drawing/2014/main" id="{3E640907-7659-48AD-A7B5-30832D3E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0700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6" name="Oval 315">
                <a:extLst>
                  <a:ext uri="{FF2B5EF4-FFF2-40B4-BE49-F238E27FC236}">
                    <a16:creationId xmlns:a16="http://schemas.microsoft.com/office/drawing/2014/main" id="{4A586F45-8206-4A09-9B11-8DB1A619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8295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7" name="Oval 316">
                <a:extLst>
                  <a:ext uri="{FF2B5EF4-FFF2-40B4-BE49-F238E27FC236}">
                    <a16:creationId xmlns:a16="http://schemas.microsoft.com/office/drawing/2014/main" id="{8DF940E8-5084-4F66-961C-A71F13A45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8295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8" name="Oval 317">
                <a:extLst>
                  <a:ext uri="{FF2B5EF4-FFF2-40B4-BE49-F238E27FC236}">
                    <a16:creationId xmlns:a16="http://schemas.microsoft.com/office/drawing/2014/main" id="{AB861315-8787-450D-B3CD-79BB2378F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3030" y="4830137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9" name="Oval 318">
                <a:extLst>
                  <a:ext uri="{FF2B5EF4-FFF2-40B4-BE49-F238E27FC236}">
                    <a16:creationId xmlns:a16="http://schemas.microsoft.com/office/drawing/2014/main" id="{73CE6EF1-A3A9-48BD-8A17-199E4DA0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3030" y="4830137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0" name="Oval 319">
                <a:extLst>
                  <a:ext uri="{FF2B5EF4-FFF2-40B4-BE49-F238E27FC236}">
                    <a16:creationId xmlns:a16="http://schemas.microsoft.com/office/drawing/2014/main" id="{62E62A28-17EA-461B-8B1E-867762AFA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0625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1" name="Oval 320">
                <a:extLst>
                  <a:ext uri="{FF2B5EF4-FFF2-40B4-BE49-F238E27FC236}">
                    <a16:creationId xmlns:a16="http://schemas.microsoft.com/office/drawing/2014/main" id="{97504DBA-BDB6-4D08-BCF0-3421D1EC5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0625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2" name="Oval 321">
                <a:extLst>
                  <a:ext uri="{FF2B5EF4-FFF2-40B4-BE49-F238E27FC236}">
                    <a16:creationId xmlns:a16="http://schemas.microsoft.com/office/drawing/2014/main" id="{BF31A8FC-9252-4D87-97CF-D7117BDA7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8220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3" name="Oval 322">
                <a:extLst>
                  <a:ext uri="{FF2B5EF4-FFF2-40B4-BE49-F238E27FC236}">
                    <a16:creationId xmlns:a16="http://schemas.microsoft.com/office/drawing/2014/main" id="{D26B9974-5558-474F-A6B4-DD5BDAE49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8220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4" name="Oval 323">
                <a:extLst>
                  <a:ext uri="{FF2B5EF4-FFF2-40B4-BE49-F238E27FC236}">
                    <a16:creationId xmlns:a16="http://schemas.microsoft.com/office/drawing/2014/main" id="{FD8F156F-D1D4-42AD-858D-796902AA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5816" y="486680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5" name="Oval 324">
                <a:extLst>
                  <a:ext uri="{FF2B5EF4-FFF2-40B4-BE49-F238E27FC236}">
                    <a16:creationId xmlns:a16="http://schemas.microsoft.com/office/drawing/2014/main" id="{AB7FEC16-7BC1-4972-A03A-DE39AF8BF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5816" y="486680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6" name="Oval 325">
                <a:extLst>
                  <a:ext uri="{FF2B5EF4-FFF2-40B4-BE49-F238E27FC236}">
                    <a16:creationId xmlns:a16="http://schemas.microsoft.com/office/drawing/2014/main" id="{D49A826A-73AD-4C43-A84C-AD09FB756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3411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7" name="Oval 326">
                <a:extLst>
                  <a:ext uri="{FF2B5EF4-FFF2-40B4-BE49-F238E27FC236}">
                    <a16:creationId xmlns:a16="http://schemas.microsoft.com/office/drawing/2014/main" id="{A8B5A69B-AE1A-458F-B987-4D33822AC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3411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8" name="Oval 327">
                <a:extLst>
                  <a:ext uri="{FF2B5EF4-FFF2-40B4-BE49-F238E27FC236}">
                    <a16:creationId xmlns:a16="http://schemas.microsoft.com/office/drawing/2014/main" id="{33E30E26-4B96-496D-9941-F5E372663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006" y="46417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9" name="Oval 328">
                <a:extLst>
                  <a:ext uri="{FF2B5EF4-FFF2-40B4-BE49-F238E27FC236}">
                    <a16:creationId xmlns:a16="http://schemas.microsoft.com/office/drawing/2014/main" id="{CC0C25E7-E1F4-4C29-AB12-B98686FF4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006" y="46417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0" name="Oval 329">
                <a:extLst>
                  <a:ext uri="{FF2B5EF4-FFF2-40B4-BE49-F238E27FC236}">
                    <a16:creationId xmlns:a16="http://schemas.microsoft.com/office/drawing/2014/main" id="{A66E9F79-0704-4017-9BDB-637737F9D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8602" y="4620231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1" name="Oval 330">
                <a:extLst>
                  <a:ext uri="{FF2B5EF4-FFF2-40B4-BE49-F238E27FC236}">
                    <a16:creationId xmlns:a16="http://schemas.microsoft.com/office/drawing/2014/main" id="{4E63FAF0-58CC-4256-9075-A0A881598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8602" y="4620231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2" name="Oval 331">
                <a:extLst>
                  <a:ext uri="{FF2B5EF4-FFF2-40B4-BE49-F238E27FC236}">
                    <a16:creationId xmlns:a16="http://schemas.microsoft.com/office/drawing/2014/main" id="{958788EC-D12B-49EE-81C5-DE4671901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7386" y="470748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3" name="Oval 332">
                <a:extLst>
                  <a:ext uri="{FF2B5EF4-FFF2-40B4-BE49-F238E27FC236}">
                    <a16:creationId xmlns:a16="http://schemas.microsoft.com/office/drawing/2014/main" id="{4B840F89-5CC5-431E-85FB-05B71F2E3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7386" y="470748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4" name="Oval 333">
                <a:extLst>
                  <a:ext uri="{FF2B5EF4-FFF2-40B4-BE49-F238E27FC236}">
                    <a16:creationId xmlns:a16="http://schemas.microsoft.com/office/drawing/2014/main" id="{F678887A-6AE6-4A3C-A07F-65DADD09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4982" y="472897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5" name="Oval 334">
                <a:extLst>
                  <a:ext uri="{FF2B5EF4-FFF2-40B4-BE49-F238E27FC236}">
                    <a16:creationId xmlns:a16="http://schemas.microsoft.com/office/drawing/2014/main" id="{26CF7F30-BA47-490A-AAA7-2EA2D8C8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4982" y="472897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6" name="Oval 335">
                <a:extLst>
                  <a:ext uri="{FF2B5EF4-FFF2-40B4-BE49-F238E27FC236}">
                    <a16:creationId xmlns:a16="http://schemas.microsoft.com/office/drawing/2014/main" id="{085BA532-9AC1-4FEC-BD42-C1A68C4B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2577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7" name="Oval 336">
                <a:extLst>
                  <a:ext uri="{FF2B5EF4-FFF2-40B4-BE49-F238E27FC236}">
                    <a16:creationId xmlns:a16="http://schemas.microsoft.com/office/drawing/2014/main" id="{78982970-22ED-4DA7-8B7D-BC4415971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2577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8" name="Oval 337">
                <a:extLst>
                  <a:ext uri="{FF2B5EF4-FFF2-40B4-BE49-F238E27FC236}">
                    <a16:creationId xmlns:a16="http://schemas.microsoft.com/office/drawing/2014/main" id="{F7E815EC-0BF8-46CD-A6E7-26955338A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0172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9" name="Oval 338">
                <a:extLst>
                  <a:ext uri="{FF2B5EF4-FFF2-40B4-BE49-F238E27FC236}">
                    <a16:creationId xmlns:a16="http://schemas.microsoft.com/office/drawing/2014/main" id="{44ABB363-C89A-410C-B830-5C78F17B3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0172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0" name="Oval 339">
                <a:extLst>
                  <a:ext uri="{FF2B5EF4-FFF2-40B4-BE49-F238E27FC236}">
                    <a16:creationId xmlns:a16="http://schemas.microsoft.com/office/drawing/2014/main" id="{54177DFA-B414-4D0B-B547-794C4B0F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4907" y="481622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1" name="Oval 340">
                <a:extLst>
                  <a:ext uri="{FF2B5EF4-FFF2-40B4-BE49-F238E27FC236}">
                    <a16:creationId xmlns:a16="http://schemas.microsoft.com/office/drawing/2014/main" id="{B285E618-9A10-4F1C-9EEE-26707FD1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4907" y="481622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2" name="Oval 341">
                <a:extLst>
                  <a:ext uri="{FF2B5EF4-FFF2-40B4-BE49-F238E27FC236}">
                    <a16:creationId xmlns:a16="http://schemas.microsoft.com/office/drawing/2014/main" id="{2CDFECE4-5257-43E2-ADC7-293F2F2A6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2502" y="48453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3" name="Oval 342">
                <a:extLst>
                  <a:ext uri="{FF2B5EF4-FFF2-40B4-BE49-F238E27FC236}">
                    <a16:creationId xmlns:a16="http://schemas.microsoft.com/office/drawing/2014/main" id="{2699AFE5-0A80-4FD5-96F9-599F7206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2502" y="48453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4" name="Oval 343">
                <a:extLst>
                  <a:ext uri="{FF2B5EF4-FFF2-40B4-BE49-F238E27FC236}">
                    <a16:creationId xmlns:a16="http://schemas.microsoft.com/office/drawing/2014/main" id="{C3D22747-383A-497B-A587-AB4801B4C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097" y="4744152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5" name="Oval 344">
                <a:extLst>
                  <a:ext uri="{FF2B5EF4-FFF2-40B4-BE49-F238E27FC236}">
                    <a16:creationId xmlns:a16="http://schemas.microsoft.com/office/drawing/2014/main" id="{DBDBA44F-2557-44D8-A43C-1F5137E57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097" y="4744152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6" name="Oval 345">
                <a:extLst>
                  <a:ext uri="{FF2B5EF4-FFF2-40B4-BE49-F238E27FC236}">
                    <a16:creationId xmlns:a16="http://schemas.microsoft.com/office/drawing/2014/main" id="{BB8DEB6D-8799-498A-A197-CA189DB8B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7693" y="475806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7" name="Oval 346">
                <a:extLst>
                  <a:ext uri="{FF2B5EF4-FFF2-40B4-BE49-F238E27FC236}">
                    <a16:creationId xmlns:a16="http://schemas.microsoft.com/office/drawing/2014/main" id="{D0239D7E-BD3B-49D8-A5E3-24755B254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7693" y="475806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8" name="Oval 347">
                <a:extLst>
                  <a:ext uri="{FF2B5EF4-FFF2-40B4-BE49-F238E27FC236}">
                    <a16:creationId xmlns:a16="http://schemas.microsoft.com/office/drawing/2014/main" id="{692944E1-7652-4440-A745-E139011B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5288" y="4845311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9" name="Oval 348">
                <a:extLst>
                  <a:ext uri="{FF2B5EF4-FFF2-40B4-BE49-F238E27FC236}">
                    <a16:creationId xmlns:a16="http://schemas.microsoft.com/office/drawing/2014/main" id="{2F0E6BDA-7D16-4864-8526-47F3EF0C6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5288" y="4845311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0" name="Oval 349">
                <a:extLst>
                  <a:ext uri="{FF2B5EF4-FFF2-40B4-BE49-F238E27FC236}">
                    <a16:creationId xmlns:a16="http://schemas.microsoft.com/office/drawing/2014/main" id="{DF503018-3D98-44A0-A819-4B6BC4A32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2883" y="493888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1" name="Oval 350">
                <a:extLst>
                  <a:ext uri="{FF2B5EF4-FFF2-40B4-BE49-F238E27FC236}">
                    <a16:creationId xmlns:a16="http://schemas.microsoft.com/office/drawing/2014/main" id="{4D534F2A-0473-439A-B306-C363D1079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2883" y="493888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2" name="Oval 351">
                <a:extLst>
                  <a:ext uri="{FF2B5EF4-FFF2-40B4-BE49-F238E27FC236}">
                    <a16:creationId xmlns:a16="http://schemas.microsoft.com/office/drawing/2014/main" id="{E4FAD249-E574-4BFF-92DA-DA82B3B9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0479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3" name="Oval 352">
                <a:extLst>
                  <a:ext uri="{FF2B5EF4-FFF2-40B4-BE49-F238E27FC236}">
                    <a16:creationId xmlns:a16="http://schemas.microsoft.com/office/drawing/2014/main" id="{ADA54A2F-EAB2-4139-948C-BD91565EA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0479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4" name="Oval 353">
                <a:extLst>
                  <a:ext uri="{FF2B5EF4-FFF2-40B4-BE49-F238E27FC236}">
                    <a16:creationId xmlns:a16="http://schemas.microsoft.com/office/drawing/2014/main" id="{F1C904D6-7909-49BA-BF83-F4ADCCEBA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8074" y="495405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5" name="Oval 354">
                <a:extLst>
                  <a:ext uri="{FF2B5EF4-FFF2-40B4-BE49-F238E27FC236}">
                    <a16:creationId xmlns:a16="http://schemas.microsoft.com/office/drawing/2014/main" id="{A4C123F4-AB5D-40A4-A7B1-8E893164C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8074" y="495405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6" name="Oval 355">
                <a:extLst>
                  <a:ext uri="{FF2B5EF4-FFF2-40B4-BE49-F238E27FC236}">
                    <a16:creationId xmlns:a16="http://schemas.microsoft.com/office/drawing/2014/main" id="{67272D71-9336-4F32-8E06-08036945D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5669" y="500463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7" name="Oval 356">
                <a:extLst>
                  <a:ext uri="{FF2B5EF4-FFF2-40B4-BE49-F238E27FC236}">
                    <a16:creationId xmlns:a16="http://schemas.microsoft.com/office/drawing/2014/main" id="{2EEB7B96-B2C6-4CD5-B2C1-36C3B7320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5669" y="500463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8" name="Oval 357">
                <a:extLst>
                  <a:ext uri="{FF2B5EF4-FFF2-40B4-BE49-F238E27FC236}">
                    <a16:creationId xmlns:a16="http://schemas.microsoft.com/office/drawing/2014/main" id="{AE841C86-31CD-4BF4-899F-F15A0D04F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3264" y="5026135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9" name="Oval 358">
                <a:extLst>
                  <a:ext uri="{FF2B5EF4-FFF2-40B4-BE49-F238E27FC236}">
                    <a16:creationId xmlns:a16="http://schemas.microsoft.com/office/drawing/2014/main" id="{B22FFD27-AEC4-48F0-8E46-2E9002AD3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3264" y="5026135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0" name="Oval 359">
                <a:extLst>
                  <a:ext uri="{FF2B5EF4-FFF2-40B4-BE49-F238E27FC236}">
                    <a16:creationId xmlns:a16="http://schemas.microsoft.com/office/drawing/2014/main" id="{E66361F3-E5FA-41C9-B781-1971D9FF7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999" y="507671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1" name="Oval 360">
                <a:extLst>
                  <a:ext uri="{FF2B5EF4-FFF2-40B4-BE49-F238E27FC236}">
                    <a16:creationId xmlns:a16="http://schemas.microsoft.com/office/drawing/2014/main" id="{DEF169CC-6615-42CE-9CC8-5CE005134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999" y="507671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2" name="Oval 361">
                <a:extLst>
                  <a:ext uri="{FF2B5EF4-FFF2-40B4-BE49-F238E27FC236}">
                    <a16:creationId xmlns:a16="http://schemas.microsoft.com/office/drawing/2014/main" id="{68B09BDB-853F-440B-9B4B-523B0ABAD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5594" y="505521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3" name="Oval 362">
                <a:extLst>
                  <a:ext uri="{FF2B5EF4-FFF2-40B4-BE49-F238E27FC236}">
                    <a16:creationId xmlns:a16="http://schemas.microsoft.com/office/drawing/2014/main" id="{FB71CDE1-8D5F-44F2-81F7-D8B0A96BC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5594" y="505521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4" name="Oval 363">
                <a:extLst>
                  <a:ext uri="{FF2B5EF4-FFF2-40B4-BE49-F238E27FC236}">
                    <a16:creationId xmlns:a16="http://schemas.microsoft.com/office/drawing/2014/main" id="{429BF6CD-A18C-44D0-A50E-22375ADDB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3190" y="4967968"/>
                <a:ext cx="48786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5" name="Oval 364">
                <a:extLst>
                  <a:ext uri="{FF2B5EF4-FFF2-40B4-BE49-F238E27FC236}">
                    <a16:creationId xmlns:a16="http://schemas.microsoft.com/office/drawing/2014/main" id="{6A7FB3EE-CEB1-4529-AD4F-C9AC26506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3190" y="4967968"/>
                <a:ext cx="48786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6" name="Oval 365">
                <a:extLst>
                  <a:ext uri="{FF2B5EF4-FFF2-40B4-BE49-F238E27FC236}">
                    <a16:creationId xmlns:a16="http://schemas.microsoft.com/office/drawing/2014/main" id="{6EC95B1A-0B61-4024-B079-B0830C9B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1975" y="4967968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7" name="Oval 366">
                <a:extLst>
                  <a:ext uri="{FF2B5EF4-FFF2-40B4-BE49-F238E27FC236}">
                    <a16:creationId xmlns:a16="http://schemas.microsoft.com/office/drawing/2014/main" id="{D4000048-409F-4E5A-9690-5F5C46886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1975" y="4967968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8" name="Oval 367">
                <a:extLst>
                  <a:ext uri="{FF2B5EF4-FFF2-40B4-BE49-F238E27FC236}">
                    <a16:creationId xmlns:a16="http://schemas.microsoft.com/office/drawing/2014/main" id="{64DDAC84-B8E1-4931-9D53-45E859F0A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570" y="4989464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9" name="Oval 368">
                <a:extLst>
                  <a:ext uri="{FF2B5EF4-FFF2-40B4-BE49-F238E27FC236}">
                    <a16:creationId xmlns:a16="http://schemas.microsoft.com/office/drawing/2014/main" id="{3425C27B-DFD0-4BAE-BCDF-6EAAB43B7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570" y="4989464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0" name="Oval 369">
                <a:extLst>
                  <a:ext uri="{FF2B5EF4-FFF2-40B4-BE49-F238E27FC236}">
                    <a16:creationId xmlns:a16="http://schemas.microsoft.com/office/drawing/2014/main" id="{E2D1ACB5-4149-45BD-B8FC-A796F4E6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7166" y="5026135"/>
                <a:ext cx="47595" cy="50580"/>
              </a:xfrm>
              <a:prstGeom prst="ellipse">
                <a:avLst/>
              </a:pr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1" name="Oval 370">
                <a:extLst>
                  <a:ext uri="{FF2B5EF4-FFF2-40B4-BE49-F238E27FC236}">
                    <a16:creationId xmlns:a16="http://schemas.microsoft.com/office/drawing/2014/main" id="{D054D7AA-2A8A-4A6D-B69D-6FD82BC86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7166" y="5026135"/>
                <a:ext cx="47595" cy="50580"/>
              </a:xfrm>
              <a:prstGeom prst="ellipse">
                <a:avLst/>
              </a:prstGeom>
              <a:noFill/>
              <a:ln w="9525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772" name="TextBox 771">
              <a:extLst>
                <a:ext uri="{FF2B5EF4-FFF2-40B4-BE49-F238E27FC236}">
                  <a16:creationId xmlns:a16="http://schemas.microsoft.com/office/drawing/2014/main" id="{2FB03C6F-7FE0-4361-BE81-A5681233DC63}"/>
                </a:ext>
              </a:extLst>
            </p:cNvPr>
            <p:cNvSpPr txBox="1"/>
            <p:nvPr/>
          </p:nvSpPr>
          <p:spPr>
            <a:xfrm>
              <a:off x="428754" y="5363706"/>
              <a:ext cx="1295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Montreal Fr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62A60-60AC-4ECA-9F30-E84183FFD0FF}"/>
              </a:ext>
            </a:extLst>
          </p:cNvPr>
          <p:cNvGrpSpPr/>
          <p:nvPr/>
        </p:nvGrpSpPr>
        <p:grpSpPr>
          <a:xfrm>
            <a:off x="811294" y="-335823"/>
            <a:ext cx="9707076" cy="3835993"/>
            <a:chOff x="811294" y="-335823"/>
            <a:chExt cx="9707076" cy="3835993"/>
          </a:xfrm>
        </p:grpSpPr>
        <p:grpSp>
          <p:nvGrpSpPr>
            <p:cNvPr id="773" name="Group 772">
              <a:extLst>
                <a:ext uri="{FF2B5EF4-FFF2-40B4-BE49-F238E27FC236}">
                  <a16:creationId xmlns:a16="http://schemas.microsoft.com/office/drawing/2014/main" id="{240C50CF-D75B-46C9-BAF6-5AC6B8DE1DDE}"/>
                </a:ext>
              </a:extLst>
            </p:cNvPr>
            <p:cNvGrpSpPr/>
            <p:nvPr/>
          </p:nvGrpSpPr>
          <p:grpSpPr>
            <a:xfrm>
              <a:off x="1734549" y="-335823"/>
              <a:ext cx="8783821" cy="3702527"/>
              <a:chOff x="2230444" y="904875"/>
              <a:chExt cx="7873994" cy="3252792"/>
            </a:xfrm>
          </p:grpSpPr>
          <p:sp>
            <p:nvSpPr>
              <p:cNvPr id="774" name="Freeform 398">
                <a:extLst>
                  <a:ext uri="{FF2B5EF4-FFF2-40B4-BE49-F238E27FC236}">
                    <a16:creationId xmlns:a16="http://schemas.microsoft.com/office/drawing/2014/main" id="{6286DC64-813A-4B6D-8F33-9631DA1D9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32" y="922338"/>
                <a:ext cx="7826363" cy="3217867"/>
              </a:xfrm>
              <a:custGeom>
                <a:avLst/>
                <a:gdLst>
                  <a:gd name="T0" fmla="*/ 56 w 4930"/>
                  <a:gd name="T1" fmla="*/ 1881 h 2027"/>
                  <a:gd name="T2" fmla="*/ 142 w 4930"/>
                  <a:gd name="T3" fmla="*/ 1735 h 2027"/>
                  <a:gd name="T4" fmla="*/ 228 w 4930"/>
                  <a:gd name="T5" fmla="*/ 1504 h 2027"/>
                  <a:gd name="T6" fmla="*/ 313 w 4930"/>
                  <a:gd name="T7" fmla="*/ 1375 h 2027"/>
                  <a:gd name="T8" fmla="*/ 399 w 4930"/>
                  <a:gd name="T9" fmla="*/ 1153 h 2027"/>
                  <a:gd name="T10" fmla="*/ 485 w 4930"/>
                  <a:gd name="T11" fmla="*/ 1165 h 2027"/>
                  <a:gd name="T12" fmla="*/ 571 w 4930"/>
                  <a:gd name="T13" fmla="*/ 1320 h 2027"/>
                  <a:gd name="T14" fmla="*/ 656 w 4930"/>
                  <a:gd name="T15" fmla="*/ 1020 h 2027"/>
                  <a:gd name="T16" fmla="*/ 742 w 4930"/>
                  <a:gd name="T17" fmla="*/ 874 h 2027"/>
                  <a:gd name="T18" fmla="*/ 823 w 4930"/>
                  <a:gd name="T19" fmla="*/ 951 h 2027"/>
                  <a:gd name="T20" fmla="*/ 909 w 4930"/>
                  <a:gd name="T21" fmla="*/ 1281 h 2027"/>
                  <a:gd name="T22" fmla="*/ 995 w 4930"/>
                  <a:gd name="T23" fmla="*/ 814 h 2027"/>
                  <a:gd name="T24" fmla="*/ 1081 w 4930"/>
                  <a:gd name="T25" fmla="*/ 758 h 2027"/>
                  <a:gd name="T26" fmla="*/ 1166 w 4930"/>
                  <a:gd name="T27" fmla="*/ 1513 h 2027"/>
                  <a:gd name="T28" fmla="*/ 1252 w 4930"/>
                  <a:gd name="T29" fmla="*/ 745 h 2027"/>
                  <a:gd name="T30" fmla="*/ 1338 w 4930"/>
                  <a:gd name="T31" fmla="*/ 591 h 2027"/>
                  <a:gd name="T32" fmla="*/ 1424 w 4930"/>
                  <a:gd name="T33" fmla="*/ 960 h 2027"/>
                  <a:gd name="T34" fmla="*/ 1509 w 4930"/>
                  <a:gd name="T35" fmla="*/ 797 h 2027"/>
                  <a:gd name="T36" fmla="*/ 1595 w 4930"/>
                  <a:gd name="T37" fmla="*/ 458 h 2027"/>
                  <a:gd name="T38" fmla="*/ 1681 w 4930"/>
                  <a:gd name="T39" fmla="*/ 930 h 2027"/>
                  <a:gd name="T40" fmla="*/ 1767 w 4930"/>
                  <a:gd name="T41" fmla="*/ 458 h 2027"/>
                  <a:gd name="T42" fmla="*/ 1852 w 4930"/>
                  <a:gd name="T43" fmla="*/ 420 h 2027"/>
                  <a:gd name="T44" fmla="*/ 1938 w 4930"/>
                  <a:gd name="T45" fmla="*/ 484 h 2027"/>
                  <a:gd name="T46" fmla="*/ 2024 w 4930"/>
                  <a:gd name="T47" fmla="*/ 613 h 2027"/>
                  <a:gd name="T48" fmla="*/ 2109 w 4930"/>
                  <a:gd name="T49" fmla="*/ 1221 h 2027"/>
                  <a:gd name="T50" fmla="*/ 2195 w 4930"/>
                  <a:gd name="T51" fmla="*/ 1281 h 2027"/>
                  <a:gd name="T52" fmla="*/ 2281 w 4930"/>
                  <a:gd name="T53" fmla="*/ 1281 h 2027"/>
                  <a:gd name="T54" fmla="*/ 2367 w 4930"/>
                  <a:gd name="T55" fmla="*/ 1367 h 2027"/>
                  <a:gd name="T56" fmla="*/ 2448 w 4930"/>
                  <a:gd name="T57" fmla="*/ 1165 h 2027"/>
                  <a:gd name="T58" fmla="*/ 2534 w 4930"/>
                  <a:gd name="T59" fmla="*/ 827 h 2027"/>
                  <a:gd name="T60" fmla="*/ 2620 w 4930"/>
                  <a:gd name="T61" fmla="*/ 681 h 2027"/>
                  <a:gd name="T62" fmla="*/ 2705 w 4930"/>
                  <a:gd name="T63" fmla="*/ 613 h 2027"/>
                  <a:gd name="T64" fmla="*/ 2791 w 4930"/>
                  <a:gd name="T65" fmla="*/ 1075 h 2027"/>
                  <a:gd name="T66" fmla="*/ 2877 w 4930"/>
                  <a:gd name="T67" fmla="*/ 668 h 2027"/>
                  <a:gd name="T68" fmla="*/ 2962 w 4930"/>
                  <a:gd name="T69" fmla="*/ 998 h 2027"/>
                  <a:gd name="T70" fmla="*/ 3048 w 4930"/>
                  <a:gd name="T71" fmla="*/ 707 h 2027"/>
                  <a:gd name="T72" fmla="*/ 3134 w 4930"/>
                  <a:gd name="T73" fmla="*/ 613 h 2027"/>
                  <a:gd name="T74" fmla="*/ 3220 w 4930"/>
                  <a:gd name="T75" fmla="*/ 553 h 2027"/>
                  <a:gd name="T76" fmla="*/ 3305 w 4930"/>
                  <a:gd name="T77" fmla="*/ 523 h 2027"/>
                  <a:gd name="T78" fmla="*/ 3391 w 4930"/>
                  <a:gd name="T79" fmla="*/ 651 h 2027"/>
                  <a:gd name="T80" fmla="*/ 3477 w 4930"/>
                  <a:gd name="T81" fmla="*/ 805 h 2027"/>
                  <a:gd name="T82" fmla="*/ 3563 w 4930"/>
                  <a:gd name="T83" fmla="*/ 1020 h 2027"/>
                  <a:gd name="T84" fmla="*/ 3648 w 4930"/>
                  <a:gd name="T85" fmla="*/ 835 h 2027"/>
                  <a:gd name="T86" fmla="*/ 3734 w 4930"/>
                  <a:gd name="T87" fmla="*/ 968 h 2027"/>
                  <a:gd name="T88" fmla="*/ 3820 w 4930"/>
                  <a:gd name="T89" fmla="*/ 805 h 2027"/>
                  <a:gd name="T90" fmla="*/ 3905 w 4930"/>
                  <a:gd name="T91" fmla="*/ 728 h 2027"/>
                  <a:gd name="T92" fmla="*/ 3991 w 4930"/>
                  <a:gd name="T93" fmla="*/ 827 h 2027"/>
                  <a:gd name="T94" fmla="*/ 4073 w 4930"/>
                  <a:gd name="T95" fmla="*/ 604 h 2027"/>
                  <a:gd name="T96" fmla="*/ 4158 w 4930"/>
                  <a:gd name="T97" fmla="*/ 621 h 2027"/>
                  <a:gd name="T98" fmla="*/ 4244 w 4930"/>
                  <a:gd name="T99" fmla="*/ 514 h 2027"/>
                  <a:gd name="T100" fmla="*/ 4330 w 4930"/>
                  <a:gd name="T101" fmla="*/ 381 h 2027"/>
                  <a:gd name="T102" fmla="*/ 4416 w 4930"/>
                  <a:gd name="T103" fmla="*/ 351 h 2027"/>
                  <a:gd name="T104" fmla="*/ 4501 w 4930"/>
                  <a:gd name="T105" fmla="*/ 428 h 2027"/>
                  <a:gd name="T106" fmla="*/ 4587 w 4930"/>
                  <a:gd name="T107" fmla="*/ 321 h 2027"/>
                  <a:gd name="T108" fmla="*/ 4673 w 4930"/>
                  <a:gd name="T109" fmla="*/ 497 h 2027"/>
                  <a:gd name="T110" fmla="*/ 4758 w 4930"/>
                  <a:gd name="T111" fmla="*/ 214 h 2027"/>
                  <a:gd name="T112" fmla="*/ 4844 w 4930"/>
                  <a:gd name="T113" fmla="*/ 420 h 2027"/>
                  <a:gd name="T114" fmla="*/ 4930 w 4930"/>
                  <a:gd name="T115" fmla="*/ 591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30" h="2027">
                    <a:moveTo>
                      <a:pt x="0" y="2027"/>
                    </a:moveTo>
                    <a:lnTo>
                      <a:pt x="26" y="1920"/>
                    </a:lnTo>
                    <a:lnTo>
                      <a:pt x="56" y="1881"/>
                    </a:lnTo>
                    <a:lnTo>
                      <a:pt x="86" y="1898"/>
                    </a:lnTo>
                    <a:lnTo>
                      <a:pt x="112" y="1860"/>
                    </a:lnTo>
                    <a:lnTo>
                      <a:pt x="142" y="1735"/>
                    </a:lnTo>
                    <a:lnTo>
                      <a:pt x="172" y="1551"/>
                    </a:lnTo>
                    <a:lnTo>
                      <a:pt x="198" y="1504"/>
                    </a:lnTo>
                    <a:lnTo>
                      <a:pt x="228" y="1504"/>
                    </a:lnTo>
                    <a:lnTo>
                      <a:pt x="258" y="1453"/>
                    </a:lnTo>
                    <a:lnTo>
                      <a:pt x="283" y="1405"/>
                    </a:lnTo>
                    <a:lnTo>
                      <a:pt x="313" y="1375"/>
                    </a:lnTo>
                    <a:lnTo>
                      <a:pt x="339" y="1320"/>
                    </a:lnTo>
                    <a:lnTo>
                      <a:pt x="369" y="1221"/>
                    </a:lnTo>
                    <a:lnTo>
                      <a:pt x="399" y="1153"/>
                    </a:lnTo>
                    <a:lnTo>
                      <a:pt x="425" y="1204"/>
                    </a:lnTo>
                    <a:lnTo>
                      <a:pt x="455" y="1191"/>
                    </a:lnTo>
                    <a:lnTo>
                      <a:pt x="485" y="1165"/>
                    </a:lnTo>
                    <a:lnTo>
                      <a:pt x="511" y="1144"/>
                    </a:lnTo>
                    <a:lnTo>
                      <a:pt x="541" y="1337"/>
                    </a:lnTo>
                    <a:lnTo>
                      <a:pt x="571" y="1320"/>
                    </a:lnTo>
                    <a:lnTo>
                      <a:pt x="596" y="1191"/>
                    </a:lnTo>
                    <a:lnTo>
                      <a:pt x="626" y="1007"/>
                    </a:lnTo>
                    <a:lnTo>
                      <a:pt x="656" y="1020"/>
                    </a:lnTo>
                    <a:lnTo>
                      <a:pt x="682" y="1067"/>
                    </a:lnTo>
                    <a:lnTo>
                      <a:pt x="712" y="943"/>
                    </a:lnTo>
                    <a:lnTo>
                      <a:pt x="742" y="874"/>
                    </a:lnTo>
                    <a:lnTo>
                      <a:pt x="768" y="853"/>
                    </a:lnTo>
                    <a:lnTo>
                      <a:pt x="798" y="883"/>
                    </a:lnTo>
                    <a:lnTo>
                      <a:pt x="823" y="951"/>
                    </a:lnTo>
                    <a:lnTo>
                      <a:pt x="853" y="1311"/>
                    </a:lnTo>
                    <a:lnTo>
                      <a:pt x="884" y="1444"/>
                    </a:lnTo>
                    <a:lnTo>
                      <a:pt x="909" y="1281"/>
                    </a:lnTo>
                    <a:lnTo>
                      <a:pt x="939" y="1007"/>
                    </a:lnTo>
                    <a:lnTo>
                      <a:pt x="969" y="891"/>
                    </a:lnTo>
                    <a:lnTo>
                      <a:pt x="995" y="814"/>
                    </a:lnTo>
                    <a:lnTo>
                      <a:pt x="1025" y="814"/>
                    </a:lnTo>
                    <a:lnTo>
                      <a:pt x="1055" y="728"/>
                    </a:lnTo>
                    <a:lnTo>
                      <a:pt x="1081" y="758"/>
                    </a:lnTo>
                    <a:lnTo>
                      <a:pt x="1111" y="660"/>
                    </a:lnTo>
                    <a:lnTo>
                      <a:pt x="1141" y="1358"/>
                    </a:lnTo>
                    <a:lnTo>
                      <a:pt x="1166" y="1513"/>
                    </a:lnTo>
                    <a:lnTo>
                      <a:pt x="1196" y="1221"/>
                    </a:lnTo>
                    <a:lnTo>
                      <a:pt x="1226" y="904"/>
                    </a:lnTo>
                    <a:lnTo>
                      <a:pt x="1252" y="745"/>
                    </a:lnTo>
                    <a:lnTo>
                      <a:pt x="1282" y="690"/>
                    </a:lnTo>
                    <a:lnTo>
                      <a:pt x="1312" y="668"/>
                    </a:lnTo>
                    <a:lnTo>
                      <a:pt x="1338" y="591"/>
                    </a:lnTo>
                    <a:lnTo>
                      <a:pt x="1368" y="630"/>
                    </a:lnTo>
                    <a:lnTo>
                      <a:pt x="1394" y="690"/>
                    </a:lnTo>
                    <a:lnTo>
                      <a:pt x="1424" y="960"/>
                    </a:lnTo>
                    <a:lnTo>
                      <a:pt x="1454" y="1153"/>
                    </a:lnTo>
                    <a:lnTo>
                      <a:pt x="1479" y="951"/>
                    </a:lnTo>
                    <a:lnTo>
                      <a:pt x="1509" y="797"/>
                    </a:lnTo>
                    <a:lnTo>
                      <a:pt x="1539" y="544"/>
                    </a:lnTo>
                    <a:lnTo>
                      <a:pt x="1565" y="475"/>
                    </a:lnTo>
                    <a:lnTo>
                      <a:pt x="1595" y="458"/>
                    </a:lnTo>
                    <a:lnTo>
                      <a:pt x="1625" y="690"/>
                    </a:lnTo>
                    <a:lnTo>
                      <a:pt x="1651" y="1037"/>
                    </a:lnTo>
                    <a:lnTo>
                      <a:pt x="1681" y="930"/>
                    </a:lnTo>
                    <a:lnTo>
                      <a:pt x="1711" y="681"/>
                    </a:lnTo>
                    <a:lnTo>
                      <a:pt x="1737" y="514"/>
                    </a:lnTo>
                    <a:lnTo>
                      <a:pt x="1767" y="458"/>
                    </a:lnTo>
                    <a:lnTo>
                      <a:pt x="1797" y="437"/>
                    </a:lnTo>
                    <a:lnTo>
                      <a:pt x="1822" y="458"/>
                    </a:lnTo>
                    <a:lnTo>
                      <a:pt x="1852" y="420"/>
                    </a:lnTo>
                    <a:lnTo>
                      <a:pt x="1878" y="467"/>
                    </a:lnTo>
                    <a:lnTo>
                      <a:pt x="1908" y="475"/>
                    </a:lnTo>
                    <a:lnTo>
                      <a:pt x="1938" y="484"/>
                    </a:lnTo>
                    <a:lnTo>
                      <a:pt x="1964" y="505"/>
                    </a:lnTo>
                    <a:lnTo>
                      <a:pt x="1994" y="445"/>
                    </a:lnTo>
                    <a:lnTo>
                      <a:pt x="2024" y="613"/>
                    </a:lnTo>
                    <a:lnTo>
                      <a:pt x="2049" y="1058"/>
                    </a:lnTo>
                    <a:lnTo>
                      <a:pt x="2079" y="1144"/>
                    </a:lnTo>
                    <a:lnTo>
                      <a:pt x="2109" y="1221"/>
                    </a:lnTo>
                    <a:lnTo>
                      <a:pt x="2135" y="1213"/>
                    </a:lnTo>
                    <a:lnTo>
                      <a:pt x="2165" y="1320"/>
                    </a:lnTo>
                    <a:lnTo>
                      <a:pt x="2195" y="1281"/>
                    </a:lnTo>
                    <a:lnTo>
                      <a:pt x="2221" y="1388"/>
                    </a:lnTo>
                    <a:lnTo>
                      <a:pt x="2251" y="1337"/>
                    </a:lnTo>
                    <a:lnTo>
                      <a:pt x="2281" y="1281"/>
                    </a:lnTo>
                    <a:lnTo>
                      <a:pt x="2307" y="1230"/>
                    </a:lnTo>
                    <a:lnTo>
                      <a:pt x="2337" y="1191"/>
                    </a:lnTo>
                    <a:lnTo>
                      <a:pt x="2367" y="1367"/>
                    </a:lnTo>
                    <a:lnTo>
                      <a:pt x="2392" y="1358"/>
                    </a:lnTo>
                    <a:lnTo>
                      <a:pt x="2422" y="1328"/>
                    </a:lnTo>
                    <a:lnTo>
                      <a:pt x="2448" y="1165"/>
                    </a:lnTo>
                    <a:lnTo>
                      <a:pt x="2478" y="1037"/>
                    </a:lnTo>
                    <a:lnTo>
                      <a:pt x="2508" y="943"/>
                    </a:lnTo>
                    <a:lnTo>
                      <a:pt x="2534" y="827"/>
                    </a:lnTo>
                    <a:lnTo>
                      <a:pt x="2564" y="758"/>
                    </a:lnTo>
                    <a:lnTo>
                      <a:pt x="2594" y="720"/>
                    </a:lnTo>
                    <a:lnTo>
                      <a:pt x="2620" y="681"/>
                    </a:lnTo>
                    <a:lnTo>
                      <a:pt x="2650" y="660"/>
                    </a:lnTo>
                    <a:lnTo>
                      <a:pt x="2680" y="651"/>
                    </a:lnTo>
                    <a:lnTo>
                      <a:pt x="2705" y="613"/>
                    </a:lnTo>
                    <a:lnTo>
                      <a:pt x="2735" y="668"/>
                    </a:lnTo>
                    <a:lnTo>
                      <a:pt x="2765" y="1028"/>
                    </a:lnTo>
                    <a:lnTo>
                      <a:pt x="2791" y="1075"/>
                    </a:lnTo>
                    <a:lnTo>
                      <a:pt x="2821" y="904"/>
                    </a:lnTo>
                    <a:lnTo>
                      <a:pt x="2851" y="767"/>
                    </a:lnTo>
                    <a:lnTo>
                      <a:pt x="2877" y="668"/>
                    </a:lnTo>
                    <a:lnTo>
                      <a:pt x="2907" y="651"/>
                    </a:lnTo>
                    <a:lnTo>
                      <a:pt x="2937" y="1007"/>
                    </a:lnTo>
                    <a:lnTo>
                      <a:pt x="2962" y="998"/>
                    </a:lnTo>
                    <a:lnTo>
                      <a:pt x="2992" y="904"/>
                    </a:lnTo>
                    <a:lnTo>
                      <a:pt x="3018" y="737"/>
                    </a:lnTo>
                    <a:lnTo>
                      <a:pt x="3048" y="707"/>
                    </a:lnTo>
                    <a:lnTo>
                      <a:pt x="3078" y="668"/>
                    </a:lnTo>
                    <a:lnTo>
                      <a:pt x="3104" y="651"/>
                    </a:lnTo>
                    <a:lnTo>
                      <a:pt x="3134" y="613"/>
                    </a:lnTo>
                    <a:lnTo>
                      <a:pt x="3164" y="553"/>
                    </a:lnTo>
                    <a:lnTo>
                      <a:pt x="3190" y="574"/>
                    </a:lnTo>
                    <a:lnTo>
                      <a:pt x="3220" y="553"/>
                    </a:lnTo>
                    <a:lnTo>
                      <a:pt x="3250" y="514"/>
                    </a:lnTo>
                    <a:lnTo>
                      <a:pt x="3275" y="553"/>
                    </a:lnTo>
                    <a:lnTo>
                      <a:pt x="3305" y="523"/>
                    </a:lnTo>
                    <a:lnTo>
                      <a:pt x="3335" y="505"/>
                    </a:lnTo>
                    <a:lnTo>
                      <a:pt x="3361" y="544"/>
                    </a:lnTo>
                    <a:lnTo>
                      <a:pt x="3391" y="651"/>
                    </a:lnTo>
                    <a:lnTo>
                      <a:pt x="3421" y="651"/>
                    </a:lnTo>
                    <a:lnTo>
                      <a:pt x="3447" y="681"/>
                    </a:lnTo>
                    <a:lnTo>
                      <a:pt x="3477" y="805"/>
                    </a:lnTo>
                    <a:lnTo>
                      <a:pt x="3503" y="1281"/>
                    </a:lnTo>
                    <a:lnTo>
                      <a:pt x="3533" y="1144"/>
                    </a:lnTo>
                    <a:lnTo>
                      <a:pt x="3563" y="1020"/>
                    </a:lnTo>
                    <a:lnTo>
                      <a:pt x="3588" y="853"/>
                    </a:lnTo>
                    <a:lnTo>
                      <a:pt x="3618" y="827"/>
                    </a:lnTo>
                    <a:lnTo>
                      <a:pt x="3648" y="835"/>
                    </a:lnTo>
                    <a:lnTo>
                      <a:pt x="3674" y="775"/>
                    </a:lnTo>
                    <a:lnTo>
                      <a:pt x="3704" y="775"/>
                    </a:lnTo>
                    <a:lnTo>
                      <a:pt x="3734" y="968"/>
                    </a:lnTo>
                    <a:lnTo>
                      <a:pt x="3760" y="968"/>
                    </a:lnTo>
                    <a:lnTo>
                      <a:pt x="3790" y="913"/>
                    </a:lnTo>
                    <a:lnTo>
                      <a:pt x="3820" y="805"/>
                    </a:lnTo>
                    <a:lnTo>
                      <a:pt x="3845" y="707"/>
                    </a:lnTo>
                    <a:lnTo>
                      <a:pt x="3875" y="643"/>
                    </a:lnTo>
                    <a:lnTo>
                      <a:pt x="3905" y="728"/>
                    </a:lnTo>
                    <a:lnTo>
                      <a:pt x="3931" y="968"/>
                    </a:lnTo>
                    <a:lnTo>
                      <a:pt x="3961" y="1020"/>
                    </a:lnTo>
                    <a:lnTo>
                      <a:pt x="3991" y="827"/>
                    </a:lnTo>
                    <a:lnTo>
                      <a:pt x="4017" y="707"/>
                    </a:lnTo>
                    <a:lnTo>
                      <a:pt x="4047" y="660"/>
                    </a:lnTo>
                    <a:lnTo>
                      <a:pt x="4073" y="604"/>
                    </a:lnTo>
                    <a:lnTo>
                      <a:pt x="4103" y="561"/>
                    </a:lnTo>
                    <a:lnTo>
                      <a:pt x="4133" y="604"/>
                    </a:lnTo>
                    <a:lnTo>
                      <a:pt x="4158" y="621"/>
                    </a:lnTo>
                    <a:lnTo>
                      <a:pt x="4188" y="591"/>
                    </a:lnTo>
                    <a:lnTo>
                      <a:pt x="4218" y="591"/>
                    </a:lnTo>
                    <a:lnTo>
                      <a:pt x="4244" y="514"/>
                    </a:lnTo>
                    <a:lnTo>
                      <a:pt x="4274" y="445"/>
                    </a:lnTo>
                    <a:lnTo>
                      <a:pt x="4304" y="390"/>
                    </a:lnTo>
                    <a:lnTo>
                      <a:pt x="4330" y="381"/>
                    </a:lnTo>
                    <a:lnTo>
                      <a:pt x="4360" y="351"/>
                    </a:lnTo>
                    <a:lnTo>
                      <a:pt x="4390" y="381"/>
                    </a:lnTo>
                    <a:lnTo>
                      <a:pt x="4416" y="351"/>
                    </a:lnTo>
                    <a:lnTo>
                      <a:pt x="4446" y="390"/>
                    </a:lnTo>
                    <a:lnTo>
                      <a:pt x="4476" y="467"/>
                    </a:lnTo>
                    <a:lnTo>
                      <a:pt x="4501" y="428"/>
                    </a:lnTo>
                    <a:lnTo>
                      <a:pt x="4531" y="321"/>
                    </a:lnTo>
                    <a:lnTo>
                      <a:pt x="4557" y="351"/>
                    </a:lnTo>
                    <a:lnTo>
                      <a:pt x="4587" y="321"/>
                    </a:lnTo>
                    <a:lnTo>
                      <a:pt x="4617" y="351"/>
                    </a:lnTo>
                    <a:lnTo>
                      <a:pt x="4643" y="381"/>
                    </a:lnTo>
                    <a:lnTo>
                      <a:pt x="4673" y="497"/>
                    </a:lnTo>
                    <a:lnTo>
                      <a:pt x="4703" y="467"/>
                    </a:lnTo>
                    <a:lnTo>
                      <a:pt x="4728" y="360"/>
                    </a:lnTo>
                    <a:lnTo>
                      <a:pt x="4758" y="214"/>
                    </a:lnTo>
                    <a:lnTo>
                      <a:pt x="4788" y="0"/>
                    </a:lnTo>
                    <a:lnTo>
                      <a:pt x="4814" y="107"/>
                    </a:lnTo>
                    <a:lnTo>
                      <a:pt x="4844" y="420"/>
                    </a:lnTo>
                    <a:lnTo>
                      <a:pt x="4874" y="407"/>
                    </a:lnTo>
                    <a:lnTo>
                      <a:pt x="4900" y="514"/>
                    </a:lnTo>
                    <a:lnTo>
                      <a:pt x="4930" y="591"/>
                    </a:lnTo>
                  </a:path>
                </a:pathLst>
              </a:custGeom>
              <a:noFill/>
              <a:ln w="3175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5" name="Oval 399">
                <a:extLst>
                  <a:ext uri="{FF2B5EF4-FFF2-40B4-BE49-F238E27FC236}">
                    <a16:creationId xmlns:a16="http://schemas.microsoft.com/office/drawing/2014/main" id="{3D77539A-BE54-41BC-91AC-4CFC6D383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444" y="411004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6" name="Oval 400">
                <a:extLst>
                  <a:ext uri="{FF2B5EF4-FFF2-40B4-BE49-F238E27FC236}">
                    <a16:creationId xmlns:a16="http://schemas.microsoft.com/office/drawing/2014/main" id="{A08D1A85-D663-4A47-BE6C-12A25AB24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444" y="411004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7" name="Oval 401">
                <a:extLst>
                  <a:ext uri="{FF2B5EF4-FFF2-40B4-BE49-F238E27FC236}">
                    <a16:creationId xmlns:a16="http://schemas.microsoft.com/office/drawing/2014/main" id="{14CF6108-6BC5-498E-9011-FDA9A3D9C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069" y="394017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8" name="Oval 402">
                <a:extLst>
                  <a:ext uri="{FF2B5EF4-FFF2-40B4-BE49-F238E27FC236}">
                    <a16:creationId xmlns:a16="http://schemas.microsoft.com/office/drawing/2014/main" id="{5DA78A5B-9E64-421E-AFCF-B042EA2E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069" y="39401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9" name="Oval 403">
                <a:extLst>
                  <a:ext uri="{FF2B5EF4-FFF2-40B4-BE49-F238E27FC236}">
                    <a16:creationId xmlns:a16="http://schemas.microsoft.com/office/drawing/2014/main" id="{80F8AEC8-A684-4886-A776-4F9CF1EB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44" y="387826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80" name="Oval 404">
                <a:extLst>
                  <a:ext uri="{FF2B5EF4-FFF2-40B4-BE49-F238E27FC236}">
                    <a16:creationId xmlns:a16="http://schemas.microsoft.com/office/drawing/2014/main" id="{7A89C21D-9920-4FA5-8BED-BC2863549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344" y="387826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81" name="Oval 405">
                <a:extLst>
                  <a:ext uri="{FF2B5EF4-FFF2-40B4-BE49-F238E27FC236}">
                    <a16:creationId xmlns:a16="http://schemas.microsoft.com/office/drawing/2014/main" id="{03C21F98-460F-4953-9B83-19DAE0D5F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969" y="391319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2" name="Oval 406">
                <a:extLst>
                  <a:ext uri="{FF2B5EF4-FFF2-40B4-BE49-F238E27FC236}">
                    <a16:creationId xmlns:a16="http://schemas.microsoft.com/office/drawing/2014/main" id="{70477524-F704-49DD-9506-78103536F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969" y="391319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3" name="Oval 407">
                <a:extLst>
                  <a:ext uri="{FF2B5EF4-FFF2-40B4-BE49-F238E27FC236}">
                    <a16:creationId xmlns:a16="http://schemas.microsoft.com/office/drawing/2014/main" id="{DC0875CD-4B6C-4C45-A93D-A08543147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4594" y="385127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4" name="Oval 408">
                <a:extLst>
                  <a:ext uri="{FF2B5EF4-FFF2-40B4-BE49-F238E27FC236}">
                    <a16:creationId xmlns:a16="http://schemas.microsoft.com/office/drawing/2014/main" id="{C5319DE6-0E80-4ED1-9202-52F5BA50F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4594" y="38512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5" name="Oval 409">
                <a:extLst>
                  <a:ext uri="{FF2B5EF4-FFF2-40B4-BE49-F238E27FC236}">
                    <a16:creationId xmlns:a16="http://schemas.microsoft.com/office/drawing/2014/main" id="{6C7A9C76-CB67-4880-B7CF-729DE90FA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9" y="36464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6" name="Oval 410">
                <a:extLst>
                  <a:ext uri="{FF2B5EF4-FFF2-40B4-BE49-F238E27FC236}">
                    <a16:creationId xmlns:a16="http://schemas.microsoft.com/office/drawing/2014/main" id="{9F4F9C02-8D26-4E68-A9C6-01375C63A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9" y="36464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7" name="Oval 411">
                <a:extLst>
                  <a:ext uri="{FF2B5EF4-FFF2-40B4-BE49-F238E27FC236}">
                    <a16:creationId xmlns:a16="http://schemas.microsoft.com/office/drawing/2014/main" id="{8E0A19DE-6078-4B79-96C0-D8995A5B7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94" y="33607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8" name="Oval 412">
                <a:extLst>
                  <a:ext uri="{FF2B5EF4-FFF2-40B4-BE49-F238E27FC236}">
                    <a16:creationId xmlns:a16="http://schemas.microsoft.com/office/drawing/2014/main" id="{39B17159-3BB3-4BCE-B741-644428FC2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494" y="33607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9" name="Oval 413">
                <a:extLst>
                  <a:ext uri="{FF2B5EF4-FFF2-40B4-BE49-F238E27FC236}">
                    <a16:creationId xmlns:a16="http://schemas.microsoft.com/office/drawing/2014/main" id="{9F3E0722-44E2-473B-A383-3198719E9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119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0" name="Oval 414">
                <a:extLst>
                  <a:ext uri="{FF2B5EF4-FFF2-40B4-BE49-F238E27FC236}">
                    <a16:creationId xmlns:a16="http://schemas.microsoft.com/office/drawing/2014/main" id="{DA9FB8EB-C462-4FE3-A563-1686ED447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119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1" name="Oval 415">
                <a:extLst>
                  <a:ext uri="{FF2B5EF4-FFF2-40B4-BE49-F238E27FC236}">
                    <a16:creationId xmlns:a16="http://schemas.microsoft.com/office/drawing/2014/main" id="{A277E355-A5F4-4665-9484-87503D5EF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7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2" name="Oval 416">
                <a:extLst>
                  <a:ext uri="{FF2B5EF4-FFF2-40B4-BE49-F238E27FC236}">
                    <a16:creationId xmlns:a16="http://schemas.microsoft.com/office/drawing/2014/main" id="{AF8731EE-408F-47E6-BBCA-42142777F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7" y="32797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3" name="Oval 417">
                <a:extLst>
                  <a:ext uri="{FF2B5EF4-FFF2-40B4-BE49-F238E27FC236}">
                    <a16:creationId xmlns:a16="http://schemas.microsoft.com/office/drawing/2014/main" id="{B268184E-E437-4B50-AC8C-AC7FED2E1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431" y="32051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4" name="Oval 418">
                <a:extLst>
                  <a:ext uri="{FF2B5EF4-FFF2-40B4-BE49-F238E27FC236}">
                    <a16:creationId xmlns:a16="http://schemas.microsoft.com/office/drawing/2014/main" id="{D28A0E94-BE1C-491C-A3C5-09D141CDE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431" y="32051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5" name="Oval 419">
                <a:extLst>
                  <a:ext uri="{FF2B5EF4-FFF2-40B4-BE49-F238E27FC236}">
                    <a16:creationId xmlns:a16="http://schemas.microsoft.com/office/drawing/2014/main" id="{C5698BA8-4D6D-4E4F-B71B-D3BF957B8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056" y="31305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6" name="Oval 420">
                <a:extLst>
                  <a:ext uri="{FF2B5EF4-FFF2-40B4-BE49-F238E27FC236}">
                    <a16:creationId xmlns:a16="http://schemas.microsoft.com/office/drawing/2014/main" id="{F784AC5C-F856-446D-A6C3-8CBCE84A4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055" y="31305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7" name="Oval 421">
                <a:extLst>
                  <a:ext uri="{FF2B5EF4-FFF2-40B4-BE49-F238E27FC236}">
                    <a16:creationId xmlns:a16="http://schemas.microsoft.com/office/drawing/2014/main" id="{9B9C34BE-7D88-4D0A-94AE-52224322B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331" y="30829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8" name="Oval 422">
                <a:extLst>
                  <a:ext uri="{FF2B5EF4-FFF2-40B4-BE49-F238E27FC236}">
                    <a16:creationId xmlns:a16="http://schemas.microsoft.com/office/drawing/2014/main" id="{1CB28B6E-1E11-48DF-92DB-C38E72D52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331" y="30829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9" name="Oval 423">
                <a:extLst>
                  <a:ext uri="{FF2B5EF4-FFF2-40B4-BE49-F238E27FC236}">
                    <a16:creationId xmlns:a16="http://schemas.microsoft.com/office/drawing/2014/main" id="{D3D2F168-08A1-451E-B822-03B73A18A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955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0" name="Oval 424">
                <a:extLst>
                  <a:ext uri="{FF2B5EF4-FFF2-40B4-BE49-F238E27FC236}">
                    <a16:creationId xmlns:a16="http://schemas.microsoft.com/office/drawing/2014/main" id="{B6BDFB4C-9002-45CF-ADFB-CF1EDEE96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955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1" name="Oval 425">
                <a:extLst>
                  <a:ext uri="{FF2B5EF4-FFF2-40B4-BE49-F238E27FC236}">
                    <a16:creationId xmlns:a16="http://schemas.microsoft.com/office/drawing/2014/main" id="{FBE67AC3-841E-4B32-A002-C67A33C86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580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2" name="Oval 426">
                <a:extLst>
                  <a:ext uri="{FF2B5EF4-FFF2-40B4-BE49-F238E27FC236}">
                    <a16:creationId xmlns:a16="http://schemas.microsoft.com/office/drawing/2014/main" id="{3C2E079C-BC58-4814-BD75-7A303E687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579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3" name="Oval 427">
                <a:extLst>
                  <a:ext uri="{FF2B5EF4-FFF2-40B4-BE49-F238E27FC236}">
                    <a16:creationId xmlns:a16="http://schemas.microsoft.com/office/drawing/2014/main" id="{6BFC31E3-DB05-418F-A24A-C7F6F7FE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5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4" name="Oval 428">
                <a:extLst>
                  <a:ext uri="{FF2B5EF4-FFF2-40B4-BE49-F238E27FC236}">
                    <a16:creationId xmlns:a16="http://schemas.microsoft.com/office/drawing/2014/main" id="{45254B5E-0E16-4A4A-B9E5-96A65C236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5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5" name="Oval 429">
                <a:extLst>
                  <a:ext uri="{FF2B5EF4-FFF2-40B4-BE49-F238E27FC236}">
                    <a16:creationId xmlns:a16="http://schemas.microsoft.com/office/drawing/2014/main" id="{C9EEDA48-D45F-4BE0-AAE0-F7E7F560E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9" y="2803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6" name="Oval 430">
                <a:extLst>
                  <a:ext uri="{FF2B5EF4-FFF2-40B4-BE49-F238E27FC236}">
                    <a16:creationId xmlns:a16="http://schemas.microsoft.com/office/drawing/2014/main" id="{D8E744C7-3091-47AB-8C8C-22DCF993F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9" y="2803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7" name="Oval 431">
                <a:extLst>
                  <a:ext uri="{FF2B5EF4-FFF2-40B4-BE49-F238E27FC236}">
                    <a16:creationId xmlns:a16="http://schemas.microsoft.com/office/drawing/2014/main" id="{696EC8C9-462F-4F9B-90A6-9908FD1CD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04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8" name="Oval 432">
                <a:extLst>
                  <a:ext uri="{FF2B5EF4-FFF2-40B4-BE49-F238E27FC236}">
                    <a16:creationId xmlns:a16="http://schemas.microsoft.com/office/drawing/2014/main" id="{F4DE96B7-7351-4BB8-ABFC-2D9704577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04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9" name="Oval 433">
                <a:extLst>
                  <a:ext uri="{FF2B5EF4-FFF2-40B4-BE49-F238E27FC236}">
                    <a16:creationId xmlns:a16="http://schemas.microsoft.com/office/drawing/2014/main" id="{F5327D8A-5F34-46B4-9A29-D21844D31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9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0" name="Oval 434">
                <a:extLst>
                  <a:ext uri="{FF2B5EF4-FFF2-40B4-BE49-F238E27FC236}">
                    <a16:creationId xmlns:a16="http://schemas.microsoft.com/office/drawing/2014/main" id="{D02A36F5-BD2D-4E61-B47F-643887858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9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1" name="Oval 435">
                <a:extLst>
                  <a:ext uri="{FF2B5EF4-FFF2-40B4-BE49-F238E27FC236}">
                    <a16:creationId xmlns:a16="http://schemas.microsoft.com/office/drawing/2014/main" id="{60B16149-9153-4565-AEDB-41B44A31B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416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2" name="Oval 436">
                <a:extLst>
                  <a:ext uri="{FF2B5EF4-FFF2-40B4-BE49-F238E27FC236}">
                    <a16:creationId xmlns:a16="http://schemas.microsoft.com/office/drawing/2014/main" id="{CF28BBA5-BC51-4460-846C-59382486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416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3" name="Oval 437">
                <a:extLst>
                  <a:ext uri="{FF2B5EF4-FFF2-40B4-BE49-F238E27FC236}">
                    <a16:creationId xmlns:a16="http://schemas.microsoft.com/office/drawing/2014/main" id="{78AB3075-E1A4-4ADE-B915-37E82303C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691" y="30210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4" name="Oval 438">
                <a:extLst>
                  <a:ext uri="{FF2B5EF4-FFF2-40B4-BE49-F238E27FC236}">
                    <a16:creationId xmlns:a16="http://schemas.microsoft.com/office/drawing/2014/main" id="{348595CD-18AE-4A37-8BE8-C605BA2CD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691" y="30210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5" name="Oval 439">
                <a:extLst>
                  <a:ext uri="{FF2B5EF4-FFF2-40B4-BE49-F238E27FC236}">
                    <a16:creationId xmlns:a16="http://schemas.microsoft.com/office/drawing/2014/main" id="{DD2037AF-8785-4518-960E-18FD48DAF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6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6" name="Oval 440">
                <a:extLst>
                  <a:ext uri="{FF2B5EF4-FFF2-40B4-BE49-F238E27FC236}">
                    <a16:creationId xmlns:a16="http://schemas.microsoft.com/office/drawing/2014/main" id="{1ACB5250-552A-4FB9-8B40-EE2433714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6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7" name="Oval 441">
                <a:extLst>
                  <a:ext uri="{FF2B5EF4-FFF2-40B4-BE49-F238E27FC236}">
                    <a16:creationId xmlns:a16="http://schemas.microsoft.com/office/drawing/2014/main" id="{9677071B-587D-4837-9C96-4CD267D8D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941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8" name="Oval 442">
                <a:extLst>
                  <a:ext uri="{FF2B5EF4-FFF2-40B4-BE49-F238E27FC236}">
                    <a16:creationId xmlns:a16="http://schemas.microsoft.com/office/drawing/2014/main" id="{1C05B457-EDB2-4D24-95DC-490EB4F7E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941" y="278924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9" name="Oval 443">
                <a:extLst>
                  <a:ext uri="{FF2B5EF4-FFF2-40B4-BE49-F238E27FC236}">
                    <a16:creationId xmlns:a16="http://schemas.microsoft.com/office/drawing/2014/main" id="{0B8A6651-D7A2-4CCE-864E-ADC97BFB1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6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0" name="Oval 444">
                <a:extLst>
                  <a:ext uri="{FF2B5EF4-FFF2-40B4-BE49-F238E27FC236}">
                    <a16:creationId xmlns:a16="http://schemas.microsoft.com/office/drawing/2014/main" id="{366633A6-FD6E-4DAA-BB4B-552C928C2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6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1" name="Oval 445">
                <a:extLst>
                  <a:ext uri="{FF2B5EF4-FFF2-40B4-BE49-F238E27FC236}">
                    <a16:creationId xmlns:a16="http://schemas.microsoft.com/office/drawing/2014/main" id="{BCA5C65E-D497-4C2B-AA73-B49CE38D7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41" y="25114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2" name="Oval 446">
                <a:extLst>
                  <a:ext uri="{FF2B5EF4-FFF2-40B4-BE49-F238E27FC236}">
                    <a16:creationId xmlns:a16="http://schemas.microsoft.com/office/drawing/2014/main" id="{2E61B572-EE03-4896-A44B-01AE6D8D4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41" y="25114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3" name="Oval 447">
                <a:extLst>
                  <a:ext uri="{FF2B5EF4-FFF2-40B4-BE49-F238E27FC236}">
                    <a16:creationId xmlns:a16="http://schemas.microsoft.com/office/drawing/2014/main" id="{F1B9A2E5-D375-4613-8505-F35BEF32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466" y="2592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4" name="Oval 448">
                <a:extLst>
                  <a:ext uri="{FF2B5EF4-FFF2-40B4-BE49-F238E27FC236}">
                    <a16:creationId xmlns:a16="http://schemas.microsoft.com/office/drawing/2014/main" id="{2FA9E357-A1C7-40C5-8409-89D027525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466" y="2592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5" name="Oval 449">
                <a:extLst>
                  <a:ext uri="{FF2B5EF4-FFF2-40B4-BE49-F238E27FC236}">
                    <a16:creationId xmlns:a16="http://schemas.microsoft.com/office/drawing/2014/main" id="{81B52923-39FE-4A97-A4D0-7180FA454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741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6" name="Oval 450">
                <a:extLst>
                  <a:ext uri="{FF2B5EF4-FFF2-40B4-BE49-F238E27FC236}">
                    <a16:creationId xmlns:a16="http://schemas.microsoft.com/office/drawing/2014/main" id="{A29447F9-AA5B-4182-A827-3E98FA71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741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7" name="Oval 451">
                <a:extLst>
                  <a:ext uri="{FF2B5EF4-FFF2-40B4-BE49-F238E27FC236}">
                    <a16:creationId xmlns:a16="http://schemas.microsoft.com/office/drawing/2014/main" id="{5A6C8A8B-841D-40C8-9638-69432E95F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366" y="2279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8" name="Oval 452">
                <a:extLst>
                  <a:ext uri="{FF2B5EF4-FFF2-40B4-BE49-F238E27FC236}">
                    <a16:creationId xmlns:a16="http://schemas.microsoft.com/office/drawing/2014/main" id="{43AFB7FA-A86E-4414-B7C0-2B61172E3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366" y="2279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9" name="Oval 453">
                <a:extLst>
                  <a:ext uri="{FF2B5EF4-FFF2-40B4-BE49-F238E27FC236}">
                    <a16:creationId xmlns:a16="http://schemas.microsoft.com/office/drawing/2014/main" id="{9A6947F6-EB25-40E5-9F06-D4751ACF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5991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0" name="Oval 454">
                <a:extLst>
                  <a:ext uri="{FF2B5EF4-FFF2-40B4-BE49-F238E27FC236}">
                    <a16:creationId xmlns:a16="http://schemas.microsoft.com/office/drawing/2014/main" id="{9C1F825F-FC66-4A00-A49C-7D7E953C9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5991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1" name="Oval 455">
                <a:extLst>
                  <a:ext uri="{FF2B5EF4-FFF2-40B4-BE49-F238E27FC236}">
                    <a16:creationId xmlns:a16="http://schemas.microsoft.com/office/drawing/2014/main" id="{4BB61A6C-6D96-4492-B7B5-4D769A185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9" y="23002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2" name="Oval 456">
                <a:extLst>
                  <a:ext uri="{FF2B5EF4-FFF2-40B4-BE49-F238E27FC236}">
                    <a16:creationId xmlns:a16="http://schemas.microsoft.com/office/drawing/2014/main" id="{93EEC469-796F-420E-95D0-059B09706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9" y="23002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3" name="Oval 457">
                <a:extLst>
                  <a:ext uri="{FF2B5EF4-FFF2-40B4-BE49-F238E27FC236}">
                    <a16:creationId xmlns:a16="http://schemas.microsoft.com/office/drawing/2014/main" id="{7DC7C760-9558-4ABF-AC50-76F53A72C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4" name="Oval 458">
                <a:extLst>
                  <a:ext uri="{FF2B5EF4-FFF2-40B4-BE49-F238E27FC236}">
                    <a16:creationId xmlns:a16="http://schemas.microsoft.com/office/drawing/2014/main" id="{A48631AD-4E16-4032-A42F-4361F22CC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5" name="Oval 459">
                <a:extLst>
                  <a:ext uri="{FF2B5EF4-FFF2-40B4-BE49-F238E27FC236}">
                    <a16:creationId xmlns:a16="http://schemas.microsoft.com/office/drawing/2014/main" id="{D266236F-71F7-4795-B701-64DE2CC27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929" y="2973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6" name="Oval 460">
                <a:extLst>
                  <a:ext uri="{FF2B5EF4-FFF2-40B4-BE49-F238E27FC236}">
                    <a16:creationId xmlns:a16="http://schemas.microsoft.com/office/drawing/2014/main" id="{CB1BCDED-BA03-4A85-A8BC-4B700F8B3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929" y="297339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7" name="Oval 461">
                <a:extLst>
                  <a:ext uri="{FF2B5EF4-FFF2-40B4-BE49-F238E27FC236}">
                    <a16:creationId xmlns:a16="http://schemas.microsoft.com/office/drawing/2014/main" id="{29F07947-AC84-4D33-87AF-3E90F25F9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204" y="31908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8" name="Oval 462">
                <a:extLst>
                  <a:ext uri="{FF2B5EF4-FFF2-40B4-BE49-F238E27FC236}">
                    <a16:creationId xmlns:a16="http://schemas.microsoft.com/office/drawing/2014/main" id="{6FAA675E-7ABF-42E3-954B-BDA190AFA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204" y="319087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9" name="Oval 463">
                <a:extLst>
                  <a:ext uri="{FF2B5EF4-FFF2-40B4-BE49-F238E27FC236}">
                    <a16:creationId xmlns:a16="http://schemas.microsoft.com/office/drawing/2014/main" id="{7CE7D73A-C4C9-487E-A96A-E3A1EE48B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9" y="29257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0" name="Oval 464">
                <a:extLst>
                  <a:ext uri="{FF2B5EF4-FFF2-40B4-BE49-F238E27FC236}">
                    <a16:creationId xmlns:a16="http://schemas.microsoft.com/office/drawing/2014/main" id="{B2E22047-1E9B-4B86-B2E4-508FCDAFA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9" y="29257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1" name="Oval 465">
                <a:extLst>
                  <a:ext uri="{FF2B5EF4-FFF2-40B4-BE49-F238E27FC236}">
                    <a16:creationId xmlns:a16="http://schemas.microsoft.com/office/drawing/2014/main" id="{2C2CF430-FEA0-46EF-8919-942457368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4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2" name="Oval 466">
                <a:extLst>
                  <a:ext uri="{FF2B5EF4-FFF2-40B4-BE49-F238E27FC236}">
                    <a16:creationId xmlns:a16="http://schemas.microsoft.com/office/drawing/2014/main" id="{44F12942-C178-4FD2-A044-87D786C3C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4" y="24971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3" name="Oval 467">
                <a:extLst>
                  <a:ext uri="{FF2B5EF4-FFF2-40B4-BE49-F238E27FC236}">
                    <a16:creationId xmlns:a16="http://schemas.microsoft.com/office/drawing/2014/main" id="{D6072CD7-7C1C-4948-ACAC-FB5FF1232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729" y="23129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4" name="Oval 468">
                <a:extLst>
                  <a:ext uri="{FF2B5EF4-FFF2-40B4-BE49-F238E27FC236}">
                    <a16:creationId xmlns:a16="http://schemas.microsoft.com/office/drawing/2014/main" id="{A8D48EE8-3BE7-4BF9-97F4-9DD8A343A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729" y="23129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5" name="Oval 469">
                <a:extLst>
                  <a:ext uri="{FF2B5EF4-FFF2-40B4-BE49-F238E27FC236}">
                    <a16:creationId xmlns:a16="http://schemas.microsoft.com/office/drawing/2014/main" id="{F9436551-B58B-4637-AE5B-B18033640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354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6" name="Oval 470">
                <a:extLst>
                  <a:ext uri="{FF2B5EF4-FFF2-40B4-BE49-F238E27FC236}">
                    <a16:creationId xmlns:a16="http://schemas.microsoft.com/office/drawing/2014/main" id="{FAE9FCE6-2B90-4600-B819-8B1761E27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354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7" name="Oval 471">
                <a:extLst>
                  <a:ext uri="{FF2B5EF4-FFF2-40B4-BE49-F238E27FC236}">
                    <a16:creationId xmlns:a16="http://schemas.microsoft.com/office/drawing/2014/main" id="{70D390B4-BBAD-4499-BB2C-C5B686093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979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8" name="Oval 472">
                <a:extLst>
                  <a:ext uri="{FF2B5EF4-FFF2-40B4-BE49-F238E27FC236}">
                    <a16:creationId xmlns:a16="http://schemas.microsoft.com/office/drawing/2014/main" id="{D46DFAE1-3101-4B00-B104-A35CAFA19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979" y="21907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9" name="Oval 473">
                <a:extLst>
                  <a:ext uri="{FF2B5EF4-FFF2-40B4-BE49-F238E27FC236}">
                    <a16:creationId xmlns:a16="http://schemas.microsoft.com/office/drawing/2014/main" id="{DE25B9BE-8280-41D0-B253-B3307C525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254" y="20478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0" name="Oval 474">
                <a:extLst>
                  <a:ext uri="{FF2B5EF4-FFF2-40B4-BE49-F238E27FC236}">
                    <a16:creationId xmlns:a16="http://schemas.microsoft.com/office/drawing/2014/main" id="{9AC148D2-F629-4408-9DA2-ACD09095B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254" y="20478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1" name="Oval 475">
                <a:extLst>
                  <a:ext uri="{FF2B5EF4-FFF2-40B4-BE49-F238E27FC236}">
                    <a16:creationId xmlns:a16="http://schemas.microsoft.com/office/drawing/2014/main" id="{A59F19BE-294A-48DF-B17C-077F99A6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9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2" name="Oval 476">
                <a:extLst>
                  <a:ext uri="{FF2B5EF4-FFF2-40B4-BE49-F238E27FC236}">
                    <a16:creationId xmlns:a16="http://schemas.microsoft.com/office/drawing/2014/main" id="{C7F2D243-11D0-4CCA-AFE5-5DBD909BC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80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3" name="Oval 477">
                <a:extLst>
                  <a:ext uri="{FF2B5EF4-FFF2-40B4-BE49-F238E27FC236}">
                    <a16:creationId xmlns:a16="http://schemas.microsoft.com/office/drawing/2014/main" id="{EE706ECF-7DBA-4286-8D89-F4427055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6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4" name="Oval 478">
                <a:extLst>
                  <a:ext uri="{FF2B5EF4-FFF2-40B4-BE49-F238E27FC236}">
                    <a16:creationId xmlns:a16="http://schemas.microsoft.com/office/drawing/2014/main" id="{47F2733E-929C-4473-BFBB-1A66B096D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6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5" name="Oval 479">
                <a:extLst>
                  <a:ext uri="{FF2B5EF4-FFF2-40B4-BE49-F238E27FC236}">
                    <a16:creationId xmlns:a16="http://schemas.microsoft.com/office/drawing/2014/main" id="{A61078BC-40FB-45C1-90F9-C7AE9EDCF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191" y="304800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6" name="Oval 480">
                <a:extLst>
                  <a:ext uri="{FF2B5EF4-FFF2-40B4-BE49-F238E27FC236}">
                    <a16:creationId xmlns:a16="http://schemas.microsoft.com/office/drawing/2014/main" id="{0408554F-5E00-4891-8C76-D80044315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0191" y="304800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7" name="Oval 481">
                <a:extLst>
                  <a:ext uri="{FF2B5EF4-FFF2-40B4-BE49-F238E27FC236}">
                    <a16:creationId xmlns:a16="http://schemas.microsoft.com/office/drawing/2014/main" id="{42106763-B7E1-4B44-8BE0-17037CED3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816" y="32940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8" name="Oval 482">
                <a:extLst>
                  <a:ext uri="{FF2B5EF4-FFF2-40B4-BE49-F238E27FC236}">
                    <a16:creationId xmlns:a16="http://schemas.microsoft.com/office/drawing/2014/main" id="{456783B9-0FF3-44F2-AD0E-D50053DA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816" y="32940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9" name="Oval 483">
                <a:extLst>
                  <a:ext uri="{FF2B5EF4-FFF2-40B4-BE49-F238E27FC236}">
                    <a16:creationId xmlns:a16="http://schemas.microsoft.com/office/drawing/2014/main" id="{769C11D2-77DD-4C43-AF5C-CA792F488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091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0" name="Oval 484">
                <a:extLst>
                  <a:ext uri="{FF2B5EF4-FFF2-40B4-BE49-F238E27FC236}">
                    <a16:creationId xmlns:a16="http://schemas.microsoft.com/office/drawing/2014/main" id="{278702F6-AE00-4096-8A1D-B208FD86F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091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1" name="Oval 485">
                <a:extLst>
                  <a:ext uri="{FF2B5EF4-FFF2-40B4-BE49-F238E27FC236}">
                    <a16:creationId xmlns:a16="http://schemas.microsoft.com/office/drawing/2014/main" id="{B3351482-50FC-4325-85DF-9AEA49A1E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716" y="2327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2" name="Oval 486">
                <a:extLst>
                  <a:ext uri="{FF2B5EF4-FFF2-40B4-BE49-F238E27FC236}">
                    <a16:creationId xmlns:a16="http://schemas.microsoft.com/office/drawing/2014/main" id="{B79D3A66-260C-47C4-932F-B2600A061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716" y="2327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3" name="Oval 487">
                <a:extLst>
                  <a:ext uri="{FF2B5EF4-FFF2-40B4-BE49-F238E27FC236}">
                    <a16:creationId xmlns:a16="http://schemas.microsoft.com/office/drawing/2014/main" id="{D4693E53-D815-40E2-B642-ABE7DB42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341" y="20828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4" name="Oval 488">
                <a:extLst>
                  <a:ext uri="{FF2B5EF4-FFF2-40B4-BE49-F238E27FC236}">
                    <a16:creationId xmlns:a16="http://schemas.microsoft.com/office/drawing/2014/main" id="{A14170C5-7B5D-49CA-ACFE-8601D872F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341" y="20828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5" name="Oval 489">
                <a:extLst>
                  <a:ext uri="{FF2B5EF4-FFF2-40B4-BE49-F238E27FC236}">
                    <a16:creationId xmlns:a16="http://schemas.microsoft.com/office/drawing/2014/main" id="{4522D8BA-B84A-4C66-8C00-BA899A0A0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616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6" name="Oval 490">
                <a:extLst>
                  <a:ext uri="{FF2B5EF4-FFF2-40B4-BE49-F238E27FC236}">
                    <a16:creationId xmlns:a16="http://schemas.microsoft.com/office/drawing/2014/main" id="{C8577196-DD24-4BD3-A202-E1F3E8A61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616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7" name="Oval 491">
                <a:extLst>
                  <a:ext uri="{FF2B5EF4-FFF2-40B4-BE49-F238E27FC236}">
                    <a16:creationId xmlns:a16="http://schemas.microsoft.com/office/drawing/2014/main" id="{F3EB56B4-8286-4AA5-B2FA-654E6A919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1" y="19605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8" name="Oval 492">
                <a:extLst>
                  <a:ext uri="{FF2B5EF4-FFF2-40B4-BE49-F238E27FC236}">
                    <a16:creationId xmlns:a16="http://schemas.microsoft.com/office/drawing/2014/main" id="{41ECA78E-596A-469B-953F-6EF3C8241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241" y="19605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9" name="Oval 493">
                <a:extLst>
                  <a:ext uri="{FF2B5EF4-FFF2-40B4-BE49-F238E27FC236}">
                    <a16:creationId xmlns:a16="http://schemas.microsoft.com/office/drawing/2014/main" id="{76C7FEEE-2202-4322-A3FB-7A953E594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6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0" name="Oval 494">
                <a:extLst>
                  <a:ext uri="{FF2B5EF4-FFF2-40B4-BE49-F238E27FC236}">
                    <a16:creationId xmlns:a16="http://schemas.microsoft.com/office/drawing/2014/main" id="{15762F0C-0AFC-45E4-8AAA-842C4EE5C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6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1" name="Oval 495">
                <a:extLst>
                  <a:ext uri="{FF2B5EF4-FFF2-40B4-BE49-F238E27FC236}">
                    <a16:creationId xmlns:a16="http://schemas.microsoft.com/office/drawing/2014/main" id="{FFD2AD2F-B64D-4FD6-A0BF-78322A128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0554" y="1898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2" name="Oval 496">
                <a:extLst>
                  <a:ext uri="{FF2B5EF4-FFF2-40B4-BE49-F238E27FC236}">
                    <a16:creationId xmlns:a16="http://schemas.microsoft.com/office/drawing/2014/main" id="{F3DC2D5C-2787-44AE-868E-68C9DCF29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0554" y="18986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3" name="Oval 497">
                <a:extLst>
                  <a:ext uri="{FF2B5EF4-FFF2-40B4-BE49-F238E27FC236}">
                    <a16:creationId xmlns:a16="http://schemas.microsoft.com/office/drawing/2014/main" id="{32992A1F-1823-4FB8-A9AE-C8CECE18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179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4" name="Oval 498">
                <a:extLst>
                  <a:ext uri="{FF2B5EF4-FFF2-40B4-BE49-F238E27FC236}">
                    <a16:creationId xmlns:a16="http://schemas.microsoft.com/office/drawing/2014/main" id="{BD82B2BF-EF1D-4B28-9034-6AD764C48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179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5" name="Oval 499">
                <a:extLst>
                  <a:ext uri="{FF2B5EF4-FFF2-40B4-BE49-F238E27FC236}">
                    <a16:creationId xmlns:a16="http://schemas.microsoft.com/office/drawing/2014/main" id="{0F345C30-B78C-4F28-A198-F6A92B60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04" y="2422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6" name="Oval 500">
                <a:extLst>
                  <a:ext uri="{FF2B5EF4-FFF2-40B4-BE49-F238E27FC236}">
                    <a16:creationId xmlns:a16="http://schemas.microsoft.com/office/drawing/2014/main" id="{C4C8B601-6A15-457E-A126-0B9B98720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804" y="24225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7" name="Oval 501">
                <a:extLst>
                  <a:ext uri="{FF2B5EF4-FFF2-40B4-BE49-F238E27FC236}">
                    <a16:creationId xmlns:a16="http://schemas.microsoft.com/office/drawing/2014/main" id="{7A704303-0324-4E6C-A5FE-ED9F2A93C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9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8" name="Oval 502">
                <a:extLst>
                  <a:ext uri="{FF2B5EF4-FFF2-40B4-BE49-F238E27FC236}">
                    <a16:creationId xmlns:a16="http://schemas.microsoft.com/office/drawing/2014/main" id="{4E8D9175-9381-4351-B530-F43D543DD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079" y="27289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9" name="Oval 503">
                <a:extLst>
                  <a:ext uri="{FF2B5EF4-FFF2-40B4-BE49-F238E27FC236}">
                    <a16:creationId xmlns:a16="http://schemas.microsoft.com/office/drawing/2014/main" id="{DF60575B-6FFB-4BDA-A06B-1BC21528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7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0" name="Oval 504">
                <a:extLst>
                  <a:ext uri="{FF2B5EF4-FFF2-40B4-BE49-F238E27FC236}">
                    <a16:creationId xmlns:a16="http://schemas.microsoft.com/office/drawing/2014/main" id="{6B696E02-2C27-4564-B9FA-FC3A7B10C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704" y="2401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1" name="Oval 505">
                <a:extLst>
                  <a:ext uri="{FF2B5EF4-FFF2-40B4-BE49-F238E27FC236}">
                    <a16:creationId xmlns:a16="http://schemas.microsoft.com/office/drawing/2014/main" id="{B2CA0F51-EA8A-4EFD-8CCE-C72BC42E2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329" y="21574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2" name="Oval 506">
                <a:extLst>
                  <a:ext uri="{FF2B5EF4-FFF2-40B4-BE49-F238E27FC236}">
                    <a16:creationId xmlns:a16="http://schemas.microsoft.com/office/drawing/2014/main" id="{873B78EE-8B81-49A3-A6FE-6900A08AC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2328" y="21574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3" name="Oval 507">
                <a:extLst>
                  <a:ext uri="{FF2B5EF4-FFF2-40B4-BE49-F238E27FC236}">
                    <a16:creationId xmlns:a16="http://schemas.microsoft.com/office/drawing/2014/main" id="{5F609945-A4D8-4F0F-9474-5603B72F2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603" y="17557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4" name="Oval 508">
                <a:extLst>
                  <a:ext uri="{FF2B5EF4-FFF2-40B4-BE49-F238E27FC236}">
                    <a16:creationId xmlns:a16="http://schemas.microsoft.com/office/drawing/2014/main" id="{D01CA42C-6129-4C51-B44A-B0BDB91B9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603" y="17557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5" name="Oval 509">
                <a:extLst>
                  <a:ext uri="{FF2B5EF4-FFF2-40B4-BE49-F238E27FC236}">
                    <a16:creationId xmlns:a16="http://schemas.microsoft.com/office/drawing/2014/main" id="{72DC0FA2-32EA-4182-9AFB-42F34F4C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228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6" name="Oval 510">
                <a:extLst>
                  <a:ext uri="{FF2B5EF4-FFF2-40B4-BE49-F238E27FC236}">
                    <a16:creationId xmlns:a16="http://schemas.microsoft.com/office/drawing/2014/main" id="{67FCEC1B-DB88-465D-BAD3-577E33F81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228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7" name="Oval 511">
                <a:extLst>
                  <a:ext uri="{FF2B5EF4-FFF2-40B4-BE49-F238E27FC236}">
                    <a16:creationId xmlns:a16="http://schemas.microsoft.com/office/drawing/2014/main" id="{A2122954-DF4D-48FA-AA4E-EA7013361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85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8" name="Oval 512">
                <a:extLst>
                  <a:ext uri="{FF2B5EF4-FFF2-40B4-BE49-F238E27FC236}">
                    <a16:creationId xmlns:a16="http://schemas.microsoft.com/office/drawing/2014/main" id="{55ED5E72-F072-4B41-9206-C1A875CBE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852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9" name="Oval 513">
                <a:extLst>
                  <a:ext uri="{FF2B5EF4-FFF2-40B4-BE49-F238E27FC236}">
                    <a16:creationId xmlns:a16="http://schemas.microsoft.com/office/drawing/2014/main" id="{320ED81E-1899-45DF-8A3D-CA2455A83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0127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0" name="Oval 514">
                <a:extLst>
                  <a:ext uri="{FF2B5EF4-FFF2-40B4-BE49-F238E27FC236}">
                    <a16:creationId xmlns:a16="http://schemas.microsoft.com/office/drawing/2014/main" id="{2564FD22-8A1B-49C3-A4C7-52BA27A40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0127" y="1987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1" name="Oval 515">
                <a:extLst>
                  <a:ext uri="{FF2B5EF4-FFF2-40B4-BE49-F238E27FC236}">
                    <a16:creationId xmlns:a16="http://schemas.microsoft.com/office/drawing/2014/main" id="{D7B6D753-C010-40EC-B425-5300F0FA2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2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2" name="Oval 516">
                <a:extLst>
                  <a:ext uri="{FF2B5EF4-FFF2-40B4-BE49-F238E27FC236}">
                    <a16:creationId xmlns:a16="http://schemas.microsoft.com/office/drawing/2014/main" id="{D8F19E5E-6387-4504-8040-341409FB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2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3" name="Oval 517">
                <a:extLst>
                  <a:ext uri="{FF2B5EF4-FFF2-40B4-BE49-F238E27FC236}">
                    <a16:creationId xmlns:a16="http://schemas.microsoft.com/office/drawing/2014/main" id="{62C71793-5B22-4DC5-9927-7949E5CB7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439" y="23749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4" name="Oval 518">
                <a:extLst>
                  <a:ext uri="{FF2B5EF4-FFF2-40B4-BE49-F238E27FC236}">
                    <a16:creationId xmlns:a16="http://schemas.microsoft.com/office/drawing/2014/main" id="{BB9A484B-1664-4496-A6DB-F181F423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439" y="23749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5" name="Oval 519">
                <a:extLst>
                  <a:ext uri="{FF2B5EF4-FFF2-40B4-BE49-F238E27FC236}">
                    <a16:creationId xmlns:a16="http://schemas.microsoft.com/office/drawing/2014/main" id="{A4A71FFB-0B5B-4A97-9103-82C59852C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064" y="19732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6" name="Oval 520">
                <a:extLst>
                  <a:ext uri="{FF2B5EF4-FFF2-40B4-BE49-F238E27FC236}">
                    <a16:creationId xmlns:a16="http://schemas.microsoft.com/office/drawing/2014/main" id="{58E4EE99-4CB2-441C-913C-D4116E575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064" y="19732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7" name="Oval 521">
                <a:extLst>
                  <a:ext uri="{FF2B5EF4-FFF2-40B4-BE49-F238E27FC236}">
                    <a16:creationId xmlns:a16="http://schemas.microsoft.com/office/drawing/2014/main" id="{04AAD839-5E60-4BAA-B047-E4261B5F6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688" y="1714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8" name="Oval 522">
                <a:extLst>
                  <a:ext uri="{FF2B5EF4-FFF2-40B4-BE49-F238E27FC236}">
                    <a16:creationId xmlns:a16="http://schemas.microsoft.com/office/drawing/2014/main" id="{435A0EAF-3DD7-496A-8911-0A19B3CB7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687" y="1714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9" name="Oval 523">
                <a:extLst>
                  <a:ext uri="{FF2B5EF4-FFF2-40B4-BE49-F238E27FC236}">
                    <a16:creationId xmlns:a16="http://schemas.microsoft.com/office/drawing/2014/main" id="{5C28857C-C1FF-4699-BF58-0F654D325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96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0" name="Oval 524">
                <a:extLst>
                  <a:ext uri="{FF2B5EF4-FFF2-40B4-BE49-F238E27FC236}">
                    <a16:creationId xmlns:a16="http://schemas.microsoft.com/office/drawing/2014/main" id="{F6D4B0A4-A49F-411A-9CE2-C9D544091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96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1" name="Oval 525">
                <a:extLst>
                  <a:ext uri="{FF2B5EF4-FFF2-40B4-BE49-F238E27FC236}">
                    <a16:creationId xmlns:a16="http://schemas.microsoft.com/office/drawing/2014/main" id="{1211D58E-C872-4935-A0C5-D66131085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1588" y="1592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2" name="Oval 526">
                <a:extLst>
                  <a:ext uri="{FF2B5EF4-FFF2-40B4-BE49-F238E27FC236}">
                    <a16:creationId xmlns:a16="http://schemas.microsoft.com/office/drawing/2014/main" id="{2E56EB7B-9FD0-4DB9-8365-8F4FD4F8B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1588" y="1592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3" name="Oval 527">
                <a:extLst>
                  <a:ext uri="{FF2B5EF4-FFF2-40B4-BE49-F238E27FC236}">
                    <a16:creationId xmlns:a16="http://schemas.microsoft.com/office/drawing/2014/main" id="{0B0257C7-F8BF-4590-920E-54B7B4C34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3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4" name="Oval 528">
                <a:extLst>
                  <a:ext uri="{FF2B5EF4-FFF2-40B4-BE49-F238E27FC236}">
                    <a16:creationId xmlns:a16="http://schemas.microsoft.com/office/drawing/2014/main" id="{02C8AF19-5391-4E8E-94A2-934672655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2" y="16192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5" name="Oval 529">
                <a:extLst>
                  <a:ext uri="{FF2B5EF4-FFF2-40B4-BE49-F238E27FC236}">
                    <a16:creationId xmlns:a16="http://schemas.microsoft.com/office/drawing/2014/main" id="{2A70F524-5E4D-4FD4-A1BD-351816515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487" y="15589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6" name="Oval 530">
                <a:extLst>
                  <a:ext uri="{FF2B5EF4-FFF2-40B4-BE49-F238E27FC236}">
                    <a16:creationId xmlns:a16="http://schemas.microsoft.com/office/drawing/2014/main" id="{81C78EC4-62BC-4D17-864A-084F5FA6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487" y="15589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7" name="Oval 531">
                <a:extLst>
                  <a:ext uri="{FF2B5EF4-FFF2-40B4-BE49-F238E27FC236}">
                    <a16:creationId xmlns:a16="http://schemas.microsoft.com/office/drawing/2014/main" id="{790F1525-AE03-4D1F-87BA-892A3EB3D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12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8" name="Oval 532">
                <a:extLst>
                  <a:ext uri="{FF2B5EF4-FFF2-40B4-BE49-F238E27FC236}">
                    <a16:creationId xmlns:a16="http://schemas.microsoft.com/office/drawing/2014/main" id="{EDB65DCA-98DD-474D-8921-76C84C12D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12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9" name="Oval 533">
                <a:extLst>
                  <a:ext uri="{FF2B5EF4-FFF2-40B4-BE49-F238E27FC236}">
                    <a16:creationId xmlns:a16="http://schemas.microsoft.com/office/drawing/2014/main" id="{D4A6550C-8C1E-42CB-AE19-1576CED6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7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0" name="Oval 534">
                <a:extLst>
                  <a:ext uri="{FF2B5EF4-FFF2-40B4-BE49-F238E27FC236}">
                    <a16:creationId xmlns:a16="http://schemas.microsoft.com/office/drawing/2014/main" id="{BA5D8E98-4EB4-4346-94C7-885DB2FEB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6" y="1654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1" name="Oval 535">
                <a:extLst>
                  <a:ext uri="{FF2B5EF4-FFF2-40B4-BE49-F238E27FC236}">
                    <a16:creationId xmlns:a16="http://schemas.microsoft.com/office/drawing/2014/main" id="{18CEAB84-127E-434E-A509-3852A5D1F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7011" y="16668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2" name="Oval 536">
                <a:extLst>
                  <a:ext uri="{FF2B5EF4-FFF2-40B4-BE49-F238E27FC236}">
                    <a16:creationId xmlns:a16="http://schemas.microsoft.com/office/drawing/2014/main" id="{8290D5DC-D9A7-4316-83BA-986577A4E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7011" y="16668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3" name="Oval 537">
                <a:extLst>
                  <a:ext uri="{FF2B5EF4-FFF2-40B4-BE49-F238E27FC236}">
                    <a16:creationId xmlns:a16="http://schemas.microsoft.com/office/drawing/2014/main" id="{D05E38BF-F112-48FA-B14F-BBB8D6D12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636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4" name="Oval 538">
                <a:extLst>
                  <a:ext uri="{FF2B5EF4-FFF2-40B4-BE49-F238E27FC236}">
                    <a16:creationId xmlns:a16="http://schemas.microsoft.com/office/drawing/2014/main" id="{DC6CA047-F260-47D4-845E-E4C06C6A6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636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5" name="Oval 539">
                <a:extLst>
                  <a:ext uri="{FF2B5EF4-FFF2-40B4-BE49-F238E27FC236}">
                    <a16:creationId xmlns:a16="http://schemas.microsoft.com/office/drawing/2014/main" id="{1704BB39-4FAA-4833-8216-A65CB6281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61" y="1606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6" name="Oval 540">
                <a:extLst>
                  <a:ext uri="{FF2B5EF4-FFF2-40B4-BE49-F238E27FC236}">
                    <a16:creationId xmlns:a16="http://schemas.microsoft.com/office/drawing/2014/main" id="{EFE67A29-3B47-4C1C-A681-FFEA5199E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2261" y="16065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7" name="Oval 541">
                <a:extLst>
                  <a:ext uri="{FF2B5EF4-FFF2-40B4-BE49-F238E27FC236}">
                    <a16:creationId xmlns:a16="http://schemas.microsoft.com/office/drawing/2014/main" id="{E7AB24C5-D450-40F6-B036-D5373E16E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948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8" name="Oval 542">
                <a:extLst>
                  <a:ext uri="{FF2B5EF4-FFF2-40B4-BE49-F238E27FC236}">
                    <a16:creationId xmlns:a16="http://schemas.microsoft.com/office/drawing/2014/main" id="{48507C73-0173-4DBF-A3A3-49349D3CB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948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9" name="Oval 543">
                <a:extLst>
                  <a:ext uri="{FF2B5EF4-FFF2-40B4-BE49-F238E27FC236}">
                    <a16:creationId xmlns:a16="http://schemas.microsoft.com/office/drawing/2014/main" id="{AF8FAD38-7BBB-425C-B2BD-1233FAF0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573" y="25717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0" name="Oval 544">
                <a:extLst>
                  <a:ext uri="{FF2B5EF4-FFF2-40B4-BE49-F238E27FC236}">
                    <a16:creationId xmlns:a16="http://schemas.microsoft.com/office/drawing/2014/main" id="{77E861C3-3D0C-4CE3-B129-3086E724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573" y="257175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1" name="Oval 545">
                <a:extLst>
                  <a:ext uri="{FF2B5EF4-FFF2-40B4-BE49-F238E27FC236}">
                    <a16:creationId xmlns:a16="http://schemas.microsoft.com/office/drawing/2014/main" id="{12ADB4C7-5502-431C-A15A-5118FFD68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198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2" name="Oval 546">
                <a:extLst>
                  <a:ext uri="{FF2B5EF4-FFF2-40B4-BE49-F238E27FC236}">
                    <a16:creationId xmlns:a16="http://schemas.microsoft.com/office/drawing/2014/main" id="{0E27E261-6317-4B14-9AB5-B89165498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197" y="2714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3" name="Oval 547">
                <a:extLst>
                  <a:ext uri="{FF2B5EF4-FFF2-40B4-BE49-F238E27FC236}">
                    <a16:creationId xmlns:a16="http://schemas.microsoft.com/office/drawing/2014/main" id="{A7E9A9A5-3F01-4DC5-83A4-86ABD3444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472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4" name="Oval 548">
                <a:extLst>
                  <a:ext uri="{FF2B5EF4-FFF2-40B4-BE49-F238E27FC236}">
                    <a16:creationId xmlns:a16="http://schemas.microsoft.com/office/drawing/2014/main" id="{B93CF83D-937E-4ED8-9233-057678AC9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472" y="283686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5" name="Oval 549">
                <a:extLst>
                  <a:ext uri="{FF2B5EF4-FFF2-40B4-BE49-F238E27FC236}">
                    <a16:creationId xmlns:a16="http://schemas.microsoft.com/office/drawing/2014/main" id="{C8B79DAC-5270-4529-AFA4-D35714030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097" y="28178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6" name="Oval 550">
                <a:extLst>
                  <a:ext uri="{FF2B5EF4-FFF2-40B4-BE49-F238E27FC236}">
                    <a16:creationId xmlns:a16="http://schemas.microsoft.com/office/drawing/2014/main" id="{E471DE2F-51DD-4B92-B7D9-0438398C2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096" y="281781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7" name="Oval 551">
                <a:extLst>
                  <a:ext uri="{FF2B5EF4-FFF2-40B4-BE49-F238E27FC236}">
                    <a16:creationId xmlns:a16="http://schemas.microsoft.com/office/drawing/2014/main" id="{9AEAE877-B59E-4A9B-B9B8-5C80B900A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7371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8" name="Oval 552">
                <a:extLst>
                  <a:ext uri="{FF2B5EF4-FFF2-40B4-BE49-F238E27FC236}">
                    <a16:creationId xmlns:a16="http://schemas.microsoft.com/office/drawing/2014/main" id="{13432EEB-4C70-44F9-8289-28F8CD430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7371" y="29876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9" name="Oval 553">
                <a:extLst>
                  <a:ext uri="{FF2B5EF4-FFF2-40B4-BE49-F238E27FC236}">
                    <a16:creationId xmlns:a16="http://schemas.microsoft.com/office/drawing/2014/main" id="{B5D30E8F-8AFB-4978-93E6-E680C88CC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996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0" name="Oval 554">
                <a:extLst>
                  <a:ext uri="{FF2B5EF4-FFF2-40B4-BE49-F238E27FC236}">
                    <a16:creationId xmlns:a16="http://schemas.microsoft.com/office/drawing/2014/main" id="{82618E65-3667-4C96-A680-CA1C0D81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996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1" name="Oval 555">
                <a:extLst>
                  <a:ext uri="{FF2B5EF4-FFF2-40B4-BE49-F238E27FC236}">
                    <a16:creationId xmlns:a16="http://schemas.microsoft.com/office/drawing/2014/main" id="{FC7B17E8-23F0-488A-95D8-AED3FD45B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621" y="309562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" name="Oval 556">
                <a:extLst>
                  <a:ext uri="{FF2B5EF4-FFF2-40B4-BE49-F238E27FC236}">
                    <a16:creationId xmlns:a16="http://schemas.microsoft.com/office/drawing/2014/main" id="{C1871FC9-64D6-46D0-8D34-A3BB8A5D8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621" y="30956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3" name="Oval 557">
                <a:extLst>
                  <a:ext uri="{FF2B5EF4-FFF2-40B4-BE49-F238E27FC236}">
                    <a16:creationId xmlns:a16="http://schemas.microsoft.com/office/drawing/2014/main" id="{420416C4-FE5E-4CF4-A51C-93CCA626B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08" y="3021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4" name="Oval 558">
                <a:extLst>
                  <a:ext uri="{FF2B5EF4-FFF2-40B4-BE49-F238E27FC236}">
                    <a16:creationId xmlns:a16="http://schemas.microsoft.com/office/drawing/2014/main" id="{43D17606-E0C1-4914-ACB6-20E4E5878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08" y="3021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5" name="Oval 559">
                <a:extLst>
                  <a:ext uri="{FF2B5EF4-FFF2-40B4-BE49-F238E27FC236}">
                    <a16:creationId xmlns:a16="http://schemas.microsoft.com/office/drawing/2014/main" id="{B2AF80A7-4CF0-46D0-85F2-64A24EE40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9933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6" name="Oval 560">
                <a:extLst>
                  <a:ext uri="{FF2B5EF4-FFF2-40B4-BE49-F238E27FC236}">
                    <a16:creationId xmlns:a16="http://schemas.microsoft.com/office/drawing/2014/main" id="{DB6FC758-909F-4887-97EF-CC993CA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9933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7" name="Oval 561">
                <a:extLst>
                  <a:ext uri="{FF2B5EF4-FFF2-40B4-BE49-F238E27FC236}">
                    <a16:creationId xmlns:a16="http://schemas.microsoft.com/office/drawing/2014/main" id="{52415E3F-BF8B-4EA4-9CD5-1CA5553D9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7558" y="28511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8" name="Oval 562">
                <a:extLst>
                  <a:ext uri="{FF2B5EF4-FFF2-40B4-BE49-F238E27FC236}">
                    <a16:creationId xmlns:a16="http://schemas.microsoft.com/office/drawing/2014/main" id="{5A711FC9-ADA9-4C6D-B3B3-18BFACD9A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7557" y="285115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9" name="Oval 563">
                <a:extLst>
                  <a:ext uri="{FF2B5EF4-FFF2-40B4-BE49-F238E27FC236}">
                    <a16:creationId xmlns:a16="http://schemas.microsoft.com/office/drawing/2014/main" id="{7938A9B7-2A36-4B39-BB2C-3418F9ACD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8832" y="27892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0" name="Oval 564">
                <a:extLst>
                  <a:ext uri="{FF2B5EF4-FFF2-40B4-BE49-F238E27FC236}">
                    <a16:creationId xmlns:a16="http://schemas.microsoft.com/office/drawing/2014/main" id="{7407979C-A935-4427-99DE-74383F14B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8832" y="27892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1" name="Oval 565">
                <a:extLst>
                  <a:ext uri="{FF2B5EF4-FFF2-40B4-BE49-F238E27FC236}">
                    <a16:creationId xmlns:a16="http://schemas.microsoft.com/office/drawing/2014/main" id="{2F32BF55-A043-4AE9-BAD0-3857CE1E1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457" y="30686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2" name="Oval 566">
                <a:extLst>
                  <a:ext uri="{FF2B5EF4-FFF2-40B4-BE49-F238E27FC236}">
                    <a16:creationId xmlns:a16="http://schemas.microsoft.com/office/drawing/2014/main" id="{417059BF-5820-44F4-8E8F-28A8ADE57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457" y="3068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3" name="Oval 567">
                <a:extLst>
                  <a:ext uri="{FF2B5EF4-FFF2-40B4-BE49-F238E27FC236}">
                    <a16:creationId xmlns:a16="http://schemas.microsoft.com/office/drawing/2014/main" id="{E5E1F13C-26E2-4C30-B922-F0BFB507D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2" y="30480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4" name="Oval 568">
                <a:extLst>
                  <a:ext uri="{FF2B5EF4-FFF2-40B4-BE49-F238E27FC236}">
                    <a16:creationId xmlns:a16="http://schemas.microsoft.com/office/drawing/2014/main" id="{4BD4E345-0055-4D08-9F90-892382F0A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1" y="30480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5" name="Oval 569">
                <a:extLst>
                  <a:ext uri="{FF2B5EF4-FFF2-40B4-BE49-F238E27FC236}">
                    <a16:creationId xmlns:a16="http://schemas.microsoft.com/office/drawing/2014/main" id="{35396D87-EDB9-4938-9CAB-C87879D89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356" y="3008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6" name="Oval 570">
                <a:extLst>
                  <a:ext uri="{FF2B5EF4-FFF2-40B4-BE49-F238E27FC236}">
                    <a16:creationId xmlns:a16="http://schemas.microsoft.com/office/drawing/2014/main" id="{7B934D1B-8294-4AF2-AD8F-49FF972F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5356" y="3008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7" name="Oval 571">
                <a:extLst>
                  <a:ext uri="{FF2B5EF4-FFF2-40B4-BE49-F238E27FC236}">
                    <a16:creationId xmlns:a16="http://schemas.microsoft.com/office/drawing/2014/main" id="{FA818790-B22C-489C-87B5-F2468906A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98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8" name="Oval 572">
                <a:extLst>
                  <a:ext uri="{FF2B5EF4-FFF2-40B4-BE49-F238E27FC236}">
                    <a16:creationId xmlns:a16="http://schemas.microsoft.com/office/drawing/2014/main" id="{45EC852F-4659-4428-BACB-9C533EBA5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981" y="27416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9" name="Oval 573">
                <a:extLst>
                  <a:ext uri="{FF2B5EF4-FFF2-40B4-BE49-F238E27FC236}">
                    <a16:creationId xmlns:a16="http://schemas.microsoft.com/office/drawing/2014/main" id="{F9BA682D-0349-435C-A073-AFA075E71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06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0" name="Oval 574">
                <a:extLst>
                  <a:ext uri="{FF2B5EF4-FFF2-40B4-BE49-F238E27FC236}">
                    <a16:creationId xmlns:a16="http://schemas.microsoft.com/office/drawing/2014/main" id="{C1631629-9D1F-4535-9E4B-113F1E5E1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05" y="2544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1" name="Oval 575">
                <a:extLst>
                  <a:ext uri="{FF2B5EF4-FFF2-40B4-BE49-F238E27FC236}">
                    <a16:creationId xmlns:a16="http://schemas.microsoft.com/office/drawing/2014/main" id="{BB30057F-C0C4-470A-A2E8-B7B9FDBE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1880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2" name="Oval 576">
                <a:extLst>
                  <a:ext uri="{FF2B5EF4-FFF2-40B4-BE49-F238E27FC236}">
                    <a16:creationId xmlns:a16="http://schemas.microsoft.com/office/drawing/2014/main" id="{7A293105-8419-4D80-A5F4-F0039EFC4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1880" y="23891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3" name="Oval 577">
                <a:extLst>
                  <a:ext uri="{FF2B5EF4-FFF2-40B4-BE49-F238E27FC236}">
                    <a16:creationId xmlns:a16="http://schemas.microsoft.com/office/drawing/2014/main" id="{E9C61809-745C-4E19-95B5-6D2E2FB42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9505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4" name="Oval 578">
                <a:extLst>
                  <a:ext uri="{FF2B5EF4-FFF2-40B4-BE49-F238E27FC236}">
                    <a16:creationId xmlns:a16="http://schemas.microsoft.com/office/drawing/2014/main" id="{44956BBC-34E7-428F-9DEF-9B5F4DCF1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9505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5" name="Oval 579">
                <a:extLst>
                  <a:ext uri="{FF2B5EF4-FFF2-40B4-BE49-F238E27FC236}">
                    <a16:creationId xmlns:a16="http://schemas.microsoft.com/office/drawing/2014/main" id="{51C36465-A4A0-4B18-8F61-F7528FEA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7130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6" name="Oval 580">
                <a:extLst>
                  <a:ext uri="{FF2B5EF4-FFF2-40B4-BE49-F238E27FC236}">
                    <a16:creationId xmlns:a16="http://schemas.microsoft.com/office/drawing/2014/main" id="{A3647232-0A45-4E6D-B712-62F480E28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7130" y="2095502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7" name="Oval 581">
                <a:extLst>
                  <a:ext uri="{FF2B5EF4-FFF2-40B4-BE49-F238E27FC236}">
                    <a16:creationId xmlns:a16="http://schemas.microsoft.com/office/drawing/2014/main" id="{D227CC8F-8598-4BD6-BEE7-EB051AE16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818" y="2035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8" name="Oval 582">
                <a:extLst>
                  <a:ext uri="{FF2B5EF4-FFF2-40B4-BE49-F238E27FC236}">
                    <a16:creationId xmlns:a16="http://schemas.microsoft.com/office/drawing/2014/main" id="{E4A24926-36C6-45C7-9D15-40C923CED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818" y="20351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9" name="Oval 583">
                <a:extLst>
                  <a:ext uri="{FF2B5EF4-FFF2-40B4-BE49-F238E27FC236}">
                    <a16:creationId xmlns:a16="http://schemas.microsoft.com/office/drawing/2014/main" id="{8799D9EC-0131-4704-8090-2C7B81C4F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4443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0" name="Oval 584">
                <a:extLst>
                  <a:ext uri="{FF2B5EF4-FFF2-40B4-BE49-F238E27FC236}">
                    <a16:creationId xmlns:a16="http://schemas.microsoft.com/office/drawing/2014/main" id="{B3BB44B7-D1B4-4EAB-9D85-9E0C53918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4444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1" name="Oval 585">
                <a:extLst>
                  <a:ext uri="{FF2B5EF4-FFF2-40B4-BE49-F238E27FC236}">
                    <a16:creationId xmlns:a16="http://schemas.microsoft.com/office/drawing/2014/main" id="{1F1D764E-15C3-496A-BEB5-C83388F51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2068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2" name="Oval 586">
                <a:extLst>
                  <a:ext uri="{FF2B5EF4-FFF2-40B4-BE49-F238E27FC236}">
                    <a16:creationId xmlns:a16="http://schemas.microsoft.com/office/drawing/2014/main" id="{0AD47EC4-978B-4C54-B794-8D61925BC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2067" y="194627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3" name="Oval 587">
                <a:extLst>
                  <a:ext uri="{FF2B5EF4-FFF2-40B4-BE49-F238E27FC236}">
                    <a16:creationId xmlns:a16="http://schemas.microsoft.com/office/drawing/2014/main" id="{799ADFB3-0841-4813-B28D-7FF6334AF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34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4" name="Oval 588">
                <a:extLst>
                  <a:ext uri="{FF2B5EF4-FFF2-40B4-BE49-F238E27FC236}">
                    <a16:creationId xmlns:a16="http://schemas.microsoft.com/office/drawing/2014/main" id="{481C02BD-C936-41C5-A2A9-D12FCAE25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34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5" name="Oval 589">
                <a:extLst>
                  <a:ext uri="{FF2B5EF4-FFF2-40B4-BE49-F238E27FC236}">
                    <a16:creationId xmlns:a16="http://schemas.microsoft.com/office/drawing/2014/main" id="{C8C83ED3-CE51-48F6-9542-17A1B0F78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968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6" name="Oval 590">
                <a:extLst>
                  <a:ext uri="{FF2B5EF4-FFF2-40B4-BE49-F238E27FC236}">
                    <a16:creationId xmlns:a16="http://schemas.microsoft.com/office/drawing/2014/main" id="{48CBA4D3-2CB6-45E9-8047-447805EC9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967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7" name="Oval 591">
                <a:extLst>
                  <a:ext uri="{FF2B5EF4-FFF2-40B4-BE49-F238E27FC236}">
                    <a16:creationId xmlns:a16="http://schemas.microsoft.com/office/drawing/2014/main" id="{580D0231-5B8A-4B87-A8B8-6F8CECD82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2242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8" name="Oval 592">
                <a:extLst>
                  <a:ext uri="{FF2B5EF4-FFF2-40B4-BE49-F238E27FC236}">
                    <a16:creationId xmlns:a16="http://schemas.microsoft.com/office/drawing/2014/main" id="{84757C26-F345-424F-908A-577764B7F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2242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9" name="Oval 593">
                <a:extLst>
                  <a:ext uri="{FF2B5EF4-FFF2-40B4-BE49-F238E27FC236}">
                    <a16:creationId xmlns:a16="http://schemas.microsoft.com/office/drawing/2014/main" id="{D15504BB-572D-4C0C-B3EF-BE30EC2D5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867" y="25241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0" name="Oval 594">
                <a:extLst>
                  <a:ext uri="{FF2B5EF4-FFF2-40B4-BE49-F238E27FC236}">
                    <a16:creationId xmlns:a16="http://schemas.microsoft.com/office/drawing/2014/main" id="{2AB47E75-0363-4AD6-988A-0173596C9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9868" y="252412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1" name="Oval 595">
                <a:extLst>
                  <a:ext uri="{FF2B5EF4-FFF2-40B4-BE49-F238E27FC236}">
                    <a16:creationId xmlns:a16="http://schemas.microsoft.com/office/drawing/2014/main" id="{36D2671C-C972-481B-8669-90C9B7034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493" y="26066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2" name="Oval 597">
                <a:extLst>
                  <a:ext uri="{FF2B5EF4-FFF2-40B4-BE49-F238E27FC236}">
                    <a16:creationId xmlns:a16="http://schemas.microsoft.com/office/drawing/2014/main" id="{26043547-EDD2-4E2B-97DC-815DFFC0E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490" y="26066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3" name="Oval 598">
                <a:extLst>
                  <a:ext uri="{FF2B5EF4-FFF2-40B4-BE49-F238E27FC236}">
                    <a16:creationId xmlns:a16="http://schemas.microsoft.com/office/drawing/2014/main" id="{50C7BA8E-6513-481B-A38C-B99F01C2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8766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4" name="Oval 599">
                <a:extLst>
                  <a:ext uri="{FF2B5EF4-FFF2-40B4-BE49-F238E27FC236}">
                    <a16:creationId xmlns:a16="http://schemas.microsoft.com/office/drawing/2014/main" id="{641537DD-8F8B-4E26-97AC-C5DB1AC8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8766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5" name="Oval 600">
                <a:extLst>
                  <a:ext uri="{FF2B5EF4-FFF2-40B4-BE49-F238E27FC236}">
                    <a16:creationId xmlns:a16="http://schemas.microsoft.com/office/drawing/2014/main" id="{8F985EC1-F504-4DBD-BF6A-A0F45B20E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391" y="2109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6" name="Oval 601">
                <a:extLst>
                  <a:ext uri="{FF2B5EF4-FFF2-40B4-BE49-F238E27FC236}">
                    <a16:creationId xmlns:a16="http://schemas.microsoft.com/office/drawing/2014/main" id="{1499A9DF-E992-4AF0-A40E-4CE883D6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391" y="2109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7" name="Oval 602">
                <a:extLst>
                  <a:ext uri="{FF2B5EF4-FFF2-40B4-BE49-F238E27FC236}">
                    <a16:creationId xmlns:a16="http://schemas.microsoft.com/office/drawing/2014/main" id="{24DD5E06-2EBA-4AD7-A3EB-7F073D99B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4015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8" name="Oval 603">
                <a:extLst>
                  <a:ext uri="{FF2B5EF4-FFF2-40B4-BE49-F238E27FC236}">
                    <a16:creationId xmlns:a16="http://schemas.microsoft.com/office/drawing/2014/main" id="{6A3F30A4-5072-4D5D-81F4-BC89F19EE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4015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9" name="Oval 604">
                <a:extLst>
                  <a:ext uri="{FF2B5EF4-FFF2-40B4-BE49-F238E27FC236}">
                    <a16:creationId xmlns:a16="http://schemas.microsoft.com/office/drawing/2014/main" id="{83245A09-B2B4-4A49-A818-FEEC0D94D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70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0" name="Oval 605">
                <a:extLst>
                  <a:ext uri="{FF2B5EF4-FFF2-40B4-BE49-F238E27FC236}">
                    <a16:creationId xmlns:a16="http://schemas.microsoft.com/office/drawing/2014/main" id="{820D7BE0-9F9F-495B-BB1E-0339508C2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703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1" name="Oval 606">
                <a:extLst>
                  <a:ext uri="{FF2B5EF4-FFF2-40B4-BE49-F238E27FC236}">
                    <a16:creationId xmlns:a16="http://schemas.microsoft.com/office/drawing/2014/main" id="{6584B0D3-652B-4DE3-AFD5-B212492E2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328" y="24971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2" name="Oval 607">
                <a:extLst>
                  <a:ext uri="{FF2B5EF4-FFF2-40B4-BE49-F238E27FC236}">
                    <a16:creationId xmlns:a16="http://schemas.microsoft.com/office/drawing/2014/main" id="{1DA25F21-C168-4A48-B42C-F274497DA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1328" y="24971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3" name="Oval 608">
                <a:extLst>
                  <a:ext uri="{FF2B5EF4-FFF2-40B4-BE49-F238E27FC236}">
                    <a16:creationId xmlns:a16="http://schemas.microsoft.com/office/drawing/2014/main" id="{EBC13888-7ADE-4438-9310-308A328AE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53" y="24844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4" name="Oval 609">
                <a:extLst>
                  <a:ext uri="{FF2B5EF4-FFF2-40B4-BE49-F238E27FC236}">
                    <a16:creationId xmlns:a16="http://schemas.microsoft.com/office/drawing/2014/main" id="{BD3531C1-97F9-4FBB-9377-C394EE6F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52" y="24844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5" name="Oval 610">
                <a:extLst>
                  <a:ext uri="{FF2B5EF4-FFF2-40B4-BE49-F238E27FC236}">
                    <a16:creationId xmlns:a16="http://schemas.microsoft.com/office/drawing/2014/main" id="{C2E34EC6-809B-4603-A61B-616C402D8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27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6" name="Oval 611">
                <a:extLst>
                  <a:ext uri="{FF2B5EF4-FFF2-40B4-BE49-F238E27FC236}">
                    <a16:creationId xmlns:a16="http://schemas.microsoft.com/office/drawing/2014/main" id="{F4B1D7A8-6C8C-42AF-9EF8-D01F473DD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227" y="23272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7" name="Oval 612">
                <a:extLst>
                  <a:ext uri="{FF2B5EF4-FFF2-40B4-BE49-F238E27FC236}">
                    <a16:creationId xmlns:a16="http://schemas.microsoft.com/office/drawing/2014/main" id="{6D8A7033-510E-4E6A-890C-91FB8BD85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7852" y="20685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8" name="Oval 613">
                <a:extLst>
                  <a:ext uri="{FF2B5EF4-FFF2-40B4-BE49-F238E27FC236}">
                    <a16:creationId xmlns:a16="http://schemas.microsoft.com/office/drawing/2014/main" id="{E97840FE-223A-4577-936B-3EA469262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7852" y="20685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9" name="Oval 614">
                <a:extLst>
                  <a:ext uri="{FF2B5EF4-FFF2-40B4-BE49-F238E27FC236}">
                    <a16:creationId xmlns:a16="http://schemas.microsoft.com/office/drawing/2014/main" id="{542A3BE0-C1EB-4628-BB4A-9244CEE06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5477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0" name="Oval 615">
                <a:extLst>
                  <a:ext uri="{FF2B5EF4-FFF2-40B4-BE49-F238E27FC236}">
                    <a16:creationId xmlns:a16="http://schemas.microsoft.com/office/drawing/2014/main" id="{C6ADE197-5BFC-4396-B068-F0CB9D7F5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5476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1" name="Oval 616">
                <a:extLst>
                  <a:ext uri="{FF2B5EF4-FFF2-40B4-BE49-F238E27FC236}">
                    <a16:creationId xmlns:a16="http://schemas.microsoft.com/office/drawing/2014/main" id="{9DFC9DEF-2E82-4F95-94CC-864A88FF5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6751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2" name="Oval 617">
                <a:extLst>
                  <a:ext uri="{FF2B5EF4-FFF2-40B4-BE49-F238E27FC236}">
                    <a16:creationId xmlns:a16="http://schemas.microsoft.com/office/drawing/2014/main" id="{ADF9C644-ACE6-451F-8FAE-8AC22D16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6751" y="1960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3" name="Oval 618">
                <a:extLst>
                  <a:ext uri="{FF2B5EF4-FFF2-40B4-BE49-F238E27FC236}">
                    <a16:creationId xmlns:a16="http://schemas.microsoft.com/office/drawing/2014/main" id="{9F45FA0C-1615-4A3F-B074-BF660E87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437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4" name="Oval 619">
                <a:extLst>
                  <a:ext uri="{FF2B5EF4-FFF2-40B4-BE49-F238E27FC236}">
                    <a16:creationId xmlns:a16="http://schemas.microsoft.com/office/drawing/2014/main" id="{5D7A164B-8558-4434-80E5-2DD621037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437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5" name="Oval 620">
                <a:extLst>
                  <a:ext uri="{FF2B5EF4-FFF2-40B4-BE49-F238E27FC236}">
                    <a16:creationId xmlns:a16="http://schemas.microsoft.com/office/drawing/2014/main" id="{E9CB1A9D-4871-48F3-AA13-AA9586720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01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6" name="Oval 621">
                <a:extLst>
                  <a:ext uri="{FF2B5EF4-FFF2-40B4-BE49-F238E27FC236}">
                    <a16:creationId xmlns:a16="http://schemas.microsoft.com/office/drawing/2014/main" id="{49D45EE9-4AB5-4D0E-9D11-051584DEB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02" y="18653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7" name="Oval 622">
                <a:extLst>
                  <a:ext uri="{FF2B5EF4-FFF2-40B4-BE49-F238E27FC236}">
                    <a16:creationId xmlns:a16="http://schemas.microsoft.com/office/drawing/2014/main" id="{A7DBF828-EF61-41A7-9B24-259AAC9CC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689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8" name="Oval 623">
                <a:extLst>
                  <a:ext uri="{FF2B5EF4-FFF2-40B4-BE49-F238E27FC236}">
                    <a16:creationId xmlns:a16="http://schemas.microsoft.com/office/drawing/2014/main" id="{FF544DAB-CAC8-45B0-A290-DB5EA4AA2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689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9" name="Oval 624">
                <a:extLst>
                  <a:ext uri="{FF2B5EF4-FFF2-40B4-BE49-F238E27FC236}">
                    <a16:creationId xmlns:a16="http://schemas.microsoft.com/office/drawing/2014/main" id="{01606786-710D-4F6B-9EF1-37F942FEC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9314" y="18034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0" name="Oval 625">
                <a:extLst>
                  <a:ext uri="{FF2B5EF4-FFF2-40B4-BE49-F238E27FC236}">
                    <a16:creationId xmlns:a16="http://schemas.microsoft.com/office/drawing/2014/main" id="{6CEA2A4C-AEB3-4874-8F44-FF083050F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9313" y="18034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1" name="Oval 626">
                <a:extLst>
                  <a:ext uri="{FF2B5EF4-FFF2-40B4-BE49-F238E27FC236}">
                    <a16:creationId xmlns:a16="http://schemas.microsoft.com/office/drawing/2014/main" id="{528B82B4-BBEE-4016-AAC9-3D48C4DB3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0588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2" name="Oval 627">
                <a:extLst>
                  <a:ext uri="{FF2B5EF4-FFF2-40B4-BE49-F238E27FC236}">
                    <a16:creationId xmlns:a16="http://schemas.microsoft.com/office/drawing/2014/main" id="{5CB3E6A2-368F-4F82-907A-BE63C0ACA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0588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3" name="Oval 628">
                <a:extLst>
                  <a:ext uri="{FF2B5EF4-FFF2-40B4-BE49-F238E27FC236}">
                    <a16:creationId xmlns:a16="http://schemas.microsoft.com/office/drawing/2014/main" id="{7B9DC5D7-A2AD-4311-BB93-538C98D94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8213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4" name="Oval 629">
                <a:extLst>
                  <a:ext uri="{FF2B5EF4-FFF2-40B4-BE49-F238E27FC236}">
                    <a16:creationId xmlns:a16="http://schemas.microsoft.com/office/drawing/2014/main" id="{E42C6FA3-1E43-4CF0-9F9B-72453938B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8213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5" name="Oval 630">
                <a:extLst>
                  <a:ext uri="{FF2B5EF4-FFF2-40B4-BE49-F238E27FC236}">
                    <a16:creationId xmlns:a16="http://schemas.microsoft.com/office/drawing/2014/main" id="{984F2BE1-34BD-4202-BB46-2DB49697B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5838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6" name="Oval 631">
                <a:extLst>
                  <a:ext uri="{FF2B5EF4-FFF2-40B4-BE49-F238E27FC236}">
                    <a16:creationId xmlns:a16="http://schemas.microsoft.com/office/drawing/2014/main" id="{5DA9B3B1-23C5-4025-AB22-4AFB3970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5837" y="17764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7" name="Oval 632">
                <a:extLst>
                  <a:ext uri="{FF2B5EF4-FFF2-40B4-BE49-F238E27FC236}">
                    <a16:creationId xmlns:a16="http://schemas.microsoft.com/office/drawing/2014/main" id="{93FD9D43-AE1E-4D59-8E3F-DCC994149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7112" y="1728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8" name="Oval 633">
                <a:extLst>
                  <a:ext uri="{FF2B5EF4-FFF2-40B4-BE49-F238E27FC236}">
                    <a16:creationId xmlns:a16="http://schemas.microsoft.com/office/drawing/2014/main" id="{287E7AF5-A5D6-4EAF-8B83-5FC469E00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7112" y="17287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9" name="Oval 634">
                <a:extLst>
                  <a:ext uri="{FF2B5EF4-FFF2-40B4-BE49-F238E27FC236}">
                    <a16:creationId xmlns:a16="http://schemas.microsoft.com/office/drawing/2014/main" id="{86EEDDA7-618A-4BD3-8F89-5A6239419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37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0" name="Oval 635">
                <a:extLst>
                  <a:ext uri="{FF2B5EF4-FFF2-40B4-BE49-F238E27FC236}">
                    <a16:creationId xmlns:a16="http://schemas.microsoft.com/office/drawing/2014/main" id="{7AEE0977-950E-4857-B148-587AA9958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37" y="16938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1" name="Oval 636">
                <a:extLst>
                  <a:ext uri="{FF2B5EF4-FFF2-40B4-BE49-F238E27FC236}">
                    <a16:creationId xmlns:a16="http://schemas.microsoft.com/office/drawing/2014/main" id="{031EC9FB-91A5-48A1-ADE1-740FF6EB5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2" y="17557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2" name="Oval 637">
                <a:extLst>
                  <a:ext uri="{FF2B5EF4-FFF2-40B4-BE49-F238E27FC236}">
                    <a16:creationId xmlns:a16="http://schemas.microsoft.com/office/drawing/2014/main" id="{C41FB6D9-0E68-4701-9F00-24D4F3F61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1" y="17557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3" name="Oval 638">
                <a:extLst>
                  <a:ext uri="{FF2B5EF4-FFF2-40B4-BE49-F238E27FC236}">
                    <a16:creationId xmlns:a16="http://schemas.microsoft.com/office/drawing/2014/main" id="{C03F40FA-1729-4CE6-B811-9DAAE4CEE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363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4" name="Oval 639">
                <a:extLst>
                  <a:ext uri="{FF2B5EF4-FFF2-40B4-BE49-F238E27FC236}">
                    <a16:creationId xmlns:a16="http://schemas.microsoft.com/office/drawing/2014/main" id="{207DF938-E76E-49A1-8DC2-BD455B906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3636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5" name="Oval 640">
                <a:extLst>
                  <a:ext uri="{FF2B5EF4-FFF2-40B4-BE49-F238E27FC236}">
                    <a16:creationId xmlns:a16="http://schemas.microsoft.com/office/drawing/2014/main" id="{90168D7F-4FC3-4C66-937C-61DBB0B59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1261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6" name="Oval 641">
                <a:extLst>
                  <a:ext uri="{FF2B5EF4-FFF2-40B4-BE49-F238E27FC236}">
                    <a16:creationId xmlns:a16="http://schemas.microsoft.com/office/drawing/2014/main" id="{4A0FC161-163A-4120-A88E-F74887556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1261" y="1925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7" name="Oval 642">
                <a:extLst>
                  <a:ext uri="{FF2B5EF4-FFF2-40B4-BE49-F238E27FC236}">
                    <a16:creationId xmlns:a16="http://schemas.microsoft.com/office/drawing/2014/main" id="{7F692812-4658-4B17-A7A8-7EEF1282A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886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8" name="Oval 643">
                <a:extLst>
                  <a:ext uri="{FF2B5EF4-FFF2-40B4-BE49-F238E27FC236}">
                    <a16:creationId xmlns:a16="http://schemas.microsoft.com/office/drawing/2014/main" id="{116DDEAD-1D9E-49D7-A887-43165475C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887" y="19732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9" name="Oval 644">
                <a:extLst>
                  <a:ext uri="{FF2B5EF4-FFF2-40B4-BE49-F238E27FC236}">
                    <a16:creationId xmlns:a16="http://schemas.microsoft.com/office/drawing/2014/main" id="{C33FCFE2-7D62-40BD-B11C-408241FF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8574" y="21701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0" name="Oval 645">
                <a:extLst>
                  <a:ext uri="{FF2B5EF4-FFF2-40B4-BE49-F238E27FC236}">
                    <a16:creationId xmlns:a16="http://schemas.microsoft.com/office/drawing/2014/main" id="{CF2CAFD6-719E-4FE1-9B9F-B3F985F3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8574" y="21701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1" name="Oval 646">
                <a:extLst>
                  <a:ext uri="{FF2B5EF4-FFF2-40B4-BE49-F238E27FC236}">
                    <a16:creationId xmlns:a16="http://schemas.microsoft.com/office/drawing/2014/main" id="{983B60B6-84D8-44CA-AC57-FB8712223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199" y="29257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2" name="Oval 647">
                <a:extLst>
                  <a:ext uri="{FF2B5EF4-FFF2-40B4-BE49-F238E27FC236}">
                    <a16:creationId xmlns:a16="http://schemas.microsoft.com/office/drawing/2014/main" id="{F2839DE7-8930-4CE2-81F4-7ED829884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199" y="2925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3" name="Oval 648">
                <a:extLst>
                  <a:ext uri="{FF2B5EF4-FFF2-40B4-BE49-F238E27FC236}">
                    <a16:creationId xmlns:a16="http://schemas.microsoft.com/office/drawing/2014/main" id="{9391E46A-6183-4708-BA73-D634E2084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3824" y="2714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4" name="Oval 649">
                <a:extLst>
                  <a:ext uri="{FF2B5EF4-FFF2-40B4-BE49-F238E27FC236}">
                    <a16:creationId xmlns:a16="http://schemas.microsoft.com/office/drawing/2014/main" id="{C714AC1A-2E94-43A9-BCFD-78C67647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3823" y="2714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5" name="Oval 650">
                <a:extLst>
                  <a:ext uri="{FF2B5EF4-FFF2-40B4-BE49-F238E27FC236}">
                    <a16:creationId xmlns:a16="http://schemas.microsoft.com/office/drawing/2014/main" id="{80DFA7C6-A9F7-4549-9F24-539F2870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098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6" name="Oval 651">
                <a:extLst>
                  <a:ext uri="{FF2B5EF4-FFF2-40B4-BE49-F238E27FC236}">
                    <a16:creationId xmlns:a16="http://schemas.microsoft.com/office/drawing/2014/main" id="{AC9F1CE6-F0ED-40DE-8C85-603F0701D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099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7" name="Oval 652">
                <a:extLst>
                  <a:ext uri="{FF2B5EF4-FFF2-40B4-BE49-F238E27FC236}">
                    <a16:creationId xmlns:a16="http://schemas.microsoft.com/office/drawing/2014/main" id="{11B3253F-B473-4382-BA3C-09C2EB762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722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8" name="Oval 653">
                <a:extLst>
                  <a:ext uri="{FF2B5EF4-FFF2-40B4-BE49-F238E27FC236}">
                    <a16:creationId xmlns:a16="http://schemas.microsoft.com/office/drawing/2014/main" id="{271D7BFC-F0A1-4A28-A945-8393B12E8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723" y="22526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9" name="Oval 654">
                <a:extLst>
                  <a:ext uri="{FF2B5EF4-FFF2-40B4-BE49-F238E27FC236}">
                    <a16:creationId xmlns:a16="http://schemas.microsoft.com/office/drawing/2014/main" id="{B7ABA6D2-4A51-45F5-815E-D243F4375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348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0" name="Oval 655">
                <a:extLst>
                  <a:ext uri="{FF2B5EF4-FFF2-40B4-BE49-F238E27FC236}">
                    <a16:creationId xmlns:a16="http://schemas.microsoft.com/office/drawing/2014/main" id="{CDF1831D-8AED-45D2-920E-3C8034141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346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1" name="Oval 656">
                <a:extLst>
                  <a:ext uri="{FF2B5EF4-FFF2-40B4-BE49-F238E27FC236}">
                    <a16:creationId xmlns:a16="http://schemas.microsoft.com/office/drawing/2014/main" id="{E5510815-734D-4BCA-83C3-D856D215E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1621" y="2217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2" name="Oval 657">
                <a:extLst>
                  <a:ext uri="{FF2B5EF4-FFF2-40B4-BE49-F238E27FC236}">
                    <a16:creationId xmlns:a16="http://schemas.microsoft.com/office/drawing/2014/main" id="{2078D7D9-17B2-44BD-8803-17202E0E7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1622" y="2217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3" name="Oval 658">
                <a:extLst>
                  <a:ext uri="{FF2B5EF4-FFF2-40B4-BE49-F238E27FC236}">
                    <a16:creationId xmlns:a16="http://schemas.microsoft.com/office/drawing/2014/main" id="{78115A52-8FB6-4D69-9666-63F165001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9245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4" name="Oval 659">
                <a:extLst>
                  <a:ext uri="{FF2B5EF4-FFF2-40B4-BE49-F238E27FC236}">
                    <a16:creationId xmlns:a16="http://schemas.microsoft.com/office/drawing/2014/main" id="{5BB4F74C-584B-448E-BC2F-559C885CA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9246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5" name="Oval 660">
                <a:extLst>
                  <a:ext uri="{FF2B5EF4-FFF2-40B4-BE49-F238E27FC236}">
                    <a16:creationId xmlns:a16="http://schemas.microsoft.com/office/drawing/2014/main" id="{F142F19E-80D7-4088-BBDA-48BF1765E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6871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6" name="Oval 661">
                <a:extLst>
                  <a:ext uri="{FF2B5EF4-FFF2-40B4-BE49-F238E27FC236}">
                    <a16:creationId xmlns:a16="http://schemas.microsoft.com/office/drawing/2014/main" id="{5A90750A-0A32-437F-B178-43E3A4F3B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6869" y="2130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7" name="Oval 662">
                <a:extLst>
                  <a:ext uri="{FF2B5EF4-FFF2-40B4-BE49-F238E27FC236}">
                    <a16:creationId xmlns:a16="http://schemas.microsoft.com/office/drawing/2014/main" id="{659A7C12-0DB6-41AC-B694-47A224194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8144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8" name="Oval 663">
                <a:extLst>
                  <a:ext uri="{FF2B5EF4-FFF2-40B4-BE49-F238E27FC236}">
                    <a16:creationId xmlns:a16="http://schemas.microsoft.com/office/drawing/2014/main" id="{44D723A1-FA08-48CD-9E79-54C904725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8145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9" name="Oval 664">
                <a:extLst>
                  <a:ext uri="{FF2B5EF4-FFF2-40B4-BE49-F238E27FC236}">
                    <a16:creationId xmlns:a16="http://schemas.microsoft.com/office/drawing/2014/main" id="{3A8A65F3-0488-4718-BCF7-420443DDD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768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0" name="Oval 665">
                <a:extLst>
                  <a:ext uri="{FF2B5EF4-FFF2-40B4-BE49-F238E27FC236}">
                    <a16:creationId xmlns:a16="http://schemas.microsoft.com/office/drawing/2014/main" id="{C0ABA64A-030E-43A4-B2B0-41EFE3E1C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769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1" name="Oval 666">
                <a:extLst>
                  <a:ext uri="{FF2B5EF4-FFF2-40B4-BE49-F238E27FC236}">
                    <a16:creationId xmlns:a16="http://schemas.microsoft.com/office/drawing/2014/main" id="{491ED21D-161B-4444-9E7B-778722019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456" y="2341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2" name="Oval 667">
                <a:extLst>
                  <a:ext uri="{FF2B5EF4-FFF2-40B4-BE49-F238E27FC236}">
                    <a16:creationId xmlns:a16="http://schemas.microsoft.com/office/drawing/2014/main" id="{BB6D8B76-CF9D-43ED-9A9C-E3FEF69BC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456" y="23415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3" name="Oval 668">
                <a:extLst>
                  <a:ext uri="{FF2B5EF4-FFF2-40B4-BE49-F238E27FC236}">
                    <a16:creationId xmlns:a16="http://schemas.microsoft.com/office/drawing/2014/main" id="{1E9D88D0-10DE-4ED7-8D8A-8EBD7EE3F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3080" y="2170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4" name="Oval 669">
                <a:extLst>
                  <a:ext uri="{FF2B5EF4-FFF2-40B4-BE49-F238E27FC236}">
                    <a16:creationId xmlns:a16="http://schemas.microsoft.com/office/drawing/2014/main" id="{E56E47C6-9B56-45DC-8A32-7FDD44397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3081" y="2170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5" name="Oval 670">
                <a:extLst>
                  <a:ext uri="{FF2B5EF4-FFF2-40B4-BE49-F238E27FC236}">
                    <a16:creationId xmlns:a16="http://schemas.microsoft.com/office/drawing/2014/main" id="{61C8DBBA-4ED2-414B-844B-CFFE46C4E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0706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6" name="Oval 671">
                <a:extLst>
                  <a:ext uri="{FF2B5EF4-FFF2-40B4-BE49-F238E27FC236}">
                    <a16:creationId xmlns:a16="http://schemas.microsoft.com/office/drawing/2014/main" id="{DAC95A92-42CC-4E51-AF93-EA7C8468F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0704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7" name="Oval 672">
                <a:extLst>
                  <a:ext uri="{FF2B5EF4-FFF2-40B4-BE49-F238E27FC236}">
                    <a16:creationId xmlns:a16="http://schemas.microsoft.com/office/drawing/2014/main" id="{57F557EC-638C-4E69-B3F8-B361B771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1979" y="19129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8" name="Oval 673">
                <a:extLst>
                  <a:ext uri="{FF2B5EF4-FFF2-40B4-BE49-F238E27FC236}">
                    <a16:creationId xmlns:a16="http://schemas.microsoft.com/office/drawing/2014/main" id="{A587BD5D-DC5A-44E6-90A2-FF9D515E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1979" y="19129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9" name="Oval 674">
                <a:extLst>
                  <a:ext uri="{FF2B5EF4-FFF2-40B4-BE49-F238E27FC236}">
                    <a16:creationId xmlns:a16="http://schemas.microsoft.com/office/drawing/2014/main" id="{3CF5F409-27D0-4ECD-9C82-C12967AD5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03" y="204787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0" name="Oval 675">
                <a:extLst>
                  <a:ext uri="{FF2B5EF4-FFF2-40B4-BE49-F238E27FC236}">
                    <a16:creationId xmlns:a16="http://schemas.microsoft.com/office/drawing/2014/main" id="{E1183007-6B05-461D-9213-2338F0816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04" y="204787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1" name="Oval 676">
                <a:extLst>
                  <a:ext uri="{FF2B5EF4-FFF2-40B4-BE49-F238E27FC236}">
                    <a16:creationId xmlns:a16="http://schemas.microsoft.com/office/drawing/2014/main" id="{44D037EE-2463-4008-A375-78F31848B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7229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2" name="Oval 677">
                <a:extLst>
                  <a:ext uri="{FF2B5EF4-FFF2-40B4-BE49-F238E27FC236}">
                    <a16:creationId xmlns:a16="http://schemas.microsoft.com/office/drawing/2014/main" id="{2BF0C85D-A54F-48C7-913E-624227A09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7227" y="24368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3" name="Oval 678">
                <a:extLst>
                  <a:ext uri="{FF2B5EF4-FFF2-40B4-BE49-F238E27FC236}">
                    <a16:creationId xmlns:a16="http://schemas.microsoft.com/office/drawing/2014/main" id="{227ECA2B-8463-4EEE-A33A-8F42B11BF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502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4" name="Oval 679">
                <a:extLst>
                  <a:ext uri="{FF2B5EF4-FFF2-40B4-BE49-F238E27FC236}">
                    <a16:creationId xmlns:a16="http://schemas.microsoft.com/office/drawing/2014/main" id="{B817655C-C46A-4A1C-9ED4-DF2DB913C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502" y="25114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" name="Oval 680">
                <a:extLst>
                  <a:ext uri="{FF2B5EF4-FFF2-40B4-BE49-F238E27FC236}">
                    <a16:creationId xmlns:a16="http://schemas.microsoft.com/office/drawing/2014/main" id="{49A1541B-43D3-42F2-8FFB-2C6B448EA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6126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6" name="Oval 681">
                <a:extLst>
                  <a:ext uri="{FF2B5EF4-FFF2-40B4-BE49-F238E27FC236}">
                    <a16:creationId xmlns:a16="http://schemas.microsoft.com/office/drawing/2014/main" id="{D267034D-A205-41BE-9C38-649C77F3D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6127" y="22050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7" name="Oval 682">
                <a:extLst>
                  <a:ext uri="{FF2B5EF4-FFF2-40B4-BE49-F238E27FC236}">
                    <a16:creationId xmlns:a16="http://schemas.microsoft.com/office/drawing/2014/main" id="{413A33D4-CF75-4612-99C5-62891A514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3750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8" name="Oval 683">
                <a:extLst>
                  <a:ext uri="{FF2B5EF4-FFF2-40B4-BE49-F238E27FC236}">
                    <a16:creationId xmlns:a16="http://schemas.microsoft.com/office/drawing/2014/main" id="{36A8ECCE-E264-4512-9705-98FE2492D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3752" y="202088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9" name="Oval 684">
                <a:extLst>
                  <a:ext uri="{FF2B5EF4-FFF2-40B4-BE49-F238E27FC236}">
                    <a16:creationId xmlns:a16="http://schemas.microsoft.com/office/drawing/2014/main" id="{D3E751E4-2F87-487B-B282-97D300B8E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3440" y="1946276"/>
                <a:ext cx="49212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0" name="Oval 685">
                <a:extLst>
                  <a:ext uri="{FF2B5EF4-FFF2-40B4-BE49-F238E27FC236}">
                    <a16:creationId xmlns:a16="http://schemas.microsoft.com/office/drawing/2014/main" id="{825DE692-512A-4E1F-93C4-993E64449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3438" y="1946276"/>
                <a:ext cx="49212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1" name="Oval 686">
                <a:extLst>
                  <a:ext uri="{FF2B5EF4-FFF2-40B4-BE49-F238E27FC236}">
                    <a16:creationId xmlns:a16="http://schemas.microsoft.com/office/drawing/2014/main" id="{6CCCCFF5-D441-41EB-95C2-D7F245576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2650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2" name="Oval 687">
                <a:extLst>
                  <a:ext uri="{FF2B5EF4-FFF2-40B4-BE49-F238E27FC236}">
                    <a16:creationId xmlns:a16="http://schemas.microsoft.com/office/drawing/2014/main" id="{DA0D93E1-AA7D-4C0D-8C49-EF05E3D64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2649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3" name="Oval 688">
                <a:extLst>
                  <a:ext uri="{FF2B5EF4-FFF2-40B4-BE49-F238E27FC236}">
                    <a16:creationId xmlns:a16="http://schemas.microsoft.com/office/drawing/2014/main" id="{56F785DB-B93B-4B3E-AC00-B3007BA17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0274" y="1789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4" name="Oval 689">
                <a:extLst>
                  <a:ext uri="{FF2B5EF4-FFF2-40B4-BE49-F238E27FC236}">
                    <a16:creationId xmlns:a16="http://schemas.microsoft.com/office/drawing/2014/main" id="{55013F37-7D15-40E5-94BD-342A78D79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0274" y="178911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" name="Oval 690">
                <a:extLst>
                  <a:ext uri="{FF2B5EF4-FFF2-40B4-BE49-F238E27FC236}">
                    <a16:creationId xmlns:a16="http://schemas.microsoft.com/office/drawing/2014/main" id="{046E8777-4750-4573-89B3-C4C18F9FA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9962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" name="Oval 691">
                <a:extLst>
                  <a:ext uri="{FF2B5EF4-FFF2-40B4-BE49-F238E27FC236}">
                    <a16:creationId xmlns:a16="http://schemas.microsoft.com/office/drawing/2014/main" id="{B10C99C8-8988-41C0-99B2-3B3FA1782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9962" y="1851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7" name="Oval 692">
                <a:extLst>
                  <a:ext uri="{FF2B5EF4-FFF2-40B4-BE49-F238E27FC236}">
                    <a16:creationId xmlns:a16="http://schemas.microsoft.com/office/drawing/2014/main" id="{5138FE4E-D042-499D-A279-096D92D08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7586" y="18843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8" name="Oval 693">
                <a:extLst>
                  <a:ext uri="{FF2B5EF4-FFF2-40B4-BE49-F238E27FC236}">
                    <a16:creationId xmlns:a16="http://schemas.microsoft.com/office/drawing/2014/main" id="{5B01A9EF-0A68-4C34-A1F9-9B07E7166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7587" y="18843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9" name="Oval 694">
                <a:extLst>
                  <a:ext uri="{FF2B5EF4-FFF2-40B4-BE49-F238E27FC236}">
                    <a16:creationId xmlns:a16="http://schemas.microsoft.com/office/drawing/2014/main" id="{A08D78B5-7B5E-4959-84F4-79008755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5212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0" name="Oval 695">
                <a:extLst>
                  <a:ext uri="{FF2B5EF4-FFF2-40B4-BE49-F238E27FC236}">
                    <a16:creationId xmlns:a16="http://schemas.microsoft.com/office/drawing/2014/main" id="{1BBAF152-7DE3-41A4-83F9-9254E8328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5210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1" name="Oval 696">
                <a:extLst>
                  <a:ext uri="{FF2B5EF4-FFF2-40B4-BE49-F238E27FC236}">
                    <a16:creationId xmlns:a16="http://schemas.microsoft.com/office/drawing/2014/main" id="{34C45E34-B386-4670-B88A-9614113A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6484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2" name="Oval 697">
                <a:extLst>
                  <a:ext uri="{FF2B5EF4-FFF2-40B4-BE49-F238E27FC236}">
                    <a16:creationId xmlns:a16="http://schemas.microsoft.com/office/drawing/2014/main" id="{AFBFD640-2D6D-4177-A401-A46BE7679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6485" y="1836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3" name="Oval 698">
                <a:extLst>
                  <a:ext uri="{FF2B5EF4-FFF2-40B4-BE49-F238E27FC236}">
                    <a16:creationId xmlns:a16="http://schemas.microsoft.com/office/drawing/2014/main" id="{810BCE53-B3FA-4857-A421-96171FDCC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4110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4" name="Oval 699">
                <a:extLst>
                  <a:ext uri="{FF2B5EF4-FFF2-40B4-BE49-F238E27FC236}">
                    <a16:creationId xmlns:a16="http://schemas.microsoft.com/office/drawing/2014/main" id="{548A81BB-41D0-4B9A-AE7F-4AEE16C0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4108" y="171450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5" name="Oval 700">
                <a:extLst>
                  <a:ext uri="{FF2B5EF4-FFF2-40B4-BE49-F238E27FC236}">
                    <a16:creationId xmlns:a16="http://schemas.microsoft.com/office/drawing/2014/main" id="{91A2D19C-8137-44EF-A319-85475299E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5382" y="16065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6" name="Oval 701">
                <a:extLst>
                  <a:ext uri="{FF2B5EF4-FFF2-40B4-BE49-F238E27FC236}">
                    <a16:creationId xmlns:a16="http://schemas.microsoft.com/office/drawing/2014/main" id="{D68E2289-28C8-4A66-9493-E765295B4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5383" y="16065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7" name="Oval 702">
                <a:extLst>
                  <a:ext uri="{FF2B5EF4-FFF2-40B4-BE49-F238E27FC236}">
                    <a16:creationId xmlns:a16="http://schemas.microsoft.com/office/drawing/2014/main" id="{E2FEE825-F185-4E5B-B522-9731C01A6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3006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8" name="Oval 703">
                <a:extLst>
                  <a:ext uri="{FF2B5EF4-FFF2-40B4-BE49-F238E27FC236}">
                    <a16:creationId xmlns:a16="http://schemas.microsoft.com/office/drawing/2014/main" id="{88234879-87BD-42BE-9164-5AF21D446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3008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9" name="Oval 704">
                <a:extLst>
                  <a:ext uri="{FF2B5EF4-FFF2-40B4-BE49-F238E27FC236}">
                    <a16:creationId xmlns:a16="http://schemas.microsoft.com/office/drawing/2014/main" id="{A9BB31D6-31CE-4C15-B805-926EDBE18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33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0" name="Oval 705">
                <a:extLst>
                  <a:ext uri="{FF2B5EF4-FFF2-40B4-BE49-F238E27FC236}">
                    <a16:creationId xmlns:a16="http://schemas.microsoft.com/office/drawing/2014/main" id="{6113EBAE-A9BD-403B-B633-1FF4388A8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30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1" name="Oval 706">
                <a:extLst>
                  <a:ext uri="{FF2B5EF4-FFF2-40B4-BE49-F238E27FC236}">
                    <a16:creationId xmlns:a16="http://schemas.microsoft.com/office/drawing/2014/main" id="{F52A0945-16E2-4395-8283-1A7525572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0312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2" name="Oval 707">
                <a:extLst>
                  <a:ext uri="{FF2B5EF4-FFF2-40B4-BE49-F238E27FC236}">
                    <a16:creationId xmlns:a16="http://schemas.microsoft.com/office/drawing/2014/main" id="{CBC95617-0049-46D4-8939-CD469026A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0316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3" name="Oval 708">
                <a:extLst>
                  <a:ext uri="{FF2B5EF4-FFF2-40B4-BE49-F238E27FC236}">
                    <a16:creationId xmlns:a16="http://schemas.microsoft.com/office/drawing/2014/main" id="{83A8DCFB-115D-4F01-940F-B6DFDBD4C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7937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4" name="Oval 709">
                <a:extLst>
                  <a:ext uri="{FF2B5EF4-FFF2-40B4-BE49-F238E27FC236}">
                    <a16:creationId xmlns:a16="http://schemas.microsoft.com/office/drawing/2014/main" id="{C4063D1C-33A6-403D-9E1A-FA5DD86F0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7940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5" name="Oval 710">
                <a:extLst>
                  <a:ext uri="{FF2B5EF4-FFF2-40B4-BE49-F238E27FC236}">
                    <a16:creationId xmlns:a16="http://schemas.microsoft.com/office/drawing/2014/main" id="{C4BAFCB2-B3C3-4EE4-9775-4C032FB2E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5565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6" name="Oval 711">
                <a:extLst>
                  <a:ext uri="{FF2B5EF4-FFF2-40B4-BE49-F238E27FC236}">
                    <a16:creationId xmlns:a16="http://schemas.microsoft.com/office/drawing/2014/main" id="{2AA3357F-B660-4BC6-B25D-EFA38879D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5562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7" name="Oval 712">
                <a:extLst>
                  <a:ext uri="{FF2B5EF4-FFF2-40B4-BE49-F238E27FC236}">
                    <a16:creationId xmlns:a16="http://schemas.microsoft.com/office/drawing/2014/main" id="{E8322DCA-4148-42EB-9CF3-BB60F1E2C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6836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8" name="Oval 713">
                <a:extLst>
                  <a:ext uri="{FF2B5EF4-FFF2-40B4-BE49-F238E27FC236}">
                    <a16:creationId xmlns:a16="http://schemas.microsoft.com/office/drawing/2014/main" id="{40D99676-BC66-420E-BB18-08DC5EC09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6837" y="15113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9" name="Oval 714">
                <a:extLst>
                  <a:ext uri="{FF2B5EF4-FFF2-40B4-BE49-F238E27FC236}">
                    <a16:creationId xmlns:a16="http://schemas.microsoft.com/office/drawing/2014/main" id="{6E861F9A-BCEE-41BE-8675-300BB1E6F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462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0" name="Oval 715">
                <a:extLst>
                  <a:ext uri="{FF2B5EF4-FFF2-40B4-BE49-F238E27FC236}">
                    <a16:creationId xmlns:a16="http://schemas.microsoft.com/office/drawing/2014/main" id="{39B4331A-79E0-4EBC-B604-1F62DC1D3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460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1" name="Oval 716">
                <a:extLst>
                  <a:ext uri="{FF2B5EF4-FFF2-40B4-BE49-F238E27FC236}">
                    <a16:creationId xmlns:a16="http://schemas.microsoft.com/office/drawing/2014/main" id="{DF0E3863-EC94-4E07-ACCB-9438ADE42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2085" y="1571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2" name="Oval 717">
                <a:extLst>
                  <a:ext uri="{FF2B5EF4-FFF2-40B4-BE49-F238E27FC236}">
                    <a16:creationId xmlns:a16="http://schemas.microsoft.com/office/drawing/2014/main" id="{8B8DE374-3F8D-4741-BEF6-48B2F6D6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2085" y="15716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3" name="Oval 718">
                <a:extLst>
                  <a:ext uri="{FF2B5EF4-FFF2-40B4-BE49-F238E27FC236}">
                    <a16:creationId xmlns:a16="http://schemas.microsoft.com/office/drawing/2014/main" id="{CCC54908-505A-4288-A1BB-104F6C302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365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4" name="Oval 719">
                <a:extLst>
                  <a:ext uri="{FF2B5EF4-FFF2-40B4-BE49-F238E27FC236}">
                    <a16:creationId xmlns:a16="http://schemas.microsoft.com/office/drawing/2014/main" id="{2AA0FA67-DB9A-4C26-819B-FEC83632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3370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5" name="Oval 720">
                <a:extLst>
                  <a:ext uri="{FF2B5EF4-FFF2-40B4-BE49-F238E27FC236}">
                    <a16:creationId xmlns:a16="http://schemas.microsoft.com/office/drawing/2014/main" id="{6DCB8FE5-68CC-4504-989F-3BE5338DB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0991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6" name="Oval 721">
                <a:extLst>
                  <a:ext uri="{FF2B5EF4-FFF2-40B4-BE49-F238E27FC236}">
                    <a16:creationId xmlns:a16="http://schemas.microsoft.com/office/drawing/2014/main" id="{F424710D-04E3-44FC-BF67-3126540B8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0993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7" name="Oval 722">
                <a:extLst>
                  <a:ext uri="{FF2B5EF4-FFF2-40B4-BE49-F238E27FC236}">
                    <a16:creationId xmlns:a16="http://schemas.microsoft.com/office/drawing/2014/main" id="{C77D5305-221D-43BE-A7E3-5A50C2D48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8618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8" name="Oval 723">
                <a:extLst>
                  <a:ext uri="{FF2B5EF4-FFF2-40B4-BE49-F238E27FC236}">
                    <a16:creationId xmlns:a16="http://schemas.microsoft.com/office/drawing/2014/main" id="{F46EA1DA-AABD-4C7D-A72F-B6717BED4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8616" y="1401763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9" name="Oval 724">
                <a:extLst>
                  <a:ext uri="{FF2B5EF4-FFF2-40B4-BE49-F238E27FC236}">
                    <a16:creationId xmlns:a16="http://schemas.microsoft.com/office/drawing/2014/main" id="{F8C40A5A-17A3-445F-86DF-4D81063EF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9891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0" name="Oval 725">
                <a:extLst>
                  <a:ext uri="{FF2B5EF4-FFF2-40B4-BE49-F238E27FC236}">
                    <a16:creationId xmlns:a16="http://schemas.microsoft.com/office/drawing/2014/main" id="{27A617B0-698A-48F5-927D-ECEA50A73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9889" y="144938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1" name="Oval 726">
                <a:extLst>
                  <a:ext uri="{FF2B5EF4-FFF2-40B4-BE49-F238E27FC236}">
                    <a16:creationId xmlns:a16="http://schemas.microsoft.com/office/drawing/2014/main" id="{96BB30B3-71BD-4567-9633-3DEF0A13A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514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2" name="Oval 727">
                <a:extLst>
                  <a:ext uri="{FF2B5EF4-FFF2-40B4-BE49-F238E27FC236}">
                    <a16:creationId xmlns:a16="http://schemas.microsoft.com/office/drawing/2014/main" id="{18F584F0-1989-4006-A4A6-373EB8893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514" y="149701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3" name="Oval 728">
                <a:extLst>
                  <a:ext uri="{FF2B5EF4-FFF2-40B4-BE49-F238E27FC236}">
                    <a16:creationId xmlns:a16="http://schemas.microsoft.com/office/drawing/2014/main" id="{EAFA14CC-199E-4589-B1F7-73AD08522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5139" y="16811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4" name="Oval 729">
                <a:extLst>
                  <a:ext uri="{FF2B5EF4-FFF2-40B4-BE49-F238E27FC236}">
                    <a16:creationId xmlns:a16="http://schemas.microsoft.com/office/drawing/2014/main" id="{E465D2F9-35AB-4DB7-8593-02D48B809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5138" y="1681164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5" name="Oval 730">
                <a:extLst>
                  <a:ext uri="{FF2B5EF4-FFF2-40B4-BE49-F238E27FC236}">
                    <a16:creationId xmlns:a16="http://schemas.microsoft.com/office/drawing/2014/main" id="{1F94A98A-ECE9-462F-8624-DC37FF077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35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6" name="Oval 731">
                <a:extLst>
                  <a:ext uri="{FF2B5EF4-FFF2-40B4-BE49-F238E27FC236}">
                    <a16:creationId xmlns:a16="http://schemas.microsoft.com/office/drawing/2014/main" id="{A66F4E5F-224B-4DBE-8D13-013ABAA9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40" y="16335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7" name="Oval 732">
                <a:extLst>
                  <a:ext uri="{FF2B5EF4-FFF2-40B4-BE49-F238E27FC236}">
                    <a16:creationId xmlns:a16="http://schemas.microsoft.com/office/drawing/2014/main" id="{935025E6-0DBC-4D9F-8695-055A468CB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2465" y="1470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8" name="Oval 733">
                <a:extLst>
                  <a:ext uri="{FF2B5EF4-FFF2-40B4-BE49-F238E27FC236}">
                    <a16:creationId xmlns:a16="http://schemas.microsoft.com/office/drawing/2014/main" id="{6A2C3052-CB7C-4390-9216-5FB8FE83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2454" y="147002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9" name="Oval 734">
                <a:extLst>
                  <a:ext uri="{FF2B5EF4-FFF2-40B4-BE49-F238E27FC236}">
                    <a16:creationId xmlns:a16="http://schemas.microsoft.com/office/drawing/2014/main" id="{DB823AE1-DD64-440D-AD1C-1A56D1D8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0078" y="12382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0" name="Oval 735">
                <a:extLst>
                  <a:ext uri="{FF2B5EF4-FFF2-40B4-BE49-F238E27FC236}">
                    <a16:creationId xmlns:a16="http://schemas.microsoft.com/office/drawing/2014/main" id="{94F50D53-BB0B-443C-BBB6-FB39830B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0065" y="1238251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1" name="Oval 736">
                <a:extLst>
                  <a:ext uri="{FF2B5EF4-FFF2-40B4-BE49-F238E27FC236}">
                    <a16:creationId xmlns:a16="http://schemas.microsoft.com/office/drawing/2014/main" id="{B015D103-7A5B-439B-8400-DE54B6718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1339" y="904875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2" name="Oval 737">
                <a:extLst>
                  <a:ext uri="{FF2B5EF4-FFF2-40B4-BE49-F238E27FC236}">
                    <a16:creationId xmlns:a16="http://schemas.microsoft.com/office/drawing/2014/main" id="{E02D9F17-BBD7-4A97-9AB5-4A82DC2F4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1332" y="90487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3" name="Oval 738">
                <a:extLst>
                  <a:ext uri="{FF2B5EF4-FFF2-40B4-BE49-F238E27FC236}">
                    <a16:creationId xmlns:a16="http://schemas.microsoft.com/office/drawing/2014/main" id="{DA7F3011-82FB-47A5-8011-D37EDF9B9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8957" y="1074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4" name="Oval 739">
                <a:extLst>
                  <a:ext uri="{FF2B5EF4-FFF2-40B4-BE49-F238E27FC236}">
                    <a16:creationId xmlns:a16="http://schemas.microsoft.com/office/drawing/2014/main" id="{92D8CB4F-64A7-4F27-BC67-07894B973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8957" y="10747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5" name="Oval 740">
                <a:extLst>
                  <a:ext uri="{FF2B5EF4-FFF2-40B4-BE49-F238E27FC236}">
                    <a16:creationId xmlns:a16="http://schemas.microsoft.com/office/drawing/2014/main" id="{6771545C-8CF3-4DBA-BD0F-3C8160611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0254" y="15589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6" name="Oval 741">
                <a:extLst>
                  <a:ext uri="{FF2B5EF4-FFF2-40B4-BE49-F238E27FC236}">
                    <a16:creationId xmlns:a16="http://schemas.microsoft.com/office/drawing/2014/main" id="{6C6A2D15-7069-451C-83FB-2A3DED616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0276" y="1558926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7" name="Oval 742">
                <a:extLst>
                  <a:ext uri="{FF2B5EF4-FFF2-40B4-BE49-F238E27FC236}">
                    <a16:creationId xmlns:a16="http://schemas.microsoft.com/office/drawing/2014/main" id="{A15864E6-187B-439F-B85A-76E6455E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880" y="15446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8" name="Oval 743">
                <a:extLst>
                  <a:ext uri="{FF2B5EF4-FFF2-40B4-BE49-F238E27FC236}">
                    <a16:creationId xmlns:a16="http://schemas.microsoft.com/office/drawing/2014/main" id="{0F7880BD-8283-4000-A020-3E32910D5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900" y="154463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9" name="Oval 744">
                <a:extLst>
                  <a:ext uri="{FF2B5EF4-FFF2-40B4-BE49-F238E27FC236}">
                    <a16:creationId xmlns:a16="http://schemas.microsoft.com/office/drawing/2014/main" id="{9D8B28BA-4C83-4796-A4DB-BDEC76BAF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5525" y="1714497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0" name="Oval 745">
                <a:extLst>
                  <a:ext uri="{FF2B5EF4-FFF2-40B4-BE49-F238E27FC236}">
                    <a16:creationId xmlns:a16="http://schemas.microsoft.com/office/drawing/2014/main" id="{E9105BFD-50B4-4FE8-AAE0-BD4EC8EF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5514" y="1714500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1" name="Oval 746">
                <a:extLst>
                  <a:ext uri="{FF2B5EF4-FFF2-40B4-BE49-F238E27FC236}">
                    <a16:creationId xmlns:a16="http://schemas.microsoft.com/office/drawing/2014/main" id="{196DD548-E4CF-4197-9596-E950D1D31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6796" y="1836729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2" name="Oval 747">
                <a:extLst>
                  <a:ext uri="{FF2B5EF4-FFF2-40B4-BE49-F238E27FC236}">
                    <a16:creationId xmlns:a16="http://schemas.microsoft.com/office/drawing/2014/main" id="{5FF79D0F-7F70-41B5-9F21-59765AD2A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6813" y="1836738"/>
                <a:ext cx="47625" cy="47625"/>
              </a:xfrm>
              <a:prstGeom prst="ellipse">
                <a:avLst/>
              </a:prstGeom>
              <a:solidFill>
                <a:srgbClr val="C00000"/>
              </a:solidFill>
              <a:ln w="6350" cap="flat">
                <a:solidFill>
                  <a:srgbClr val="5B9B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EC3859C1-F005-4F2F-9430-8C3339219BAD}"/>
                </a:ext>
              </a:extLst>
            </p:cNvPr>
            <p:cNvSpPr txBox="1"/>
            <p:nvPr/>
          </p:nvSpPr>
          <p:spPr>
            <a:xfrm>
              <a:off x="811294" y="3130838"/>
              <a:ext cx="912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Toronto</a:t>
              </a:r>
            </a:p>
          </p:txBody>
        </p:sp>
      </p:grpSp>
      <p:sp>
        <p:nvSpPr>
          <p:cNvPr id="1135" name="Oval 1134">
            <a:extLst>
              <a:ext uri="{FF2B5EF4-FFF2-40B4-BE49-F238E27FC236}">
                <a16:creationId xmlns:a16="http://schemas.microsoft.com/office/drawing/2014/main" id="{3546AAB0-5FEC-4EDC-B449-E435E666DFF5}"/>
              </a:ext>
            </a:extLst>
          </p:cNvPr>
          <p:cNvSpPr/>
          <p:nvPr/>
        </p:nvSpPr>
        <p:spPr>
          <a:xfrm>
            <a:off x="10500878" y="5021068"/>
            <a:ext cx="118672" cy="11867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6" name="Oval 1135">
            <a:extLst>
              <a:ext uri="{FF2B5EF4-FFF2-40B4-BE49-F238E27FC236}">
                <a16:creationId xmlns:a16="http://schemas.microsoft.com/office/drawing/2014/main" id="{D5541DCB-467A-4F8E-8A90-D7FFA859A3C9}"/>
              </a:ext>
            </a:extLst>
          </p:cNvPr>
          <p:cNvSpPr/>
          <p:nvPr/>
        </p:nvSpPr>
        <p:spPr>
          <a:xfrm>
            <a:off x="10488377" y="1205924"/>
            <a:ext cx="118672" cy="11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3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" grpId="0" animBg="1"/>
      <p:bldP spid="11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AEE05406-76F6-4DAB-B00E-BA7128FDABD7}"/>
              </a:ext>
            </a:extLst>
          </p:cNvPr>
          <p:cNvSpPr txBox="1"/>
          <p:nvPr/>
        </p:nvSpPr>
        <p:spPr>
          <a:xfrm>
            <a:off x="5624557" y="38895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GAME 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78170" y="6053200"/>
            <a:ext cx="6631045" cy="307777"/>
            <a:chOff x="2878170" y="4423704"/>
            <a:chExt cx="6631045" cy="307777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78170" y="4423704"/>
              <a:ext cx="76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1</a:t>
              </a:r>
              <a:r>
                <a:rPr lang="en-US" sz="14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10837" y="4423704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2</a:t>
              </a:r>
              <a:r>
                <a:rPr lang="en-US" sz="14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26693" y="4423704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3</a:t>
              </a:r>
              <a:r>
                <a:rPr lang="en-US" sz="14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205C11-5EEB-41A2-9805-066768D59C47}"/>
              </a:ext>
            </a:extLst>
          </p:cNvPr>
          <p:cNvGrpSpPr/>
          <p:nvPr/>
        </p:nvGrpSpPr>
        <p:grpSpPr>
          <a:xfrm>
            <a:off x="4476685" y="662711"/>
            <a:ext cx="3238644" cy="628395"/>
            <a:chOff x="4476685" y="662711"/>
            <a:chExt cx="3238644" cy="62839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65476" y="662711"/>
              <a:ext cx="246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All Persons Total Canada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10C38378-F8A7-4A3D-A6DE-9E61A49228B9}"/>
                </a:ext>
              </a:extLst>
            </p:cNvPr>
            <p:cNvSpPr txBox="1"/>
            <p:nvPr/>
          </p:nvSpPr>
          <p:spPr>
            <a:xfrm>
              <a:off x="4476685" y="921774"/>
              <a:ext cx="3238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Twitter Volume by Minute (000)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DAFF2A-74D5-477A-B5EC-FCC8CDCE56F0}"/>
              </a:ext>
            </a:extLst>
          </p:cNvPr>
          <p:cNvGrpSpPr/>
          <p:nvPr/>
        </p:nvGrpSpPr>
        <p:grpSpPr>
          <a:xfrm>
            <a:off x="146083" y="755044"/>
            <a:ext cx="862067" cy="5356031"/>
            <a:chOff x="146083" y="755044"/>
            <a:chExt cx="862067" cy="5356031"/>
          </a:xfrm>
        </p:grpSpPr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D8089F6-D19C-4E71-8DD5-B024BE66EC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899" y="884975"/>
              <a:ext cx="0" cy="522610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4DA94-B10D-4B9D-815E-B7A52F2C9170}"/>
                </a:ext>
              </a:extLst>
            </p:cNvPr>
            <p:cNvGrpSpPr/>
            <p:nvPr/>
          </p:nvGrpSpPr>
          <p:grpSpPr>
            <a:xfrm>
              <a:off x="680149" y="884975"/>
              <a:ext cx="328001" cy="5219165"/>
              <a:chOff x="269887" y="884975"/>
              <a:chExt cx="738264" cy="5219165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62C871E-4C99-4307-9048-0BF2D082C9DB}"/>
                  </a:ext>
                </a:extLst>
              </p:cNvPr>
              <p:cNvCxnSpPr/>
              <p:nvPr/>
            </p:nvCxnSpPr>
            <p:spPr>
              <a:xfrm>
                <a:off x="269887" y="884975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27F1FAB9-A6B4-4076-863E-6E84A6CA9744}"/>
                  </a:ext>
                </a:extLst>
              </p:cNvPr>
              <p:cNvCxnSpPr/>
              <p:nvPr/>
            </p:nvCxnSpPr>
            <p:spPr>
              <a:xfrm>
                <a:off x="269887" y="1759616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74650679-130C-4EFC-9C95-AC12C7C2B123}"/>
                  </a:ext>
                </a:extLst>
              </p:cNvPr>
              <p:cNvCxnSpPr/>
              <p:nvPr/>
            </p:nvCxnSpPr>
            <p:spPr>
              <a:xfrm>
                <a:off x="269887" y="350519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701081-9CB9-4AD5-BFAD-F6C2CF6B5B9D}"/>
                  </a:ext>
                </a:extLst>
              </p:cNvPr>
              <p:cNvCxnSpPr/>
              <p:nvPr/>
            </p:nvCxnSpPr>
            <p:spPr>
              <a:xfrm>
                <a:off x="269887" y="263935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14D4AC0-DC91-402A-BEA3-B73B12206CB6}"/>
                  </a:ext>
                </a:extLst>
              </p:cNvPr>
              <p:cNvCxnSpPr/>
              <p:nvPr/>
            </p:nvCxnSpPr>
            <p:spPr>
              <a:xfrm>
                <a:off x="269887" y="5233198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CB8F9682-36A7-47E7-B813-07FE2D438528}"/>
                  </a:ext>
                </a:extLst>
              </p:cNvPr>
              <p:cNvCxnSpPr/>
              <p:nvPr/>
            </p:nvCxnSpPr>
            <p:spPr>
              <a:xfrm>
                <a:off x="269887" y="436734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52C3A9E-4072-4B33-A4DB-7C6D6A247FD0}"/>
                  </a:ext>
                </a:extLst>
              </p:cNvPr>
              <p:cNvCxnSpPr/>
              <p:nvPr/>
            </p:nvCxnSpPr>
            <p:spPr>
              <a:xfrm>
                <a:off x="269887" y="610414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7C268134-BE73-42A7-B455-9FE81CD5F919}"/>
                </a:ext>
              </a:extLst>
            </p:cNvPr>
            <p:cNvGrpSpPr/>
            <p:nvPr/>
          </p:nvGrpSpPr>
          <p:grpSpPr>
            <a:xfrm>
              <a:off x="146083" y="755044"/>
              <a:ext cx="394359" cy="2945859"/>
              <a:chOff x="1821874" y="755044"/>
              <a:chExt cx="394359" cy="2945859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854750CC-8734-4D88-8228-D1AECBC00070}"/>
                  </a:ext>
                </a:extLst>
              </p:cNvPr>
              <p:cNvSpPr txBox="1"/>
              <p:nvPr/>
            </p:nvSpPr>
            <p:spPr>
              <a:xfrm>
                <a:off x="1927371" y="336234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7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8E3B90B7-1AA2-4563-BA6A-59DFE214F07C}"/>
                  </a:ext>
                </a:extLst>
              </p:cNvPr>
              <p:cNvSpPr txBox="1"/>
              <p:nvPr/>
            </p:nvSpPr>
            <p:spPr>
              <a:xfrm>
                <a:off x="1821874" y="75504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E9A7F86-D824-48A8-AEEC-808FCB19AF73}"/>
              </a:ext>
            </a:extLst>
          </p:cNvPr>
          <p:cNvGrpSpPr/>
          <p:nvPr/>
        </p:nvGrpSpPr>
        <p:grpSpPr>
          <a:xfrm>
            <a:off x="1737532" y="921774"/>
            <a:ext cx="8817111" cy="5146517"/>
            <a:chOff x="614363" y="1514764"/>
            <a:chExt cx="2507673" cy="4091709"/>
          </a:xfrm>
        </p:grpSpPr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9356765-FF9B-41D6-AF71-A086373BE83F}"/>
                </a:ext>
              </a:extLst>
            </p:cNvPr>
            <p:cNvCxnSpPr>
              <a:cxnSpLocks/>
            </p:cNvCxnSpPr>
            <p:nvPr/>
          </p:nvCxnSpPr>
          <p:spPr>
            <a:xfrm>
              <a:off x="614363" y="2308299"/>
              <a:ext cx="0" cy="329817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7458485-462D-4C4B-B517-9964B1DBBDA8}"/>
                </a:ext>
              </a:extLst>
            </p:cNvPr>
            <p:cNvCxnSpPr>
              <a:cxnSpLocks/>
            </p:cNvCxnSpPr>
            <p:nvPr/>
          </p:nvCxnSpPr>
          <p:spPr>
            <a:xfrm>
              <a:off x="1450254" y="2180886"/>
              <a:ext cx="0" cy="3425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E0DBB494-BB35-4B6A-B555-BF5FAC6CAE02}"/>
                </a:ext>
              </a:extLst>
            </p:cNvPr>
            <p:cNvCxnSpPr>
              <a:cxnSpLocks/>
            </p:cNvCxnSpPr>
            <p:nvPr/>
          </p:nvCxnSpPr>
          <p:spPr>
            <a:xfrm>
              <a:off x="2286145" y="2088072"/>
              <a:ext cx="0" cy="351840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A65EAE24-B02D-4EBE-A4A8-2C7DD1DD34A2}"/>
                </a:ext>
              </a:extLst>
            </p:cNvPr>
            <p:cNvCxnSpPr/>
            <p:nvPr/>
          </p:nvCxnSpPr>
          <p:spPr>
            <a:xfrm>
              <a:off x="3122036" y="1514764"/>
              <a:ext cx="0" cy="40917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9" name="Freeform 49">
            <a:extLst>
              <a:ext uri="{FF2B5EF4-FFF2-40B4-BE49-F238E27FC236}">
                <a16:creationId xmlns:a16="http://schemas.microsoft.com/office/drawing/2014/main" id="{09D9481F-CC4B-4B56-AABB-5811A8927C54}"/>
              </a:ext>
            </a:extLst>
          </p:cNvPr>
          <p:cNvSpPr>
            <a:spLocks/>
          </p:cNvSpPr>
          <p:nvPr/>
        </p:nvSpPr>
        <p:spPr bwMode="auto">
          <a:xfrm>
            <a:off x="1762979" y="921771"/>
            <a:ext cx="8766195" cy="5055966"/>
          </a:xfrm>
          <a:custGeom>
            <a:avLst/>
            <a:gdLst>
              <a:gd name="T0" fmla="*/ 40 w 4133"/>
              <a:gd name="T1" fmla="*/ 1781 h 1805"/>
              <a:gd name="T2" fmla="*/ 112 w 4133"/>
              <a:gd name="T3" fmla="*/ 1781 h 1805"/>
              <a:gd name="T4" fmla="*/ 184 w 4133"/>
              <a:gd name="T5" fmla="*/ 1781 h 1805"/>
              <a:gd name="T6" fmla="*/ 248 w 4133"/>
              <a:gd name="T7" fmla="*/ 1773 h 1805"/>
              <a:gd name="T8" fmla="*/ 320 w 4133"/>
              <a:gd name="T9" fmla="*/ 1717 h 1805"/>
              <a:gd name="T10" fmla="*/ 392 w 4133"/>
              <a:gd name="T11" fmla="*/ 1765 h 1805"/>
              <a:gd name="T12" fmla="*/ 456 w 4133"/>
              <a:gd name="T13" fmla="*/ 1733 h 1805"/>
              <a:gd name="T14" fmla="*/ 528 w 4133"/>
              <a:gd name="T15" fmla="*/ 1789 h 1805"/>
              <a:gd name="T16" fmla="*/ 592 w 4133"/>
              <a:gd name="T17" fmla="*/ 1789 h 1805"/>
              <a:gd name="T18" fmla="*/ 665 w 4133"/>
              <a:gd name="T19" fmla="*/ 1797 h 1805"/>
              <a:gd name="T20" fmla="*/ 737 w 4133"/>
              <a:gd name="T21" fmla="*/ 1773 h 1805"/>
              <a:gd name="T22" fmla="*/ 801 w 4133"/>
              <a:gd name="T23" fmla="*/ 1797 h 1805"/>
              <a:gd name="T24" fmla="*/ 873 w 4133"/>
              <a:gd name="T25" fmla="*/ 1797 h 1805"/>
              <a:gd name="T26" fmla="*/ 945 w 4133"/>
              <a:gd name="T27" fmla="*/ 1749 h 1805"/>
              <a:gd name="T28" fmla="*/ 1009 w 4133"/>
              <a:gd name="T29" fmla="*/ 1797 h 1805"/>
              <a:gd name="T30" fmla="*/ 1081 w 4133"/>
              <a:gd name="T31" fmla="*/ 1797 h 1805"/>
              <a:gd name="T32" fmla="*/ 1153 w 4133"/>
              <a:gd name="T33" fmla="*/ 1773 h 1805"/>
              <a:gd name="T34" fmla="*/ 1217 w 4133"/>
              <a:gd name="T35" fmla="*/ 1773 h 1805"/>
              <a:gd name="T36" fmla="*/ 1289 w 4133"/>
              <a:gd name="T37" fmla="*/ 1805 h 1805"/>
              <a:gd name="T38" fmla="*/ 1361 w 4133"/>
              <a:gd name="T39" fmla="*/ 1765 h 1805"/>
              <a:gd name="T40" fmla="*/ 1425 w 4133"/>
              <a:gd name="T41" fmla="*/ 1797 h 1805"/>
              <a:gd name="T42" fmla="*/ 1498 w 4133"/>
              <a:gd name="T43" fmla="*/ 1797 h 1805"/>
              <a:gd name="T44" fmla="*/ 1570 w 4133"/>
              <a:gd name="T45" fmla="*/ 1797 h 1805"/>
              <a:gd name="T46" fmla="*/ 1634 w 4133"/>
              <a:gd name="T47" fmla="*/ 1757 h 1805"/>
              <a:gd name="T48" fmla="*/ 1706 w 4133"/>
              <a:gd name="T49" fmla="*/ 1733 h 1805"/>
              <a:gd name="T50" fmla="*/ 1778 w 4133"/>
              <a:gd name="T51" fmla="*/ 1765 h 1805"/>
              <a:gd name="T52" fmla="*/ 1842 w 4133"/>
              <a:gd name="T53" fmla="*/ 1773 h 1805"/>
              <a:gd name="T54" fmla="*/ 1914 w 4133"/>
              <a:gd name="T55" fmla="*/ 1773 h 1805"/>
              <a:gd name="T56" fmla="*/ 1978 w 4133"/>
              <a:gd name="T57" fmla="*/ 1781 h 1805"/>
              <a:gd name="T58" fmla="*/ 2050 w 4133"/>
              <a:gd name="T59" fmla="*/ 1805 h 1805"/>
              <a:gd name="T60" fmla="*/ 2122 w 4133"/>
              <a:gd name="T61" fmla="*/ 1781 h 1805"/>
              <a:gd name="T62" fmla="*/ 2186 w 4133"/>
              <a:gd name="T63" fmla="*/ 1781 h 1805"/>
              <a:gd name="T64" fmla="*/ 2259 w 4133"/>
              <a:gd name="T65" fmla="*/ 1733 h 1805"/>
              <a:gd name="T66" fmla="*/ 2331 w 4133"/>
              <a:gd name="T67" fmla="*/ 1797 h 1805"/>
              <a:gd name="T68" fmla="*/ 2395 w 4133"/>
              <a:gd name="T69" fmla="*/ 1717 h 1805"/>
              <a:gd name="T70" fmla="*/ 2467 w 4133"/>
              <a:gd name="T71" fmla="*/ 1789 h 1805"/>
              <a:gd name="T72" fmla="*/ 2539 w 4133"/>
              <a:gd name="T73" fmla="*/ 1765 h 1805"/>
              <a:gd name="T74" fmla="*/ 2603 w 4133"/>
              <a:gd name="T75" fmla="*/ 1628 h 1805"/>
              <a:gd name="T76" fmla="*/ 2675 w 4133"/>
              <a:gd name="T77" fmla="*/ 1693 h 1805"/>
              <a:gd name="T78" fmla="*/ 2747 w 4133"/>
              <a:gd name="T79" fmla="*/ 1757 h 1805"/>
              <a:gd name="T80" fmla="*/ 2811 w 4133"/>
              <a:gd name="T81" fmla="*/ 1749 h 1805"/>
              <a:gd name="T82" fmla="*/ 2883 w 4133"/>
              <a:gd name="T83" fmla="*/ 1693 h 1805"/>
              <a:gd name="T84" fmla="*/ 2955 w 4133"/>
              <a:gd name="T85" fmla="*/ 1765 h 1805"/>
              <a:gd name="T86" fmla="*/ 3019 w 4133"/>
              <a:gd name="T87" fmla="*/ 1685 h 1805"/>
              <a:gd name="T88" fmla="*/ 3092 w 4133"/>
              <a:gd name="T89" fmla="*/ 1669 h 1805"/>
              <a:gd name="T90" fmla="*/ 3156 w 4133"/>
              <a:gd name="T91" fmla="*/ 1757 h 1805"/>
              <a:gd name="T92" fmla="*/ 3228 w 4133"/>
              <a:gd name="T93" fmla="*/ 1685 h 1805"/>
              <a:gd name="T94" fmla="*/ 3300 w 4133"/>
              <a:gd name="T95" fmla="*/ 1773 h 1805"/>
              <a:gd name="T96" fmla="*/ 3364 w 4133"/>
              <a:gd name="T97" fmla="*/ 1644 h 1805"/>
              <a:gd name="T98" fmla="*/ 3436 w 4133"/>
              <a:gd name="T99" fmla="*/ 1709 h 1805"/>
              <a:gd name="T100" fmla="*/ 3508 w 4133"/>
              <a:gd name="T101" fmla="*/ 1741 h 1805"/>
              <a:gd name="T102" fmla="*/ 3572 w 4133"/>
              <a:gd name="T103" fmla="*/ 1612 h 1805"/>
              <a:gd name="T104" fmla="*/ 3644 w 4133"/>
              <a:gd name="T105" fmla="*/ 1612 h 1805"/>
              <a:gd name="T106" fmla="*/ 3716 w 4133"/>
              <a:gd name="T107" fmla="*/ 1733 h 1805"/>
              <a:gd name="T108" fmla="*/ 3780 w 4133"/>
              <a:gd name="T109" fmla="*/ 1508 h 1805"/>
              <a:gd name="T110" fmla="*/ 3852 w 4133"/>
              <a:gd name="T111" fmla="*/ 1259 h 1805"/>
              <a:gd name="T112" fmla="*/ 3925 w 4133"/>
              <a:gd name="T113" fmla="*/ 80 h 1805"/>
              <a:gd name="T114" fmla="*/ 3989 w 4133"/>
              <a:gd name="T115" fmla="*/ 513 h 1805"/>
              <a:gd name="T116" fmla="*/ 4061 w 4133"/>
              <a:gd name="T117" fmla="*/ 674 h 1805"/>
              <a:gd name="T118" fmla="*/ 4133 w 4133"/>
              <a:gd name="T119" fmla="*/ 1035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33" h="1805">
                <a:moveTo>
                  <a:pt x="0" y="1781"/>
                </a:moveTo>
                <a:lnTo>
                  <a:pt x="16" y="1781"/>
                </a:lnTo>
                <a:lnTo>
                  <a:pt x="40" y="1781"/>
                </a:lnTo>
                <a:lnTo>
                  <a:pt x="64" y="1773"/>
                </a:lnTo>
                <a:lnTo>
                  <a:pt x="88" y="1789"/>
                </a:lnTo>
                <a:lnTo>
                  <a:pt x="112" y="1781"/>
                </a:lnTo>
                <a:lnTo>
                  <a:pt x="136" y="1781"/>
                </a:lnTo>
                <a:lnTo>
                  <a:pt x="160" y="1781"/>
                </a:lnTo>
                <a:lnTo>
                  <a:pt x="184" y="1781"/>
                </a:lnTo>
                <a:lnTo>
                  <a:pt x="200" y="1781"/>
                </a:lnTo>
                <a:lnTo>
                  <a:pt x="224" y="1781"/>
                </a:lnTo>
                <a:lnTo>
                  <a:pt x="248" y="1773"/>
                </a:lnTo>
                <a:lnTo>
                  <a:pt x="272" y="1765"/>
                </a:lnTo>
                <a:lnTo>
                  <a:pt x="296" y="1741"/>
                </a:lnTo>
                <a:lnTo>
                  <a:pt x="320" y="1717"/>
                </a:lnTo>
                <a:lnTo>
                  <a:pt x="344" y="1749"/>
                </a:lnTo>
                <a:lnTo>
                  <a:pt x="368" y="1765"/>
                </a:lnTo>
                <a:lnTo>
                  <a:pt x="392" y="1765"/>
                </a:lnTo>
                <a:lnTo>
                  <a:pt x="408" y="1773"/>
                </a:lnTo>
                <a:lnTo>
                  <a:pt x="432" y="1757"/>
                </a:lnTo>
                <a:lnTo>
                  <a:pt x="456" y="1733"/>
                </a:lnTo>
                <a:lnTo>
                  <a:pt x="480" y="1741"/>
                </a:lnTo>
                <a:lnTo>
                  <a:pt x="504" y="1765"/>
                </a:lnTo>
                <a:lnTo>
                  <a:pt x="528" y="1789"/>
                </a:lnTo>
                <a:lnTo>
                  <a:pt x="552" y="1789"/>
                </a:lnTo>
                <a:lnTo>
                  <a:pt x="576" y="1789"/>
                </a:lnTo>
                <a:lnTo>
                  <a:pt x="592" y="1789"/>
                </a:lnTo>
                <a:lnTo>
                  <a:pt x="616" y="1773"/>
                </a:lnTo>
                <a:lnTo>
                  <a:pt x="640" y="1773"/>
                </a:lnTo>
                <a:lnTo>
                  <a:pt x="665" y="1797"/>
                </a:lnTo>
                <a:lnTo>
                  <a:pt x="689" y="1765"/>
                </a:lnTo>
                <a:lnTo>
                  <a:pt x="713" y="1765"/>
                </a:lnTo>
                <a:lnTo>
                  <a:pt x="737" y="1773"/>
                </a:lnTo>
                <a:lnTo>
                  <a:pt x="761" y="1789"/>
                </a:lnTo>
                <a:lnTo>
                  <a:pt x="785" y="1797"/>
                </a:lnTo>
                <a:lnTo>
                  <a:pt x="801" y="1797"/>
                </a:lnTo>
                <a:lnTo>
                  <a:pt x="825" y="1797"/>
                </a:lnTo>
                <a:lnTo>
                  <a:pt x="849" y="1797"/>
                </a:lnTo>
                <a:lnTo>
                  <a:pt x="873" y="1797"/>
                </a:lnTo>
                <a:lnTo>
                  <a:pt x="897" y="1781"/>
                </a:lnTo>
                <a:lnTo>
                  <a:pt x="921" y="1741"/>
                </a:lnTo>
                <a:lnTo>
                  <a:pt x="945" y="1749"/>
                </a:lnTo>
                <a:lnTo>
                  <a:pt x="969" y="1765"/>
                </a:lnTo>
                <a:lnTo>
                  <a:pt x="985" y="1773"/>
                </a:lnTo>
                <a:lnTo>
                  <a:pt x="1009" y="1797"/>
                </a:lnTo>
                <a:lnTo>
                  <a:pt x="1033" y="1797"/>
                </a:lnTo>
                <a:lnTo>
                  <a:pt x="1057" y="1805"/>
                </a:lnTo>
                <a:lnTo>
                  <a:pt x="1081" y="1797"/>
                </a:lnTo>
                <a:lnTo>
                  <a:pt x="1105" y="1805"/>
                </a:lnTo>
                <a:lnTo>
                  <a:pt x="1129" y="1805"/>
                </a:lnTo>
                <a:lnTo>
                  <a:pt x="1153" y="1773"/>
                </a:lnTo>
                <a:lnTo>
                  <a:pt x="1177" y="1757"/>
                </a:lnTo>
                <a:lnTo>
                  <a:pt x="1193" y="1757"/>
                </a:lnTo>
                <a:lnTo>
                  <a:pt x="1217" y="1773"/>
                </a:lnTo>
                <a:lnTo>
                  <a:pt x="1241" y="1797"/>
                </a:lnTo>
                <a:lnTo>
                  <a:pt x="1265" y="1805"/>
                </a:lnTo>
                <a:lnTo>
                  <a:pt x="1289" y="1805"/>
                </a:lnTo>
                <a:lnTo>
                  <a:pt x="1313" y="1789"/>
                </a:lnTo>
                <a:lnTo>
                  <a:pt x="1337" y="1749"/>
                </a:lnTo>
                <a:lnTo>
                  <a:pt x="1361" y="1765"/>
                </a:lnTo>
                <a:lnTo>
                  <a:pt x="1377" y="1773"/>
                </a:lnTo>
                <a:lnTo>
                  <a:pt x="1401" y="1797"/>
                </a:lnTo>
                <a:lnTo>
                  <a:pt x="1425" y="1797"/>
                </a:lnTo>
                <a:lnTo>
                  <a:pt x="1449" y="1797"/>
                </a:lnTo>
                <a:lnTo>
                  <a:pt x="1474" y="1797"/>
                </a:lnTo>
                <a:lnTo>
                  <a:pt x="1498" y="1797"/>
                </a:lnTo>
                <a:lnTo>
                  <a:pt x="1522" y="1797"/>
                </a:lnTo>
                <a:lnTo>
                  <a:pt x="1546" y="1789"/>
                </a:lnTo>
                <a:lnTo>
                  <a:pt x="1570" y="1797"/>
                </a:lnTo>
                <a:lnTo>
                  <a:pt x="1586" y="1781"/>
                </a:lnTo>
                <a:lnTo>
                  <a:pt x="1610" y="1757"/>
                </a:lnTo>
                <a:lnTo>
                  <a:pt x="1634" y="1757"/>
                </a:lnTo>
                <a:lnTo>
                  <a:pt x="1658" y="1717"/>
                </a:lnTo>
                <a:lnTo>
                  <a:pt x="1682" y="1733"/>
                </a:lnTo>
                <a:lnTo>
                  <a:pt x="1706" y="1733"/>
                </a:lnTo>
                <a:lnTo>
                  <a:pt x="1730" y="1749"/>
                </a:lnTo>
                <a:lnTo>
                  <a:pt x="1754" y="1757"/>
                </a:lnTo>
                <a:lnTo>
                  <a:pt x="1778" y="1765"/>
                </a:lnTo>
                <a:lnTo>
                  <a:pt x="1794" y="1765"/>
                </a:lnTo>
                <a:lnTo>
                  <a:pt x="1818" y="1765"/>
                </a:lnTo>
                <a:lnTo>
                  <a:pt x="1842" y="1773"/>
                </a:lnTo>
                <a:lnTo>
                  <a:pt x="1866" y="1773"/>
                </a:lnTo>
                <a:lnTo>
                  <a:pt x="1890" y="1773"/>
                </a:lnTo>
                <a:lnTo>
                  <a:pt x="1914" y="1773"/>
                </a:lnTo>
                <a:lnTo>
                  <a:pt x="1938" y="1781"/>
                </a:lnTo>
                <a:lnTo>
                  <a:pt x="1962" y="1781"/>
                </a:lnTo>
                <a:lnTo>
                  <a:pt x="1978" y="1781"/>
                </a:lnTo>
                <a:lnTo>
                  <a:pt x="2002" y="1781"/>
                </a:lnTo>
                <a:lnTo>
                  <a:pt x="2026" y="1797"/>
                </a:lnTo>
                <a:lnTo>
                  <a:pt x="2050" y="1805"/>
                </a:lnTo>
                <a:lnTo>
                  <a:pt x="2074" y="1805"/>
                </a:lnTo>
                <a:lnTo>
                  <a:pt x="2098" y="1805"/>
                </a:lnTo>
                <a:lnTo>
                  <a:pt x="2122" y="1781"/>
                </a:lnTo>
                <a:lnTo>
                  <a:pt x="2146" y="1757"/>
                </a:lnTo>
                <a:lnTo>
                  <a:pt x="2170" y="1765"/>
                </a:lnTo>
                <a:lnTo>
                  <a:pt x="2186" y="1781"/>
                </a:lnTo>
                <a:lnTo>
                  <a:pt x="2210" y="1797"/>
                </a:lnTo>
                <a:lnTo>
                  <a:pt x="2234" y="1749"/>
                </a:lnTo>
                <a:lnTo>
                  <a:pt x="2259" y="1733"/>
                </a:lnTo>
                <a:lnTo>
                  <a:pt x="2283" y="1741"/>
                </a:lnTo>
                <a:lnTo>
                  <a:pt x="2307" y="1765"/>
                </a:lnTo>
                <a:lnTo>
                  <a:pt x="2331" y="1797"/>
                </a:lnTo>
                <a:lnTo>
                  <a:pt x="2355" y="1781"/>
                </a:lnTo>
                <a:lnTo>
                  <a:pt x="2371" y="1725"/>
                </a:lnTo>
                <a:lnTo>
                  <a:pt x="2395" y="1717"/>
                </a:lnTo>
                <a:lnTo>
                  <a:pt x="2419" y="1733"/>
                </a:lnTo>
                <a:lnTo>
                  <a:pt x="2443" y="1765"/>
                </a:lnTo>
                <a:lnTo>
                  <a:pt x="2467" y="1789"/>
                </a:lnTo>
                <a:lnTo>
                  <a:pt x="2491" y="1773"/>
                </a:lnTo>
                <a:lnTo>
                  <a:pt x="2515" y="1757"/>
                </a:lnTo>
                <a:lnTo>
                  <a:pt x="2539" y="1765"/>
                </a:lnTo>
                <a:lnTo>
                  <a:pt x="2563" y="1741"/>
                </a:lnTo>
                <a:lnTo>
                  <a:pt x="2579" y="1701"/>
                </a:lnTo>
                <a:lnTo>
                  <a:pt x="2603" y="1628"/>
                </a:lnTo>
                <a:lnTo>
                  <a:pt x="2627" y="1596"/>
                </a:lnTo>
                <a:lnTo>
                  <a:pt x="2651" y="1661"/>
                </a:lnTo>
                <a:lnTo>
                  <a:pt x="2675" y="1693"/>
                </a:lnTo>
                <a:lnTo>
                  <a:pt x="2699" y="1741"/>
                </a:lnTo>
                <a:lnTo>
                  <a:pt x="2723" y="1733"/>
                </a:lnTo>
                <a:lnTo>
                  <a:pt x="2747" y="1757"/>
                </a:lnTo>
                <a:lnTo>
                  <a:pt x="2763" y="1757"/>
                </a:lnTo>
                <a:lnTo>
                  <a:pt x="2787" y="1773"/>
                </a:lnTo>
                <a:lnTo>
                  <a:pt x="2811" y="1749"/>
                </a:lnTo>
                <a:lnTo>
                  <a:pt x="2835" y="1661"/>
                </a:lnTo>
                <a:lnTo>
                  <a:pt x="2859" y="1669"/>
                </a:lnTo>
                <a:lnTo>
                  <a:pt x="2883" y="1693"/>
                </a:lnTo>
                <a:lnTo>
                  <a:pt x="2907" y="1709"/>
                </a:lnTo>
                <a:lnTo>
                  <a:pt x="2931" y="1749"/>
                </a:lnTo>
                <a:lnTo>
                  <a:pt x="2955" y="1765"/>
                </a:lnTo>
                <a:lnTo>
                  <a:pt x="2971" y="1765"/>
                </a:lnTo>
                <a:lnTo>
                  <a:pt x="2995" y="1757"/>
                </a:lnTo>
                <a:lnTo>
                  <a:pt x="3019" y="1685"/>
                </a:lnTo>
                <a:lnTo>
                  <a:pt x="3043" y="1636"/>
                </a:lnTo>
                <a:lnTo>
                  <a:pt x="3068" y="1653"/>
                </a:lnTo>
                <a:lnTo>
                  <a:pt x="3092" y="1669"/>
                </a:lnTo>
                <a:lnTo>
                  <a:pt x="3116" y="1757"/>
                </a:lnTo>
                <a:lnTo>
                  <a:pt x="3140" y="1765"/>
                </a:lnTo>
                <a:lnTo>
                  <a:pt x="3156" y="1757"/>
                </a:lnTo>
                <a:lnTo>
                  <a:pt x="3180" y="1669"/>
                </a:lnTo>
                <a:lnTo>
                  <a:pt x="3204" y="1661"/>
                </a:lnTo>
                <a:lnTo>
                  <a:pt x="3228" y="1685"/>
                </a:lnTo>
                <a:lnTo>
                  <a:pt x="3252" y="1749"/>
                </a:lnTo>
                <a:lnTo>
                  <a:pt x="3276" y="1765"/>
                </a:lnTo>
                <a:lnTo>
                  <a:pt x="3300" y="1773"/>
                </a:lnTo>
                <a:lnTo>
                  <a:pt x="3324" y="1741"/>
                </a:lnTo>
                <a:lnTo>
                  <a:pt x="3348" y="1725"/>
                </a:lnTo>
                <a:lnTo>
                  <a:pt x="3364" y="1644"/>
                </a:lnTo>
                <a:lnTo>
                  <a:pt x="3388" y="1596"/>
                </a:lnTo>
                <a:lnTo>
                  <a:pt x="3412" y="1685"/>
                </a:lnTo>
                <a:lnTo>
                  <a:pt x="3436" y="1709"/>
                </a:lnTo>
                <a:lnTo>
                  <a:pt x="3460" y="1733"/>
                </a:lnTo>
                <a:lnTo>
                  <a:pt x="3484" y="1725"/>
                </a:lnTo>
                <a:lnTo>
                  <a:pt x="3508" y="1741"/>
                </a:lnTo>
                <a:lnTo>
                  <a:pt x="3532" y="1749"/>
                </a:lnTo>
                <a:lnTo>
                  <a:pt x="3548" y="1677"/>
                </a:lnTo>
                <a:lnTo>
                  <a:pt x="3572" y="1612"/>
                </a:lnTo>
                <a:lnTo>
                  <a:pt x="3596" y="1709"/>
                </a:lnTo>
                <a:lnTo>
                  <a:pt x="3620" y="1709"/>
                </a:lnTo>
                <a:lnTo>
                  <a:pt x="3644" y="1612"/>
                </a:lnTo>
                <a:lnTo>
                  <a:pt x="3668" y="1701"/>
                </a:lnTo>
                <a:lnTo>
                  <a:pt x="3692" y="1669"/>
                </a:lnTo>
                <a:lnTo>
                  <a:pt x="3716" y="1733"/>
                </a:lnTo>
                <a:lnTo>
                  <a:pt x="3740" y="1636"/>
                </a:lnTo>
                <a:lnTo>
                  <a:pt x="3756" y="1588"/>
                </a:lnTo>
                <a:lnTo>
                  <a:pt x="3780" y="1508"/>
                </a:lnTo>
                <a:lnTo>
                  <a:pt x="3804" y="1340"/>
                </a:lnTo>
                <a:lnTo>
                  <a:pt x="3828" y="1235"/>
                </a:lnTo>
                <a:lnTo>
                  <a:pt x="3852" y="1259"/>
                </a:lnTo>
                <a:lnTo>
                  <a:pt x="3877" y="473"/>
                </a:lnTo>
                <a:lnTo>
                  <a:pt x="3901" y="0"/>
                </a:lnTo>
                <a:lnTo>
                  <a:pt x="3925" y="80"/>
                </a:lnTo>
                <a:lnTo>
                  <a:pt x="3941" y="112"/>
                </a:lnTo>
                <a:lnTo>
                  <a:pt x="3965" y="297"/>
                </a:lnTo>
                <a:lnTo>
                  <a:pt x="3989" y="513"/>
                </a:lnTo>
                <a:lnTo>
                  <a:pt x="4013" y="545"/>
                </a:lnTo>
                <a:lnTo>
                  <a:pt x="4037" y="562"/>
                </a:lnTo>
                <a:lnTo>
                  <a:pt x="4061" y="674"/>
                </a:lnTo>
                <a:lnTo>
                  <a:pt x="4085" y="906"/>
                </a:lnTo>
                <a:lnTo>
                  <a:pt x="4109" y="1131"/>
                </a:lnTo>
                <a:lnTo>
                  <a:pt x="4133" y="1035"/>
                </a:lnTo>
              </a:path>
            </a:pathLst>
          </a:custGeom>
          <a:noFill/>
          <a:ln w="2857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4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henounproject.com/png/2014929-200.png">
            <a:extLst>
              <a:ext uri="{FF2B5EF4-FFF2-40B4-BE49-F238E27FC236}">
                <a16:creationId xmlns:a16="http://schemas.microsoft.com/office/drawing/2014/main" id="{8FBF1CA7-D6C3-4C22-8AA8-F6539089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92" y="3069292"/>
            <a:ext cx="719417" cy="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87174-200.png">
            <a:extLst>
              <a:ext uri="{FF2B5EF4-FFF2-40B4-BE49-F238E27FC236}">
                <a16:creationId xmlns:a16="http://schemas.microsoft.com/office/drawing/2014/main" id="{6FFEBD5F-F912-4471-9AB6-B40D88A1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13" y="2926813"/>
            <a:ext cx="1004375" cy="10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2012375-200.png">
            <a:extLst>
              <a:ext uri="{FF2B5EF4-FFF2-40B4-BE49-F238E27FC236}">
                <a16:creationId xmlns:a16="http://schemas.microsoft.com/office/drawing/2014/main" id="{BC370A7E-1374-41A2-81E4-3E0685E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08" y="2887208"/>
            <a:ext cx="1083585" cy="10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354962-200.png">
            <a:extLst>
              <a:ext uri="{FF2B5EF4-FFF2-40B4-BE49-F238E27FC236}">
                <a16:creationId xmlns:a16="http://schemas.microsoft.com/office/drawing/2014/main" id="{A4C4C73D-7AC2-4D69-94E6-2F379B1E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95" y="2967095"/>
            <a:ext cx="923811" cy="9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1975607-200.png">
            <a:extLst>
              <a:ext uri="{FF2B5EF4-FFF2-40B4-BE49-F238E27FC236}">
                <a16:creationId xmlns:a16="http://schemas.microsoft.com/office/drawing/2014/main" id="{C65C614C-A215-48C7-A4E3-84B3533E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4" y="2816934"/>
            <a:ext cx="1224133" cy="12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158458-200.png">
            <a:extLst>
              <a:ext uri="{FF2B5EF4-FFF2-40B4-BE49-F238E27FC236}">
                <a16:creationId xmlns:a16="http://schemas.microsoft.com/office/drawing/2014/main" id="{6DB433AE-A150-41A7-8357-4B9F5A5D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88" y="3032088"/>
            <a:ext cx="793824" cy="7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thenounproject.com/png/1057534-200.png">
            <a:extLst>
              <a:ext uri="{FF2B5EF4-FFF2-40B4-BE49-F238E27FC236}">
                <a16:creationId xmlns:a16="http://schemas.microsoft.com/office/drawing/2014/main" id="{22F1E01C-6C6C-4DF1-BA55-E668A424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49" y="2954249"/>
            <a:ext cx="949502" cy="9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henounproject.com/png/567824-200.png">
            <a:extLst>
              <a:ext uri="{FF2B5EF4-FFF2-40B4-BE49-F238E27FC236}">
                <a16:creationId xmlns:a16="http://schemas.microsoft.com/office/drawing/2014/main" id="{D8E94EF9-EEA5-4E8B-AECA-4C096286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55" y="3025755"/>
            <a:ext cx="806490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BA5D51-4576-4385-A207-BFC848DE725A}"/>
              </a:ext>
            </a:extLst>
          </p:cNvPr>
          <p:cNvGrpSpPr/>
          <p:nvPr/>
        </p:nvGrpSpPr>
        <p:grpSpPr>
          <a:xfrm>
            <a:off x="4134354" y="2790917"/>
            <a:ext cx="3861996" cy="1253468"/>
            <a:chOff x="4130936" y="2248348"/>
            <a:chExt cx="3861996" cy="12534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FBBE846-2E79-4157-A0F2-717C9527C980}"/>
                </a:ext>
              </a:extLst>
            </p:cNvPr>
            <p:cNvSpPr/>
            <p:nvPr/>
          </p:nvSpPr>
          <p:spPr>
            <a:xfrm>
              <a:off x="4130936" y="2248348"/>
              <a:ext cx="3861996" cy="1065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36F45E-1CBC-4E90-A122-25307C3F2AC2}"/>
                </a:ext>
              </a:extLst>
            </p:cNvPr>
            <p:cNvSpPr txBox="1"/>
            <p:nvPr/>
          </p:nvSpPr>
          <p:spPr>
            <a:xfrm>
              <a:off x="4292462" y="2716729"/>
              <a:ext cx="3607077" cy="785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lang="en-US" sz="88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8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after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00378 -0.42454 " pathEditMode="relative" rAng="0" ptsTypes="AA" p14:bounceEnd="74000">
                                          <p:cBhvr>
                                            <p:cTn id="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fill="hold" nodeType="withEffect" p14:presetBounceEnd="74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 0.42454 " pathEditMode="relative" rAng="0" ptsTypes="AA" p14:bounceEnd="74000">
                                          <p:cBhvr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fill="hold" nodeType="withEffect" p14:presetBounceEnd="74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 0 L -0.2388 -0.00046 " pathEditMode="relative" rAng="0" ptsTypes="AA" p14:bounceEnd="74000">
                                          <p:cBhvr>
                                            <p:cTn id="1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940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fill="hold" nodeType="withEffect" p14:presetBounceEnd="74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 0 L 0.2388 0 " pathEditMode="relative" rAng="0" ptsTypes="AA" p14:bounceEnd="74000">
                                          <p:cBhvr>
                                            <p:cTn id="12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6" presetClass="path" presetSubtype="0" fill="hold" nodeType="withEffect" p14:presetBounceEnd="74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0 L 0.18216 -0.26088 " pathEditMode="relative" rAng="0" ptsTypes="AA" p14:bounceEnd="74000">
                                          <p:cBhvr>
                                            <p:cTn id="14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02" y="-1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9" presetClass="path" presetSubtype="0" fill="hold" nodeType="with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1737 0.28542 " pathEditMode="relative" rAng="0" ptsTypes="AA" p14:bounceEnd="74000">
                                          <p:cBhvr>
                                            <p:cTn id="16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142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fill="hold" nodeType="withEffect" p14:presetBounceEnd="74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0 0 L -0.17083 0.3 " pathEditMode="relative" rAng="0" ptsTypes="AA" p14:bounceEnd="74000">
                                          <p:cBhvr>
                                            <p:cTn id="18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42" y="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9" presetClass="path" presetSubtype="0" fill="hold" nodeType="withEffect" p14:presetBounceEnd="74000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0 0 L -0.17318 -0.28056 " pathEditMode="relative" rAng="0" ptsTypes="AA" p14:bounceEnd="74000">
                                          <p:cBhvr>
                                            <p:cTn id="20" dur="1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59" y="-14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00378 -0.4245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 0.42454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 0 L -0.2388 -0.0004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940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0 0 L 0.2388 0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6" presetClass="pat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0 L 0.18216 -0.26088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02" y="-1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9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0.1737 0.28542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142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0 0 L -0.17083 0.3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42" y="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9" presetClass="pat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Motion origin="layout" path="M 0 0 L -0.17318 -0.28056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59" y="-140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89EA6D-0E99-4C59-9B90-0FD0FF831364}"/>
              </a:ext>
            </a:extLst>
          </p:cNvPr>
          <p:cNvGrpSpPr/>
          <p:nvPr/>
        </p:nvGrpSpPr>
        <p:grpSpPr>
          <a:xfrm>
            <a:off x="1737685" y="1952015"/>
            <a:ext cx="8816119" cy="2461707"/>
            <a:chOff x="1128085" y="1952015"/>
            <a:chExt cx="8816119" cy="2461707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63484C8-BA3B-4BAA-A9E5-3F5C88E3D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38" y="1986883"/>
              <a:ext cx="8771541" cy="2407312"/>
            </a:xfrm>
            <a:custGeom>
              <a:avLst/>
              <a:gdLst>
                <a:gd name="T0" fmla="*/ 77 w 6327"/>
                <a:gd name="T1" fmla="*/ 1639 h 1726"/>
                <a:gd name="T2" fmla="*/ 186 w 6327"/>
                <a:gd name="T3" fmla="*/ 1600 h 1726"/>
                <a:gd name="T4" fmla="*/ 296 w 6327"/>
                <a:gd name="T5" fmla="*/ 1337 h 1726"/>
                <a:gd name="T6" fmla="*/ 400 w 6327"/>
                <a:gd name="T7" fmla="*/ 1211 h 1726"/>
                <a:gd name="T8" fmla="*/ 509 w 6327"/>
                <a:gd name="T9" fmla="*/ 1123 h 1726"/>
                <a:gd name="T10" fmla="*/ 619 w 6327"/>
                <a:gd name="T11" fmla="*/ 1112 h 1726"/>
                <a:gd name="T12" fmla="*/ 728 w 6327"/>
                <a:gd name="T13" fmla="*/ 1337 h 1726"/>
                <a:gd name="T14" fmla="*/ 838 w 6327"/>
                <a:gd name="T15" fmla="*/ 1036 h 1726"/>
                <a:gd name="T16" fmla="*/ 948 w 6327"/>
                <a:gd name="T17" fmla="*/ 975 h 1726"/>
                <a:gd name="T18" fmla="*/ 1057 w 6327"/>
                <a:gd name="T19" fmla="*/ 964 h 1726"/>
                <a:gd name="T20" fmla="*/ 1167 w 6327"/>
                <a:gd name="T21" fmla="*/ 1398 h 1726"/>
                <a:gd name="T22" fmla="*/ 1276 w 6327"/>
                <a:gd name="T23" fmla="*/ 948 h 1726"/>
                <a:gd name="T24" fmla="*/ 1386 w 6327"/>
                <a:gd name="T25" fmla="*/ 800 h 1726"/>
                <a:gd name="T26" fmla="*/ 1490 w 6327"/>
                <a:gd name="T27" fmla="*/ 1337 h 1726"/>
                <a:gd name="T28" fmla="*/ 1599 w 6327"/>
                <a:gd name="T29" fmla="*/ 1074 h 1726"/>
                <a:gd name="T30" fmla="*/ 1709 w 6327"/>
                <a:gd name="T31" fmla="*/ 899 h 1726"/>
                <a:gd name="T32" fmla="*/ 1818 w 6327"/>
                <a:gd name="T33" fmla="*/ 888 h 1726"/>
                <a:gd name="T34" fmla="*/ 1928 w 6327"/>
                <a:gd name="T35" fmla="*/ 1102 h 1726"/>
                <a:gd name="T36" fmla="*/ 2038 w 6327"/>
                <a:gd name="T37" fmla="*/ 685 h 1726"/>
                <a:gd name="T38" fmla="*/ 2147 w 6327"/>
                <a:gd name="T39" fmla="*/ 1151 h 1726"/>
                <a:gd name="T40" fmla="*/ 2257 w 6327"/>
                <a:gd name="T41" fmla="*/ 762 h 1726"/>
                <a:gd name="T42" fmla="*/ 2366 w 6327"/>
                <a:gd name="T43" fmla="*/ 701 h 1726"/>
                <a:gd name="T44" fmla="*/ 2476 w 6327"/>
                <a:gd name="T45" fmla="*/ 712 h 1726"/>
                <a:gd name="T46" fmla="*/ 2580 w 6327"/>
                <a:gd name="T47" fmla="*/ 685 h 1726"/>
                <a:gd name="T48" fmla="*/ 2689 w 6327"/>
                <a:gd name="T49" fmla="*/ 1173 h 1726"/>
                <a:gd name="T50" fmla="*/ 2799 w 6327"/>
                <a:gd name="T51" fmla="*/ 1200 h 1726"/>
                <a:gd name="T52" fmla="*/ 2909 w 6327"/>
                <a:gd name="T53" fmla="*/ 1299 h 1726"/>
                <a:gd name="T54" fmla="*/ 3018 w 6327"/>
                <a:gd name="T55" fmla="*/ 1211 h 1726"/>
                <a:gd name="T56" fmla="*/ 3128 w 6327"/>
                <a:gd name="T57" fmla="*/ 1211 h 1726"/>
                <a:gd name="T58" fmla="*/ 3237 w 6327"/>
                <a:gd name="T59" fmla="*/ 910 h 1726"/>
                <a:gd name="T60" fmla="*/ 3347 w 6327"/>
                <a:gd name="T61" fmla="*/ 685 h 1726"/>
                <a:gd name="T62" fmla="*/ 3456 w 6327"/>
                <a:gd name="T63" fmla="*/ 674 h 1726"/>
                <a:gd name="T64" fmla="*/ 3566 w 6327"/>
                <a:gd name="T65" fmla="*/ 997 h 1726"/>
                <a:gd name="T66" fmla="*/ 3670 w 6327"/>
                <a:gd name="T67" fmla="*/ 751 h 1726"/>
                <a:gd name="T68" fmla="*/ 3780 w 6327"/>
                <a:gd name="T69" fmla="*/ 964 h 1726"/>
                <a:gd name="T70" fmla="*/ 3889 w 6327"/>
                <a:gd name="T71" fmla="*/ 685 h 1726"/>
                <a:gd name="T72" fmla="*/ 3999 w 6327"/>
                <a:gd name="T73" fmla="*/ 564 h 1726"/>
                <a:gd name="T74" fmla="*/ 4108 w 6327"/>
                <a:gd name="T75" fmla="*/ 488 h 1726"/>
                <a:gd name="T76" fmla="*/ 4218 w 6327"/>
                <a:gd name="T77" fmla="*/ 477 h 1726"/>
                <a:gd name="T78" fmla="*/ 4327 w 6327"/>
                <a:gd name="T79" fmla="*/ 498 h 1726"/>
                <a:gd name="T80" fmla="*/ 4437 w 6327"/>
                <a:gd name="T81" fmla="*/ 762 h 1726"/>
                <a:gd name="T82" fmla="*/ 4546 w 6327"/>
                <a:gd name="T83" fmla="*/ 1189 h 1726"/>
                <a:gd name="T84" fmla="*/ 4656 w 6327"/>
                <a:gd name="T85" fmla="*/ 860 h 1726"/>
                <a:gd name="T86" fmla="*/ 4766 w 6327"/>
                <a:gd name="T87" fmla="*/ 888 h 1726"/>
                <a:gd name="T88" fmla="*/ 4870 w 6327"/>
                <a:gd name="T89" fmla="*/ 1063 h 1726"/>
                <a:gd name="T90" fmla="*/ 4979 w 6327"/>
                <a:gd name="T91" fmla="*/ 762 h 1726"/>
                <a:gd name="T92" fmla="*/ 5089 w 6327"/>
                <a:gd name="T93" fmla="*/ 1134 h 1726"/>
                <a:gd name="T94" fmla="*/ 5198 w 6327"/>
                <a:gd name="T95" fmla="*/ 789 h 1726"/>
                <a:gd name="T96" fmla="*/ 5308 w 6327"/>
                <a:gd name="T97" fmla="*/ 712 h 1726"/>
                <a:gd name="T98" fmla="*/ 5417 w 6327"/>
                <a:gd name="T99" fmla="*/ 685 h 1726"/>
                <a:gd name="T100" fmla="*/ 5527 w 6327"/>
                <a:gd name="T101" fmla="*/ 526 h 1726"/>
                <a:gd name="T102" fmla="*/ 5637 w 6327"/>
                <a:gd name="T103" fmla="*/ 537 h 1726"/>
                <a:gd name="T104" fmla="*/ 5746 w 6327"/>
                <a:gd name="T105" fmla="*/ 537 h 1726"/>
                <a:gd name="T106" fmla="*/ 5856 w 6327"/>
                <a:gd name="T107" fmla="*/ 389 h 1726"/>
                <a:gd name="T108" fmla="*/ 5960 w 6327"/>
                <a:gd name="T109" fmla="*/ 422 h 1726"/>
                <a:gd name="T110" fmla="*/ 6069 w 6327"/>
                <a:gd name="T111" fmla="*/ 400 h 1726"/>
                <a:gd name="T112" fmla="*/ 6179 w 6327"/>
                <a:gd name="T113" fmla="*/ 235 h 1726"/>
                <a:gd name="T114" fmla="*/ 6288 w 6327"/>
                <a:gd name="T115" fmla="*/ 723 h 1726"/>
                <a:gd name="connsiteX0" fmla="*/ 0 w 9940"/>
                <a:gd name="connsiteY0" fmla="*/ 10000 h 10000"/>
                <a:gd name="connsiteX1" fmla="*/ 62 w 9940"/>
                <a:gd name="connsiteY1" fmla="*/ 9496 h 10000"/>
                <a:gd name="connsiteX2" fmla="*/ 112 w 9940"/>
                <a:gd name="connsiteY2" fmla="*/ 9206 h 10000"/>
                <a:gd name="connsiteX3" fmla="*/ 174 w 9940"/>
                <a:gd name="connsiteY3" fmla="*/ 9397 h 10000"/>
                <a:gd name="connsiteX4" fmla="*/ 234 w 9940"/>
                <a:gd name="connsiteY4" fmla="*/ 9270 h 10000"/>
                <a:gd name="connsiteX5" fmla="*/ 286 w 9940"/>
                <a:gd name="connsiteY5" fmla="*/ 8766 h 10000"/>
                <a:gd name="connsiteX6" fmla="*/ 346 w 9940"/>
                <a:gd name="connsiteY6" fmla="*/ 7810 h 10000"/>
                <a:gd name="connsiteX7" fmla="*/ 408 w 9940"/>
                <a:gd name="connsiteY7" fmla="*/ 7746 h 10000"/>
                <a:gd name="connsiteX8" fmla="*/ 460 w 9940"/>
                <a:gd name="connsiteY8" fmla="*/ 7810 h 10000"/>
                <a:gd name="connsiteX9" fmla="*/ 520 w 9940"/>
                <a:gd name="connsiteY9" fmla="*/ 7526 h 10000"/>
                <a:gd name="connsiteX10" fmla="*/ 572 w 9940"/>
                <a:gd name="connsiteY10" fmla="*/ 7016 h 10000"/>
                <a:gd name="connsiteX11" fmla="*/ 632 w 9940"/>
                <a:gd name="connsiteY11" fmla="*/ 7016 h 10000"/>
                <a:gd name="connsiteX12" fmla="*/ 692 w 9940"/>
                <a:gd name="connsiteY12" fmla="*/ 6952 h 10000"/>
                <a:gd name="connsiteX13" fmla="*/ 744 w 9940"/>
                <a:gd name="connsiteY13" fmla="*/ 6506 h 10000"/>
                <a:gd name="connsiteX14" fmla="*/ 806 w 9940"/>
                <a:gd name="connsiteY14" fmla="*/ 6443 h 10000"/>
                <a:gd name="connsiteX15" fmla="*/ 866 w 9940"/>
                <a:gd name="connsiteY15" fmla="*/ 6506 h 10000"/>
                <a:gd name="connsiteX16" fmla="*/ 918 w 9940"/>
                <a:gd name="connsiteY16" fmla="*/ 6443 h 10000"/>
                <a:gd name="connsiteX17" fmla="*/ 978 w 9940"/>
                <a:gd name="connsiteY17" fmla="*/ 6506 h 10000"/>
                <a:gd name="connsiteX18" fmla="*/ 1031 w 9940"/>
                <a:gd name="connsiteY18" fmla="*/ 6443 h 10000"/>
                <a:gd name="connsiteX19" fmla="*/ 1091 w 9940"/>
                <a:gd name="connsiteY19" fmla="*/ 7746 h 10000"/>
                <a:gd name="connsiteX20" fmla="*/ 1152 w 9940"/>
                <a:gd name="connsiteY20" fmla="*/ 7810 h 10000"/>
                <a:gd name="connsiteX21" fmla="*/ 1204 w 9940"/>
                <a:gd name="connsiteY21" fmla="*/ 7242 h 10000"/>
                <a:gd name="connsiteX22" fmla="*/ 1264 w 9940"/>
                <a:gd name="connsiteY22" fmla="*/ 6002 h 10000"/>
                <a:gd name="connsiteX23" fmla="*/ 1325 w 9940"/>
                <a:gd name="connsiteY23" fmla="*/ 5776 h 10000"/>
                <a:gd name="connsiteX24" fmla="*/ 1377 w 9940"/>
                <a:gd name="connsiteY24" fmla="*/ 5939 h 10000"/>
                <a:gd name="connsiteX25" fmla="*/ 1438 w 9940"/>
                <a:gd name="connsiteY25" fmla="*/ 5649 h 10000"/>
                <a:gd name="connsiteX26" fmla="*/ 1498 w 9940"/>
                <a:gd name="connsiteY26" fmla="*/ 5365 h 10000"/>
                <a:gd name="connsiteX27" fmla="*/ 1551 w 9940"/>
                <a:gd name="connsiteY27" fmla="*/ 5209 h 10000"/>
                <a:gd name="connsiteX28" fmla="*/ 1611 w 9940"/>
                <a:gd name="connsiteY28" fmla="*/ 5585 h 10000"/>
                <a:gd name="connsiteX29" fmla="*/ 1663 w 9940"/>
                <a:gd name="connsiteY29" fmla="*/ 6002 h 10000"/>
                <a:gd name="connsiteX30" fmla="*/ 1723 w 9940"/>
                <a:gd name="connsiteY30" fmla="*/ 7590 h 10000"/>
                <a:gd name="connsiteX31" fmla="*/ 1784 w 9940"/>
                <a:gd name="connsiteY31" fmla="*/ 8100 h 10000"/>
                <a:gd name="connsiteX32" fmla="*/ 1835 w 9940"/>
                <a:gd name="connsiteY32" fmla="*/ 7300 h 10000"/>
                <a:gd name="connsiteX33" fmla="*/ 1897 w 9940"/>
                <a:gd name="connsiteY33" fmla="*/ 5939 h 10000"/>
                <a:gd name="connsiteX34" fmla="*/ 1957 w 9940"/>
                <a:gd name="connsiteY34" fmla="*/ 5492 h 10000"/>
                <a:gd name="connsiteX35" fmla="*/ 2009 w 9940"/>
                <a:gd name="connsiteY35" fmla="*/ 5145 h 10000"/>
                <a:gd name="connsiteX36" fmla="*/ 2069 w 9940"/>
                <a:gd name="connsiteY36" fmla="*/ 5081 h 10000"/>
                <a:gd name="connsiteX37" fmla="*/ 2131 w 9940"/>
                <a:gd name="connsiteY37" fmla="*/ 4635 h 10000"/>
                <a:gd name="connsiteX38" fmla="*/ 2183 w 9940"/>
                <a:gd name="connsiteY38" fmla="*/ 4635 h 10000"/>
                <a:gd name="connsiteX39" fmla="*/ 2243 w 9940"/>
                <a:gd name="connsiteY39" fmla="*/ 4919 h 10000"/>
                <a:gd name="connsiteX40" fmla="*/ 2295 w 9940"/>
                <a:gd name="connsiteY40" fmla="*/ 7746 h 10000"/>
                <a:gd name="connsiteX41" fmla="*/ 2355 w 9940"/>
                <a:gd name="connsiteY41" fmla="*/ 8476 h 10000"/>
                <a:gd name="connsiteX42" fmla="*/ 2417 w 9940"/>
                <a:gd name="connsiteY42" fmla="*/ 7526 h 10000"/>
                <a:gd name="connsiteX43" fmla="*/ 2467 w 9940"/>
                <a:gd name="connsiteY43" fmla="*/ 6222 h 10000"/>
                <a:gd name="connsiteX44" fmla="*/ 2529 w 9940"/>
                <a:gd name="connsiteY44" fmla="*/ 5365 h 10000"/>
                <a:gd name="connsiteX45" fmla="*/ 2589 w 9940"/>
                <a:gd name="connsiteY45" fmla="*/ 5272 h 10000"/>
                <a:gd name="connsiteX46" fmla="*/ 2641 w 9940"/>
                <a:gd name="connsiteY46" fmla="*/ 5209 h 10000"/>
                <a:gd name="connsiteX47" fmla="*/ 2701 w 9940"/>
                <a:gd name="connsiteY47" fmla="*/ 4699 h 10000"/>
                <a:gd name="connsiteX48" fmla="*/ 2763 w 9940"/>
                <a:gd name="connsiteY48" fmla="*/ 4919 h 10000"/>
                <a:gd name="connsiteX49" fmla="*/ 2813 w 9940"/>
                <a:gd name="connsiteY49" fmla="*/ 5145 h 10000"/>
                <a:gd name="connsiteX50" fmla="*/ 2875 w 9940"/>
                <a:gd name="connsiteY50" fmla="*/ 6506 h 10000"/>
                <a:gd name="connsiteX51" fmla="*/ 2927 w 9940"/>
                <a:gd name="connsiteY51" fmla="*/ 7080 h 10000"/>
                <a:gd name="connsiteX52" fmla="*/ 2987 w 9940"/>
                <a:gd name="connsiteY52" fmla="*/ 6385 h 10000"/>
                <a:gd name="connsiteX53" fmla="*/ 3047 w 9940"/>
                <a:gd name="connsiteY53" fmla="*/ 5365 h 10000"/>
                <a:gd name="connsiteX54" fmla="*/ 3099 w 9940"/>
                <a:gd name="connsiteY54" fmla="*/ 4415 h 10000"/>
                <a:gd name="connsiteX55" fmla="*/ 3161 w 9940"/>
                <a:gd name="connsiteY55" fmla="*/ 3969 h 10000"/>
                <a:gd name="connsiteX56" fmla="*/ 3221 w 9940"/>
                <a:gd name="connsiteY56" fmla="*/ 4061 h 10000"/>
                <a:gd name="connsiteX57" fmla="*/ 3273 w 9940"/>
                <a:gd name="connsiteY57" fmla="*/ 5081 h 10000"/>
                <a:gd name="connsiteX58" fmla="*/ 3333 w 9940"/>
                <a:gd name="connsiteY58" fmla="*/ 6669 h 10000"/>
                <a:gd name="connsiteX59" fmla="*/ 3386 w 9940"/>
                <a:gd name="connsiteY59" fmla="*/ 6385 h 10000"/>
                <a:gd name="connsiteX60" fmla="*/ 3446 w 9940"/>
                <a:gd name="connsiteY60" fmla="*/ 5081 h 10000"/>
                <a:gd name="connsiteX61" fmla="*/ 3507 w 9940"/>
                <a:gd name="connsiteY61" fmla="*/ 4415 h 10000"/>
                <a:gd name="connsiteX62" fmla="*/ 3559 w 9940"/>
                <a:gd name="connsiteY62" fmla="*/ 4061 h 10000"/>
                <a:gd name="connsiteX63" fmla="*/ 3619 w 9940"/>
                <a:gd name="connsiteY63" fmla="*/ 4061 h 10000"/>
                <a:gd name="connsiteX64" fmla="*/ 3680 w 9940"/>
                <a:gd name="connsiteY64" fmla="*/ 4061 h 10000"/>
                <a:gd name="connsiteX65" fmla="*/ 3732 w 9940"/>
                <a:gd name="connsiteY65" fmla="*/ 4061 h 10000"/>
                <a:gd name="connsiteX66" fmla="*/ 3792 w 9940"/>
                <a:gd name="connsiteY66" fmla="*/ 3969 h 10000"/>
                <a:gd name="connsiteX67" fmla="*/ 3853 w 9940"/>
                <a:gd name="connsiteY67" fmla="*/ 4125 h 10000"/>
                <a:gd name="connsiteX68" fmla="*/ 3906 w 9940"/>
                <a:gd name="connsiteY68" fmla="*/ 4125 h 10000"/>
                <a:gd name="connsiteX69" fmla="*/ 3966 w 9940"/>
                <a:gd name="connsiteY69" fmla="*/ 4189 h 10000"/>
                <a:gd name="connsiteX70" fmla="*/ 4018 w 9940"/>
                <a:gd name="connsiteY70" fmla="*/ 3969 h 10000"/>
                <a:gd name="connsiteX71" fmla="*/ 4078 w 9940"/>
                <a:gd name="connsiteY71" fmla="*/ 4571 h 10000"/>
                <a:gd name="connsiteX72" fmla="*/ 4139 w 9940"/>
                <a:gd name="connsiteY72" fmla="*/ 6222 h 10000"/>
                <a:gd name="connsiteX73" fmla="*/ 4190 w 9940"/>
                <a:gd name="connsiteY73" fmla="*/ 6796 h 10000"/>
                <a:gd name="connsiteX74" fmla="*/ 4252 w 9940"/>
                <a:gd name="connsiteY74" fmla="*/ 7080 h 10000"/>
                <a:gd name="connsiteX75" fmla="*/ 4312 w 9940"/>
                <a:gd name="connsiteY75" fmla="*/ 6732 h 10000"/>
                <a:gd name="connsiteX76" fmla="*/ 4364 w 9940"/>
                <a:gd name="connsiteY76" fmla="*/ 6952 h 10000"/>
                <a:gd name="connsiteX77" fmla="*/ 4424 w 9940"/>
                <a:gd name="connsiteY77" fmla="*/ 6889 h 10000"/>
                <a:gd name="connsiteX78" fmla="*/ 4486 w 9940"/>
                <a:gd name="connsiteY78" fmla="*/ 7526 h 10000"/>
                <a:gd name="connsiteX79" fmla="*/ 4538 w 9940"/>
                <a:gd name="connsiteY79" fmla="*/ 7526 h 10000"/>
                <a:gd name="connsiteX80" fmla="*/ 4598 w 9940"/>
                <a:gd name="connsiteY80" fmla="*/ 7178 h 10000"/>
                <a:gd name="connsiteX81" fmla="*/ 4650 w 9940"/>
                <a:gd name="connsiteY81" fmla="*/ 7080 h 10000"/>
                <a:gd name="connsiteX82" fmla="*/ 4710 w 9940"/>
                <a:gd name="connsiteY82" fmla="*/ 7016 h 10000"/>
                <a:gd name="connsiteX83" fmla="*/ 4770 w 9940"/>
                <a:gd name="connsiteY83" fmla="*/ 7526 h 10000"/>
                <a:gd name="connsiteX84" fmla="*/ 4822 w 9940"/>
                <a:gd name="connsiteY84" fmla="*/ 7300 h 10000"/>
                <a:gd name="connsiteX85" fmla="*/ 4884 w 9940"/>
                <a:gd name="connsiteY85" fmla="*/ 7016 h 10000"/>
                <a:gd name="connsiteX86" fmla="*/ 4944 w 9940"/>
                <a:gd name="connsiteY86" fmla="*/ 6222 h 10000"/>
                <a:gd name="connsiteX87" fmla="*/ 4996 w 9940"/>
                <a:gd name="connsiteY87" fmla="*/ 5585 h 10000"/>
                <a:gd name="connsiteX88" fmla="*/ 5056 w 9940"/>
                <a:gd name="connsiteY88" fmla="*/ 5272 h 10000"/>
                <a:gd name="connsiteX89" fmla="*/ 5118 w 9940"/>
                <a:gd name="connsiteY89" fmla="*/ 4855 h 10000"/>
                <a:gd name="connsiteX90" fmla="*/ 5168 w 9940"/>
                <a:gd name="connsiteY90" fmla="*/ 4351 h 10000"/>
                <a:gd name="connsiteX91" fmla="*/ 5230 w 9940"/>
                <a:gd name="connsiteY91" fmla="*/ 3969 h 10000"/>
                <a:gd name="connsiteX92" fmla="*/ 5282 w 9940"/>
                <a:gd name="connsiteY92" fmla="*/ 3778 h 10000"/>
                <a:gd name="connsiteX93" fmla="*/ 5342 w 9940"/>
                <a:gd name="connsiteY93" fmla="*/ 3969 h 10000"/>
                <a:gd name="connsiteX94" fmla="*/ 5402 w 9940"/>
                <a:gd name="connsiteY94" fmla="*/ 3905 h 10000"/>
                <a:gd name="connsiteX95" fmla="*/ 5454 w 9940"/>
                <a:gd name="connsiteY95" fmla="*/ 3778 h 10000"/>
                <a:gd name="connsiteX96" fmla="*/ 5516 w 9940"/>
                <a:gd name="connsiteY96" fmla="*/ 3969 h 10000"/>
                <a:gd name="connsiteX97" fmla="*/ 5576 w 9940"/>
                <a:gd name="connsiteY97" fmla="*/ 5776 h 10000"/>
                <a:gd name="connsiteX98" fmla="*/ 5628 w 9940"/>
                <a:gd name="connsiteY98" fmla="*/ 5776 h 10000"/>
                <a:gd name="connsiteX99" fmla="*/ 5688 w 9940"/>
                <a:gd name="connsiteY99" fmla="*/ 5145 h 10000"/>
                <a:gd name="connsiteX100" fmla="*/ 5741 w 9940"/>
                <a:gd name="connsiteY100" fmla="*/ 4351 h 10000"/>
                <a:gd name="connsiteX101" fmla="*/ 5801 w 9940"/>
                <a:gd name="connsiteY101" fmla="*/ 3778 h 10000"/>
                <a:gd name="connsiteX102" fmla="*/ 5862 w 9940"/>
                <a:gd name="connsiteY102" fmla="*/ 3685 h 10000"/>
                <a:gd name="connsiteX103" fmla="*/ 5914 w 9940"/>
                <a:gd name="connsiteY103" fmla="*/ 5585 h 10000"/>
                <a:gd name="connsiteX104" fmla="*/ 5974 w 9940"/>
                <a:gd name="connsiteY104" fmla="*/ 5649 h 10000"/>
                <a:gd name="connsiteX105" fmla="*/ 6035 w 9940"/>
                <a:gd name="connsiteY105" fmla="*/ 4983 h 10000"/>
                <a:gd name="connsiteX106" fmla="*/ 6087 w 9940"/>
                <a:gd name="connsiteY106" fmla="*/ 3969 h 10000"/>
                <a:gd name="connsiteX107" fmla="*/ 6147 w 9940"/>
                <a:gd name="connsiteY107" fmla="*/ 3621 h 10000"/>
                <a:gd name="connsiteX108" fmla="*/ 6208 w 9940"/>
                <a:gd name="connsiteY108" fmla="*/ 3395 h 10000"/>
                <a:gd name="connsiteX109" fmla="*/ 6261 w 9940"/>
                <a:gd name="connsiteY109" fmla="*/ 3268 h 10000"/>
                <a:gd name="connsiteX110" fmla="*/ 6321 w 9940"/>
                <a:gd name="connsiteY110" fmla="*/ 3111 h 10000"/>
                <a:gd name="connsiteX111" fmla="*/ 6373 w 9940"/>
                <a:gd name="connsiteY111" fmla="*/ 3048 h 10000"/>
                <a:gd name="connsiteX112" fmla="*/ 6433 w 9940"/>
                <a:gd name="connsiteY112" fmla="*/ 2827 h 10000"/>
                <a:gd name="connsiteX113" fmla="*/ 6494 w 9940"/>
                <a:gd name="connsiteY113" fmla="*/ 2764 h 10000"/>
                <a:gd name="connsiteX114" fmla="*/ 6545 w 9940"/>
                <a:gd name="connsiteY114" fmla="*/ 2445 h 10000"/>
                <a:gd name="connsiteX115" fmla="*/ 6607 w 9940"/>
                <a:gd name="connsiteY115" fmla="*/ 2764 h 10000"/>
                <a:gd name="connsiteX116" fmla="*/ 6667 w 9940"/>
                <a:gd name="connsiteY116" fmla="*/ 2885 h 10000"/>
                <a:gd name="connsiteX117" fmla="*/ 6719 w 9940"/>
                <a:gd name="connsiteY117" fmla="*/ 3048 h 10000"/>
                <a:gd name="connsiteX118" fmla="*/ 6779 w 9940"/>
                <a:gd name="connsiteY118" fmla="*/ 2885 h 10000"/>
                <a:gd name="connsiteX119" fmla="*/ 6841 w 9940"/>
                <a:gd name="connsiteY119" fmla="*/ 4571 h 10000"/>
                <a:gd name="connsiteX120" fmla="*/ 6893 w 9940"/>
                <a:gd name="connsiteY120" fmla="*/ 4415 h 10000"/>
                <a:gd name="connsiteX121" fmla="*/ 6953 w 9940"/>
                <a:gd name="connsiteY121" fmla="*/ 4415 h 10000"/>
                <a:gd name="connsiteX122" fmla="*/ 7005 w 9940"/>
                <a:gd name="connsiteY122" fmla="*/ 5209 h 10000"/>
                <a:gd name="connsiteX123" fmla="*/ 7065 w 9940"/>
                <a:gd name="connsiteY123" fmla="*/ 7399 h 10000"/>
                <a:gd name="connsiteX124" fmla="*/ 7125 w 9940"/>
                <a:gd name="connsiteY124" fmla="*/ 6889 h 10000"/>
                <a:gd name="connsiteX125" fmla="*/ 7177 w 9940"/>
                <a:gd name="connsiteY125" fmla="*/ 6002 h 10000"/>
                <a:gd name="connsiteX126" fmla="*/ 7239 w 9940"/>
                <a:gd name="connsiteY126" fmla="*/ 5272 h 10000"/>
                <a:gd name="connsiteX127" fmla="*/ 7299 w 9940"/>
                <a:gd name="connsiteY127" fmla="*/ 4983 h 10000"/>
                <a:gd name="connsiteX128" fmla="*/ 7351 w 9940"/>
                <a:gd name="connsiteY128" fmla="*/ 5081 h 10000"/>
                <a:gd name="connsiteX129" fmla="*/ 7411 w 9940"/>
                <a:gd name="connsiteY129" fmla="*/ 4919 h 10000"/>
                <a:gd name="connsiteX130" fmla="*/ 7473 w 9940"/>
                <a:gd name="connsiteY130" fmla="*/ 5145 h 10000"/>
                <a:gd name="connsiteX131" fmla="*/ 7523 w 9940"/>
                <a:gd name="connsiteY131" fmla="*/ 6286 h 10000"/>
                <a:gd name="connsiteX132" fmla="*/ 7585 w 9940"/>
                <a:gd name="connsiteY132" fmla="*/ 6286 h 10000"/>
                <a:gd name="connsiteX133" fmla="*/ 7637 w 9940"/>
                <a:gd name="connsiteY133" fmla="*/ 6159 h 10000"/>
                <a:gd name="connsiteX134" fmla="*/ 7697 w 9940"/>
                <a:gd name="connsiteY134" fmla="*/ 5429 h 10000"/>
                <a:gd name="connsiteX135" fmla="*/ 7757 w 9940"/>
                <a:gd name="connsiteY135" fmla="*/ 4699 h 10000"/>
                <a:gd name="connsiteX136" fmla="*/ 7809 w 9940"/>
                <a:gd name="connsiteY136" fmla="*/ 4415 h 10000"/>
                <a:gd name="connsiteX137" fmla="*/ 7871 w 9940"/>
                <a:gd name="connsiteY137" fmla="*/ 5081 h 10000"/>
                <a:gd name="connsiteX138" fmla="*/ 7931 w 9940"/>
                <a:gd name="connsiteY138" fmla="*/ 6506 h 10000"/>
                <a:gd name="connsiteX139" fmla="*/ 7983 w 9940"/>
                <a:gd name="connsiteY139" fmla="*/ 6570 h 10000"/>
                <a:gd name="connsiteX140" fmla="*/ 8043 w 9940"/>
                <a:gd name="connsiteY140" fmla="*/ 5713 h 10000"/>
                <a:gd name="connsiteX141" fmla="*/ 8096 w 9940"/>
                <a:gd name="connsiteY141" fmla="*/ 4855 h 10000"/>
                <a:gd name="connsiteX142" fmla="*/ 8156 w 9940"/>
                <a:gd name="connsiteY142" fmla="*/ 4571 h 10000"/>
                <a:gd name="connsiteX143" fmla="*/ 8217 w 9940"/>
                <a:gd name="connsiteY143" fmla="*/ 4351 h 10000"/>
                <a:gd name="connsiteX144" fmla="*/ 8269 w 9940"/>
                <a:gd name="connsiteY144" fmla="*/ 4189 h 10000"/>
                <a:gd name="connsiteX145" fmla="*/ 8329 w 9940"/>
                <a:gd name="connsiteY145" fmla="*/ 4125 h 10000"/>
                <a:gd name="connsiteX146" fmla="*/ 8390 w 9940"/>
                <a:gd name="connsiteY146" fmla="*/ 4189 h 10000"/>
                <a:gd name="connsiteX147" fmla="*/ 8442 w 9940"/>
                <a:gd name="connsiteY147" fmla="*/ 4125 h 10000"/>
                <a:gd name="connsiteX148" fmla="*/ 8502 w 9940"/>
                <a:gd name="connsiteY148" fmla="*/ 3969 h 10000"/>
                <a:gd name="connsiteX149" fmla="*/ 8563 w 9940"/>
                <a:gd name="connsiteY149" fmla="*/ 3459 h 10000"/>
                <a:gd name="connsiteX150" fmla="*/ 8616 w 9940"/>
                <a:gd name="connsiteY150" fmla="*/ 3175 h 10000"/>
                <a:gd name="connsiteX151" fmla="*/ 8676 w 9940"/>
                <a:gd name="connsiteY151" fmla="*/ 3048 h 10000"/>
                <a:gd name="connsiteX152" fmla="*/ 8728 w 9940"/>
                <a:gd name="connsiteY152" fmla="*/ 2885 h 10000"/>
                <a:gd name="connsiteX153" fmla="*/ 8788 w 9940"/>
                <a:gd name="connsiteY153" fmla="*/ 2827 h 10000"/>
                <a:gd name="connsiteX154" fmla="*/ 8849 w 9940"/>
                <a:gd name="connsiteY154" fmla="*/ 3111 h 10000"/>
                <a:gd name="connsiteX155" fmla="*/ 8900 w 9940"/>
                <a:gd name="connsiteY155" fmla="*/ 2949 h 10000"/>
                <a:gd name="connsiteX156" fmla="*/ 8962 w 9940"/>
                <a:gd name="connsiteY156" fmla="*/ 2885 h 10000"/>
                <a:gd name="connsiteX157" fmla="*/ 9022 w 9940"/>
                <a:gd name="connsiteY157" fmla="*/ 3111 h 10000"/>
                <a:gd name="connsiteX158" fmla="*/ 9074 w 9940"/>
                <a:gd name="connsiteY158" fmla="*/ 2827 h 10000"/>
                <a:gd name="connsiteX159" fmla="*/ 9134 w 9940"/>
                <a:gd name="connsiteY159" fmla="*/ 2445 h 10000"/>
                <a:gd name="connsiteX160" fmla="*/ 9196 w 9940"/>
                <a:gd name="connsiteY160" fmla="*/ 2254 h 10000"/>
                <a:gd name="connsiteX161" fmla="*/ 9248 w 9940"/>
                <a:gd name="connsiteY161" fmla="*/ 2155 h 10000"/>
                <a:gd name="connsiteX162" fmla="*/ 9308 w 9940"/>
                <a:gd name="connsiteY162" fmla="*/ 2254 h 10000"/>
                <a:gd name="connsiteX163" fmla="*/ 9360 w 9940"/>
                <a:gd name="connsiteY163" fmla="*/ 2445 h 10000"/>
                <a:gd name="connsiteX164" fmla="*/ 9420 w 9940"/>
                <a:gd name="connsiteY164" fmla="*/ 2827 h 10000"/>
                <a:gd name="connsiteX165" fmla="*/ 9480 w 9940"/>
                <a:gd name="connsiteY165" fmla="*/ 2601 h 10000"/>
                <a:gd name="connsiteX166" fmla="*/ 9532 w 9940"/>
                <a:gd name="connsiteY166" fmla="*/ 2317 h 10000"/>
                <a:gd name="connsiteX167" fmla="*/ 9594 w 9940"/>
                <a:gd name="connsiteY167" fmla="*/ 1524 h 10000"/>
                <a:gd name="connsiteX168" fmla="*/ 9654 w 9940"/>
                <a:gd name="connsiteY168" fmla="*/ 0 h 10000"/>
                <a:gd name="connsiteX169" fmla="*/ 9706 w 9940"/>
                <a:gd name="connsiteY169" fmla="*/ 1362 h 10000"/>
                <a:gd name="connsiteX170" fmla="*/ 9766 w 9940"/>
                <a:gd name="connsiteY170" fmla="*/ 3331 h 10000"/>
                <a:gd name="connsiteX171" fmla="*/ 9828 w 9940"/>
                <a:gd name="connsiteY171" fmla="*/ 3395 h 10000"/>
                <a:gd name="connsiteX172" fmla="*/ 9878 w 9940"/>
                <a:gd name="connsiteY172" fmla="*/ 4189 h 10000"/>
                <a:gd name="connsiteX173" fmla="*/ 9940 w 9940"/>
                <a:gd name="connsiteY173" fmla="*/ 41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940" h="10000">
                  <a:moveTo>
                    <a:pt x="0" y="10000"/>
                  </a:moveTo>
                  <a:cubicBezTo>
                    <a:pt x="21" y="9832"/>
                    <a:pt x="41" y="9664"/>
                    <a:pt x="62" y="9496"/>
                  </a:cubicBezTo>
                  <a:cubicBezTo>
                    <a:pt x="79" y="9399"/>
                    <a:pt x="95" y="9303"/>
                    <a:pt x="112" y="9206"/>
                  </a:cubicBezTo>
                  <a:cubicBezTo>
                    <a:pt x="133" y="9270"/>
                    <a:pt x="153" y="9333"/>
                    <a:pt x="174" y="9397"/>
                  </a:cubicBezTo>
                  <a:cubicBezTo>
                    <a:pt x="194" y="9355"/>
                    <a:pt x="214" y="9312"/>
                    <a:pt x="234" y="9270"/>
                  </a:cubicBezTo>
                  <a:cubicBezTo>
                    <a:pt x="251" y="9102"/>
                    <a:pt x="269" y="8934"/>
                    <a:pt x="286" y="8766"/>
                  </a:cubicBezTo>
                  <a:cubicBezTo>
                    <a:pt x="306" y="8447"/>
                    <a:pt x="326" y="8129"/>
                    <a:pt x="346" y="7810"/>
                  </a:cubicBezTo>
                  <a:cubicBezTo>
                    <a:pt x="367" y="7789"/>
                    <a:pt x="387" y="7767"/>
                    <a:pt x="408" y="7746"/>
                  </a:cubicBezTo>
                  <a:lnTo>
                    <a:pt x="460" y="7810"/>
                  </a:lnTo>
                  <a:cubicBezTo>
                    <a:pt x="480" y="7715"/>
                    <a:pt x="500" y="7621"/>
                    <a:pt x="520" y="7526"/>
                  </a:cubicBezTo>
                  <a:cubicBezTo>
                    <a:pt x="537" y="7356"/>
                    <a:pt x="555" y="7186"/>
                    <a:pt x="572" y="7016"/>
                  </a:cubicBezTo>
                  <a:lnTo>
                    <a:pt x="632" y="7016"/>
                  </a:lnTo>
                  <a:cubicBezTo>
                    <a:pt x="652" y="6995"/>
                    <a:pt x="672" y="6973"/>
                    <a:pt x="692" y="6952"/>
                  </a:cubicBezTo>
                  <a:cubicBezTo>
                    <a:pt x="709" y="6803"/>
                    <a:pt x="727" y="6655"/>
                    <a:pt x="744" y="6506"/>
                  </a:cubicBezTo>
                  <a:cubicBezTo>
                    <a:pt x="765" y="6485"/>
                    <a:pt x="785" y="6464"/>
                    <a:pt x="806" y="6443"/>
                  </a:cubicBezTo>
                  <a:lnTo>
                    <a:pt x="866" y="6506"/>
                  </a:lnTo>
                  <a:cubicBezTo>
                    <a:pt x="883" y="6485"/>
                    <a:pt x="901" y="6464"/>
                    <a:pt x="918" y="6443"/>
                  </a:cubicBezTo>
                  <a:lnTo>
                    <a:pt x="978" y="6506"/>
                  </a:lnTo>
                  <a:cubicBezTo>
                    <a:pt x="996" y="6485"/>
                    <a:pt x="1013" y="6464"/>
                    <a:pt x="1031" y="6443"/>
                  </a:cubicBezTo>
                  <a:cubicBezTo>
                    <a:pt x="1051" y="6877"/>
                    <a:pt x="1071" y="7312"/>
                    <a:pt x="1091" y="7746"/>
                  </a:cubicBezTo>
                  <a:lnTo>
                    <a:pt x="1152" y="7810"/>
                  </a:lnTo>
                  <a:cubicBezTo>
                    <a:pt x="1169" y="7621"/>
                    <a:pt x="1187" y="7431"/>
                    <a:pt x="1204" y="7242"/>
                  </a:cubicBezTo>
                  <a:cubicBezTo>
                    <a:pt x="1224" y="6829"/>
                    <a:pt x="1244" y="6415"/>
                    <a:pt x="1264" y="6002"/>
                  </a:cubicBezTo>
                  <a:cubicBezTo>
                    <a:pt x="1284" y="5927"/>
                    <a:pt x="1305" y="5851"/>
                    <a:pt x="1325" y="5776"/>
                  </a:cubicBezTo>
                  <a:cubicBezTo>
                    <a:pt x="1342" y="5830"/>
                    <a:pt x="1360" y="5885"/>
                    <a:pt x="1377" y="5939"/>
                  </a:cubicBezTo>
                  <a:cubicBezTo>
                    <a:pt x="1397" y="5842"/>
                    <a:pt x="1418" y="5746"/>
                    <a:pt x="1438" y="5649"/>
                  </a:cubicBezTo>
                  <a:cubicBezTo>
                    <a:pt x="1458" y="5554"/>
                    <a:pt x="1478" y="5460"/>
                    <a:pt x="1498" y="5365"/>
                  </a:cubicBezTo>
                  <a:cubicBezTo>
                    <a:pt x="1516" y="5313"/>
                    <a:pt x="1533" y="5261"/>
                    <a:pt x="1551" y="5209"/>
                  </a:cubicBezTo>
                  <a:cubicBezTo>
                    <a:pt x="1571" y="5334"/>
                    <a:pt x="1591" y="5460"/>
                    <a:pt x="1611" y="5585"/>
                  </a:cubicBezTo>
                  <a:cubicBezTo>
                    <a:pt x="1628" y="5724"/>
                    <a:pt x="1646" y="5863"/>
                    <a:pt x="1663" y="6002"/>
                  </a:cubicBezTo>
                  <a:cubicBezTo>
                    <a:pt x="1683" y="6531"/>
                    <a:pt x="1703" y="7061"/>
                    <a:pt x="1723" y="7590"/>
                  </a:cubicBezTo>
                  <a:cubicBezTo>
                    <a:pt x="1743" y="7760"/>
                    <a:pt x="1764" y="7930"/>
                    <a:pt x="1784" y="8100"/>
                  </a:cubicBezTo>
                  <a:cubicBezTo>
                    <a:pt x="1801" y="7833"/>
                    <a:pt x="1818" y="7567"/>
                    <a:pt x="1835" y="7300"/>
                  </a:cubicBezTo>
                  <a:cubicBezTo>
                    <a:pt x="1856" y="6846"/>
                    <a:pt x="1876" y="6393"/>
                    <a:pt x="1897" y="5939"/>
                  </a:cubicBezTo>
                  <a:lnTo>
                    <a:pt x="1957" y="5492"/>
                  </a:lnTo>
                  <a:cubicBezTo>
                    <a:pt x="1974" y="5376"/>
                    <a:pt x="1992" y="5261"/>
                    <a:pt x="2009" y="5145"/>
                  </a:cubicBezTo>
                  <a:cubicBezTo>
                    <a:pt x="2029" y="5124"/>
                    <a:pt x="2049" y="5102"/>
                    <a:pt x="2069" y="5081"/>
                  </a:cubicBezTo>
                  <a:cubicBezTo>
                    <a:pt x="2090" y="4932"/>
                    <a:pt x="2110" y="4784"/>
                    <a:pt x="2131" y="4635"/>
                  </a:cubicBezTo>
                  <a:lnTo>
                    <a:pt x="2183" y="4635"/>
                  </a:lnTo>
                  <a:cubicBezTo>
                    <a:pt x="2203" y="4730"/>
                    <a:pt x="2223" y="4824"/>
                    <a:pt x="2243" y="4919"/>
                  </a:cubicBezTo>
                  <a:cubicBezTo>
                    <a:pt x="2260" y="5861"/>
                    <a:pt x="2278" y="6804"/>
                    <a:pt x="2295" y="7746"/>
                  </a:cubicBezTo>
                  <a:cubicBezTo>
                    <a:pt x="2315" y="7989"/>
                    <a:pt x="2335" y="8233"/>
                    <a:pt x="2355" y="8476"/>
                  </a:cubicBezTo>
                  <a:cubicBezTo>
                    <a:pt x="2376" y="8159"/>
                    <a:pt x="2396" y="7843"/>
                    <a:pt x="2417" y="7526"/>
                  </a:cubicBezTo>
                  <a:cubicBezTo>
                    <a:pt x="2434" y="7091"/>
                    <a:pt x="2450" y="6657"/>
                    <a:pt x="2467" y="6222"/>
                  </a:cubicBezTo>
                  <a:cubicBezTo>
                    <a:pt x="2488" y="5936"/>
                    <a:pt x="2508" y="5651"/>
                    <a:pt x="2529" y="5365"/>
                  </a:cubicBezTo>
                  <a:lnTo>
                    <a:pt x="2589" y="5272"/>
                  </a:lnTo>
                  <a:cubicBezTo>
                    <a:pt x="2606" y="5251"/>
                    <a:pt x="2624" y="5230"/>
                    <a:pt x="2641" y="5209"/>
                  </a:cubicBezTo>
                  <a:lnTo>
                    <a:pt x="2701" y="4699"/>
                  </a:lnTo>
                  <a:cubicBezTo>
                    <a:pt x="2722" y="4772"/>
                    <a:pt x="2742" y="4846"/>
                    <a:pt x="2763" y="4919"/>
                  </a:cubicBezTo>
                  <a:cubicBezTo>
                    <a:pt x="2780" y="4994"/>
                    <a:pt x="2796" y="5070"/>
                    <a:pt x="2813" y="5145"/>
                  </a:cubicBezTo>
                  <a:cubicBezTo>
                    <a:pt x="2834" y="5599"/>
                    <a:pt x="2854" y="6052"/>
                    <a:pt x="2875" y="6506"/>
                  </a:cubicBezTo>
                  <a:cubicBezTo>
                    <a:pt x="2892" y="6697"/>
                    <a:pt x="2910" y="6889"/>
                    <a:pt x="2927" y="7080"/>
                  </a:cubicBezTo>
                  <a:cubicBezTo>
                    <a:pt x="2947" y="6848"/>
                    <a:pt x="2967" y="6617"/>
                    <a:pt x="2987" y="6385"/>
                  </a:cubicBezTo>
                  <a:lnTo>
                    <a:pt x="3047" y="5365"/>
                  </a:lnTo>
                  <a:cubicBezTo>
                    <a:pt x="3064" y="5048"/>
                    <a:pt x="3082" y="4732"/>
                    <a:pt x="3099" y="4415"/>
                  </a:cubicBezTo>
                  <a:cubicBezTo>
                    <a:pt x="3120" y="4266"/>
                    <a:pt x="3140" y="4118"/>
                    <a:pt x="3161" y="3969"/>
                  </a:cubicBezTo>
                  <a:cubicBezTo>
                    <a:pt x="3181" y="4000"/>
                    <a:pt x="3201" y="4030"/>
                    <a:pt x="3221" y="4061"/>
                  </a:cubicBezTo>
                  <a:cubicBezTo>
                    <a:pt x="3238" y="4401"/>
                    <a:pt x="3256" y="4741"/>
                    <a:pt x="3273" y="5081"/>
                  </a:cubicBezTo>
                  <a:cubicBezTo>
                    <a:pt x="3293" y="5610"/>
                    <a:pt x="3313" y="6140"/>
                    <a:pt x="3333" y="6669"/>
                  </a:cubicBezTo>
                  <a:cubicBezTo>
                    <a:pt x="3351" y="6574"/>
                    <a:pt x="3368" y="6480"/>
                    <a:pt x="3386" y="6385"/>
                  </a:cubicBezTo>
                  <a:cubicBezTo>
                    <a:pt x="3406" y="5950"/>
                    <a:pt x="3426" y="5516"/>
                    <a:pt x="3446" y="5081"/>
                  </a:cubicBezTo>
                  <a:cubicBezTo>
                    <a:pt x="3466" y="4859"/>
                    <a:pt x="3487" y="4637"/>
                    <a:pt x="3507" y="4415"/>
                  </a:cubicBezTo>
                  <a:cubicBezTo>
                    <a:pt x="3524" y="4297"/>
                    <a:pt x="3542" y="4179"/>
                    <a:pt x="3559" y="4061"/>
                  </a:cubicBezTo>
                  <a:lnTo>
                    <a:pt x="3619" y="4061"/>
                  </a:lnTo>
                  <a:lnTo>
                    <a:pt x="3680" y="4061"/>
                  </a:lnTo>
                  <a:lnTo>
                    <a:pt x="3732" y="4061"/>
                  </a:lnTo>
                  <a:cubicBezTo>
                    <a:pt x="3752" y="4030"/>
                    <a:pt x="3772" y="4000"/>
                    <a:pt x="3792" y="3969"/>
                  </a:cubicBezTo>
                  <a:cubicBezTo>
                    <a:pt x="3812" y="4021"/>
                    <a:pt x="3833" y="4073"/>
                    <a:pt x="3853" y="4125"/>
                  </a:cubicBezTo>
                  <a:lnTo>
                    <a:pt x="3906" y="4125"/>
                  </a:lnTo>
                  <a:cubicBezTo>
                    <a:pt x="3926" y="4146"/>
                    <a:pt x="3946" y="4168"/>
                    <a:pt x="3966" y="4189"/>
                  </a:cubicBezTo>
                  <a:cubicBezTo>
                    <a:pt x="3983" y="4116"/>
                    <a:pt x="4001" y="4042"/>
                    <a:pt x="4018" y="3969"/>
                  </a:cubicBezTo>
                  <a:cubicBezTo>
                    <a:pt x="4038" y="4170"/>
                    <a:pt x="4058" y="4370"/>
                    <a:pt x="4078" y="4571"/>
                  </a:cubicBezTo>
                  <a:cubicBezTo>
                    <a:pt x="4098" y="5121"/>
                    <a:pt x="4119" y="5672"/>
                    <a:pt x="4139" y="6222"/>
                  </a:cubicBezTo>
                  <a:cubicBezTo>
                    <a:pt x="4156" y="6413"/>
                    <a:pt x="4173" y="6605"/>
                    <a:pt x="4190" y="6796"/>
                  </a:cubicBezTo>
                  <a:cubicBezTo>
                    <a:pt x="4211" y="6891"/>
                    <a:pt x="4231" y="6985"/>
                    <a:pt x="4252" y="7080"/>
                  </a:cubicBezTo>
                  <a:lnTo>
                    <a:pt x="4312" y="6732"/>
                  </a:lnTo>
                  <a:cubicBezTo>
                    <a:pt x="4329" y="6805"/>
                    <a:pt x="4347" y="6879"/>
                    <a:pt x="4364" y="6952"/>
                  </a:cubicBezTo>
                  <a:lnTo>
                    <a:pt x="4424" y="6889"/>
                  </a:lnTo>
                  <a:cubicBezTo>
                    <a:pt x="4445" y="7101"/>
                    <a:pt x="4465" y="7314"/>
                    <a:pt x="4486" y="7526"/>
                  </a:cubicBezTo>
                  <a:lnTo>
                    <a:pt x="4538" y="7526"/>
                  </a:lnTo>
                  <a:lnTo>
                    <a:pt x="4598" y="7178"/>
                  </a:lnTo>
                  <a:cubicBezTo>
                    <a:pt x="4615" y="7145"/>
                    <a:pt x="4633" y="7113"/>
                    <a:pt x="4650" y="7080"/>
                  </a:cubicBezTo>
                  <a:cubicBezTo>
                    <a:pt x="4670" y="7059"/>
                    <a:pt x="4690" y="7037"/>
                    <a:pt x="4710" y="7016"/>
                  </a:cubicBezTo>
                  <a:lnTo>
                    <a:pt x="4770" y="7526"/>
                  </a:lnTo>
                  <a:cubicBezTo>
                    <a:pt x="4787" y="7451"/>
                    <a:pt x="4805" y="7375"/>
                    <a:pt x="4822" y="7300"/>
                  </a:cubicBezTo>
                  <a:cubicBezTo>
                    <a:pt x="4843" y="7205"/>
                    <a:pt x="4863" y="7111"/>
                    <a:pt x="4884" y="7016"/>
                  </a:cubicBezTo>
                  <a:cubicBezTo>
                    <a:pt x="4904" y="6751"/>
                    <a:pt x="4924" y="6487"/>
                    <a:pt x="4944" y="6222"/>
                  </a:cubicBezTo>
                  <a:cubicBezTo>
                    <a:pt x="4961" y="6010"/>
                    <a:pt x="4979" y="5797"/>
                    <a:pt x="4996" y="5585"/>
                  </a:cubicBezTo>
                  <a:cubicBezTo>
                    <a:pt x="5016" y="5481"/>
                    <a:pt x="5036" y="5376"/>
                    <a:pt x="5056" y="5272"/>
                  </a:cubicBezTo>
                  <a:cubicBezTo>
                    <a:pt x="5077" y="5133"/>
                    <a:pt x="5097" y="4994"/>
                    <a:pt x="5118" y="4855"/>
                  </a:cubicBezTo>
                  <a:cubicBezTo>
                    <a:pt x="5135" y="4687"/>
                    <a:pt x="5151" y="4519"/>
                    <a:pt x="5168" y="4351"/>
                  </a:cubicBezTo>
                  <a:cubicBezTo>
                    <a:pt x="5189" y="4224"/>
                    <a:pt x="5209" y="4096"/>
                    <a:pt x="5230" y="3969"/>
                  </a:cubicBezTo>
                  <a:cubicBezTo>
                    <a:pt x="5247" y="3905"/>
                    <a:pt x="5265" y="3842"/>
                    <a:pt x="5282" y="3778"/>
                  </a:cubicBezTo>
                  <a:cubicBezTo>
                    <a:pt x="5302" y="3842"/>
                    <a:pt x="5322" y="3905"/>
                    <a:pt x="5342" y="3969"/>
                  </a:cubicBezTo>
                  <a:cubicBezTo>
                    <a:pt x="5362" y="3948"/>
                    <a:pt x="5382" y="3926"/>
                    <a:pt x="5402" y="3905"/>
                  </a:cubicBezTo>
                  <a:cubicBezTo>
                    <a:pt x="5419" y="3863"/>
                    <a:pt x="5437" y="3820"/>
                    <a:pt x="5454" y="3778"/>
                  </a:cubicBezTo>
                  <a:cubicBezTo>
                    <a:pt x="5475" y="3842"/>
                    <a:pt x="5495" y="3905"/>
                    <a:pt x="5516" y="3969"/>
                  </a:cubicBezTo>
                  <a:cubicBezTo>
                    <a:pt x="5536" y="4571"/>
                    <a:pt x="5556" y="5174"/>
                    <a:pt x="5576" y="5776"/>
                  </a:cubicBezTo>
                  <a:lnTo>
                    <a:pt x="5628" y="5776"/>
                  </a:lnTo>
                  <a:cubicBezTo>
                    <a:pt x="5648" y="5566"/>
                    <a:pt x="5668" y="5355"/>
                    <a:pt x="5688" y="5145"/>
                  </a:cubicBezTo>
                  <a:cubicBezTo>
                    <a:pt x="5706" y="4880"/>
                    <a:pt x="5723" y="4616"/>
                    <a:pt x="5741" y="4351"/>
                  </a:cubicBezTo>
                  <a:lnTo>
                    <a:pt x="5801" y="3778"/>
                  </a:lnTo>
                  <a:cubicBezTo>
                    <a:pt x="5821" y="3747"/>
                    <a:pt x="5842" y="3716"/>
                    <a:pt x="5862" y="3685"/>
                  </a:cubicBezTo>
                  <a:cubicBezTo>
                    <a:pt x="5879" y="4318"/>
                    <a:pt x="5897" y="4952"/>
                    <a:pt x="5914" y="5585"/>
                  </a:cubicBezTo>
                  <a:cubicBezTo>
                    <a:pt x="5934" y="5606"/>
                    <a:pt x="5954" y="5628"/>
                    <a:pt x="5974" y="5649"/>
                  </a:cubicBezTo>
                  <a:cubicBezTo>
                    <a:pt x="5994" y="5427"/>
                    <a:pt x="6015" y="5205"/>
                    <a:pt x="6035" y="4983"/>
                  </a:cubicBezTo>
                  <a:cubicBezTo>
                    <a:pt x="6052" y="4645"/>
                    <a:pt x="6070" y="4307"/>
                    <a:pt x="6087" y="3969"/>
                  </a:cubicBezTo>
                  <a:lnTo>
                    <a:pt x="6147" y="3621"/>
                  </a:lnTo>
                  <a:cubicBezTo>
                    <a:pt x="6167" y="3546"/>
                    <a:pt x="6188" y="3470"/>
                    <a:pt x="6208" y="3395"/>
                  </a:cubicBezTo>
                  <a:cubicBezTo>
                    <a:pt x="6226" y="3353"/>
                    <a:pt x="6243" y="3310"/>
                    <a:pt x="6261" y="3268"/>
                  </a:cubicBezTo>
                  <a:cubicBezTo>
                    <a:pt x="6281" y="3216"/>
                    <a:pt x="6301" y="3163"/>
                    <a:pt x="6321" y="3111"/>
                  </a:cubicBezTo>
                  <a:cubicBezTo>
                    <a:pt x="6338" y="3090"/>
                    <a:pt x="6356" y="3069"/>
                    <a:pt x="6373" y="3048"/>
                  </a:cubicBezTo>
                  <a:cubicBezTo>
                    <a:pt x="6393" y="2974"/>
                    <a:pt x="6413" y="2901"/>
                    <a:pt x="6433" y="2827"/>
                  </a:cubicBezTo>
                  <a:cubicBezTo>
                    <a:pt x="6453" y="2806"/>
                    <a:pt x="6474" y="2785"/>
                    <a:pt x="6494" y="2764"/>
                  </a:cubicBezTo>
                  <a:cubicBezTo>
                    <a:pt x="6511" y="2658"/>
                    <a:pt x="6528" y="2551"/>
                    <a:pt x="6545" y="2445"/>
                  </a:cubicBezTo>
                  <a:cubicBezTo>
                    <a:pt x="6566" y="2551"/>
                    <a:pt x="6586" y="2658"/>
                    <a:pt x="6607" y="2764"/>
                  </a:cubicBezTo>
                  <a:cubicBezTo>
                    <a:pt x="6627" y="2804"/>
                    <a:pt x="6647" y="2845"/>
                    <a:pt x="6667" y="2885"/>
                  </a:cubicBezTo>
                  <a:cubicBezTo>
                    <a:pt x="6684" y="2939"/>
                    <a:pt x="6702" y="2994"/>
                    <a:pt x="6719" y="3048"/>
                  </a:cubicBezTo>
                  <a:cubicBezTo>
                    <a:pt x="6739" y="2994"/>
                    <a:pt x="6759" y="2939"/>
                    <a:pt x="6779" y="2885"/>
                  </a:cubicBezTo>
                  <a:cubicBezTo>
                    <a:pt x="6800" y="3447"/>
                    <a:pt x="6820" y="4009"/>
                    <a:pt x="6841" y="4571"/>
                  </a:cubicBezTo>
                  <a:cubicBezTo>
                    <a:pt x="6858" y="4519"/>
                    <a:pt x="6876" y="4467"/>
                    <a:pt x="6893" y="4415"/>
                  </a:cubicBezTo>
                  <a:lnTo>
                    <a:pt x="6953" y="4415"/>
                  </a:lnTo>
                  <a:cubicBezTo>
                    <a:pt x="6970" y="4680"/>
                    <a:pt x="6988" y="4944"/>
                    <a:pt x="7005" y="5209"/>
                  </a:cubicBezTo>
                  <a:lnTo>
                    <a:pt x="7065" y="7399"/>
                  </a:lnTo>
                  <a:lnTo>
                    <a:pt x="7125" y="6889"/>
                  </a:lnTo>
                  <a:cubicBezTo>
                    <a:pt x="7142" y="6593"/>
                    <a:pt x="7160" y="6298"/>
                    <a:pt x="7177" y="6002"/>
                  </a:cubicBezTo>
                  <a:cubicBezTo>
                    <a:pt x="7198" y="5759"/>
                    <a:pt x="7218" y="5515"/>
                    <a:pt x="7239" y="5272"/>
                  </a:cubicBezTo>
                  <a:cubicBezTo>
                    <a:pt x="7259" y="5176"/>
                    <a:pt x="7279" y="5079"/>
                    <a:pt x="7299" y="4983"/>
                  </a:cubicBezTo>
                  <a:cubicBezTo>
                    <a:pt x="7316" y="5016"/>
                    <a:pt x="7334" y="5048"/>
                    <a:pt x="7351" y="5081"/>
                  </a:cubicBezTo>
                  <a:lnTo>
                    <a:pt x="7411" y="4919"/>
                  </a:lnTo>
                  <a:cubicBezTo>
                    <a:pt x="7432" y="4994"/>
                    <a:pt x="7452" y="5070"/>
                    <a:pt x="7473" y="5145"/>
                  </a:cubicBezTo>
                  <a:cubicBezTo>
                    <a:pt x="7490" y="5525"/>
                    <a:pt x="7506" y="5906"/>
                    <a:pt x="7523" y="6286"/>
                  </a:cubicBezTo>
                  <a:lnTo>
                    <a:pt x="7585" y="6286"/>
                  </a:lnTo>
                  <a:cubicBezTo>
                    <a:pt x="7602" y="6244"/>
                    <a:pt x="7620" y="6201"/>
                    <a:pt x="7637" y="6159"/>
                  </a:cubicBezTo>
                  <a:cubicBezTo>
                    <a:pt x="7657" y="5916"/>
                    <a:pt x="7677" y="5672"/>
                    <a:pt x="7697" y="5429"/>
                  </a:cubicBezTo>
                  <a:cubicBezTo>
                    <a:pt x="7717" y="5186"/>
                    <a:pt x="7737" y="4942"/>
                    <a:pt x="7757" y="4699"/>
                  </a:cubicBezTo>
                  <a:cubicBezTo>
                    <a:pt x="7774" y="4604"/>
                    <a:pt x="7792" y="4510"/>
                    <a:pt x="7809" y="4415"/>
                  </a:cubicBezTo>
                  <a:cubicBezTo>
                    <a:pt x="7830" y="4637"/>
                    <a:pt x="7850" y="4859"/>
                    <a:pt x="7871" y="5081"/>
                  </a:cubicBezTo>
                  <a:lnTo>
                    <a:pt x="7931" y="6506"/>
                  </a:lnTo>
                  <a:lnTo>
                    <a:pt x="7983" y="6570"/>
                  </a:lnTo>
                  <a:cubicBezTo>
                    <a:pt x="8003" y="6284"/>
                    <a:pt x="8023" y="5999"/>
                    <a:pt x="8043" y="5713"/>
                  </a:cubicBezTo>
                  <a:cubicBezTo>
                    <a:pt x="8061" y="5427"/>
                    <a:pt x="8078" y="5141"/>
                    <a:pt x="8096" y="4855"/>
                  </a:cubicBezTo>
                  <a:cubicBezTo>
                    <a:pt x="8116" y="4760"/>
                    <a:pt x="8136" y="4666"/>
                    <a:pt x="8156" y="4571"/>
                  </a:cubicBezTo>
                  <a:cubicBezTo>
                    <a:pt x="8176" y="4498"/>
                    <a:pt x="8197" y="4424"/>
                    <a:pt x="8217" y="4351"/>
                  </a:cubicBezTo>
                  <a:cubicBezTo>
                    <a:pt x="8234" y="4297"/>
                    <a:pt x="8252" y="4243"/>
                    <a:pt x="8269" y="4189"/>
                  </a:cubicBezTo>
                  <a:cubicBezTo>
                    <a:pt x="8289" y="4168"/>
                    <a:pt x="8309" y="4146"/>
                    <a:pt x="8329" y="4125"/>
                  </a:cubicBezTo>
                  <a:lnTo>
                    <a:pt x="8390" y="4189"/>
                  </a:lnTo>
                  <a:lnTo>
                    <a:pt x="8442" y="4125"/>
                  </a:lnTo>
                  <a:lnTo>
                    <a:pt x="8502" y="3969"/>
                  </a:lnTo>
                  <a:cubicBezTo>
                    <a:pt x="8522" y="3799"/>
                    <a:pt x="8543" y="3629"/>
                    <a:pt x="8563" y="3459"/>
                  </a:cubicBezTo>
                  <a:cubicBezTo>
                    <a:pt x="8581" y="3364"/>
                    <a:pt x="8598" y="3270"/>
                    <a:pt x="8616" y="3175"/>
                  </a:cubicBezTo>
                  <a:cubicBezTo>
                    <a:pt x="8636" y="3133"/>
                    <a:pt x="8656" y="3090"/>
                    <a:pt x="8676" y="3048"/>
                  </a:cubicBezTo>
                  <a:cubicBezTo>
                    <a:pt x="8693" y="2994"/>
                    <a:pt x="8711" y="2939"/>
                    <a:pt x="8728" y="2885"/>
                  </a:cubicBezTo>
                  <a:cubicBezTo>
                    <a:pt x="8748" y="2866"/>
                    <a:pt x="8768" y="2846"/>
                    <a:pt x="8788" y="2827"/>
                  </a:cubicBezTo>
                  <a:cubicBezTo>
                    <a:pt x="8808" y="2922"/>
                    <a:pt x="8829" y="3016"/>
                    <a:pt x="8849" y="3111"/>
                  </a:cubicBezTo>
                  <a:lnTo>
                    <a:pt x="8900" y="2949"/>
                  </a:lnTo>
                  <a:cubicBezTo>
                    <a:pt x="8921" y="2928"/>
                    <a:pt x="8941" y="2906"/>
                    <a:pt x="8962" y="2885"/>
                  </a:cubicBezTo>
                  <a:cubicBezTo>
                    <a:pt x="8982" y="2960"/>
                    <a:pt x="9002" y="3036"/>
                    <a:pt x="9022" y="3111"/>
                  </a:cubicBezTo>
                  <a:cubicBezTo>
                    <a:pt x="9039" y="3016"/>
                    <a:pt x="9057" y="2922"/>
                    <a:pt x="9074" y="2827"/>
                  </a:cubicBezTo>
                  <a:cubicBezTo>
                    <a:pt x="9094" y="2700"/>
                    <a:pt x="9114" y="2572"/>
                    <a:pt x="9134" y="2445"/>
                  </a:cubicBezTo>
                  <a:cubicBezTo>
                    <a:pt x="9155" y="2381"/>
                    <a:pt x="9175" y="2318"/>
                    <a:pt x="9196" y="2254"/>
                  </a:cubicBezTo>
                  <a:cubicBezTo>
                    <a:pt x="9213" y="2221"/>
                    <a:pt x="9231" y="2188"/>
                    <a:pt x="9248" y="2155"/>
                  </a:cubicBezTo>
                  <a:lnTo>
                    <a:pt x="9308" y="2254"/>
                  </a:lnTo>
                  <a:cubicBezTo>
                    <a:pt x="9325" y="2318"/>
                    <a:pt x="9343" y="2381"/>
                    <a:pt x="9360" y="2445"/>
                  </a:cubicBezTo>
                  <a:cubicBezTo>
                    <a:pt x="9380" y="2572"/>
                    <a:pt x="9400" y="2700"/>
                    <a:pt x="9420" y="2827"/>
                  </a:cubicBezTo>
                  <a:cubicBezTo>
                    <a:pt x="9440" y="2752"/>
                    <a:pt x="9460" y="2676"/>
                    <a:pt x="9480" y="2601"/>
                  </a:cubicBezTo>
                  <a:cubicBezTo>
                    <a:pt x="9497" y="2506"/>
                    <a:pt x="9515" y="2412"/>
                    <a:pt x="9532" y="2317"/>
                  </a:cubicBezTo>
                  <a:cubicBezTo>
                    <a:pt x="9553" y="2053"/>
                    <a:pt x="9573" y="1788"/>
                    <a:pt x="9594" y="1524"/>
                  </a:cubicBezTo>
                  <a:lnTo>
                    <a:pt x="9654" y="0"/>
                  </a:lnTo>
                  <a:cubicBezTo>
                    <a:pt x="9671" y="454"/>
                    <a:pt x="9689" y="908"/>
                    <a:pt x="9706" y="1362"/>
                  </a:cubicBezTo>
                  <a:cubicBezTo>
                    <a:pt x="9726" y="2018"/>
                    <a:pt x="9746" y="2675"/>
                    <a:pt x="9766" y="3331"/>
                  </a:cubicBezTo>
                  <a:cubicBezTo>
                    <a:pt x="9787" y="3352"/>
                    <a:pt x="9807" y="3374"/>
                    <a:pt x="9828" y="3395"/>
                  </a:cubicBezTo>
                  <a:cubicBezTo>
                    <a:pt x="9845" y="3660"/>
                    <a:pt x="9861" y="3924"/>
                    <a:pt x="9878" y="4189"/>
                  </a:cubicBezTo>
                  <a:cubicBezTo>
                    <a:pt x="9899" y="4168"/>
                    <a:pt x="9919" y="4146"/>
                    <a:pt x="9940" y="4125"/>
                  </a:cubicBezTo>
                </a:path>
              </a:pathLst>
            </a:custGeom>
            <a:noFill/>
            <a:ln w="6350" cap="rnd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930CE58-82FD-4A36-9035-7E65BFF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CC97E35-5B95-46E4-8052-6974F50D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85" y="436072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D1F92127-0A95-4CEA-9534-AE258F02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634C2BD6-4AF3-4709-A244-241172E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12" y="423798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C3B037-6ADD-4518-A626-EC7D7C7E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6FED8FF9-276F-4288-A019-AAE4E455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12" y="41696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D8441A10-8C72-40FA-A10B-CA84B376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CE5BC6-E68E-456F-B92D-155FFA3A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37" y="422264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F6FB82B9-0A1B-42B0-96F5-918B7CC2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474F257-6D59-480A-9297-5E89F0A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137" y="418498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1FA86C94-AA1D-4D28-92F3-B50C3DE4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DCDC56-EA91-416B-9E24-EFDEEC2B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32" y="406224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CED4650C-9857-4A1A-A091-96C24521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EAF8B475-3CC6-4767-AB18-88BF5A88D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58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92A13BE-D3DA-49DB-BFF6-28D849A1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800B2BCE-F995-40DE-9C03-82F5BFFE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8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3E2AD12D-1CD2-4A2F-A24A-82D4B8C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3F02A262-3DA6-4FB3-B123-42022B44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58" y="384048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5C90F921-D654-416D-9F3E-DC19637F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A9A160E6-02B0-4C8E-8644-C3189D9F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585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58754C7-B82D-45C8-BA8A-A09A38D2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7B4E882B-3E32-47CB-8821-E0B75844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D7C1A8D2-9506-4D45-AF68-5682523A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34EBCE0B-CFC0-4A6E-A759-96599BAD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79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5C24D91E-3AC8-4822-B8C9-B3ACC64B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52FCA50D-9751-4871-AD54-4CCED13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006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E33F4F98-7265-4198-9D41-EEC0E376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E88BFC61-6474-494D-BC79-973AFBF6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006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02826F3-1FF5-4BBB-9D74-008CCB3FF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7F3AA074-4E95-4A5B-8D60-90DAA1C0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031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7619CC9E-D258-4E09-BEFD-FA4B9C74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CF6F20D-4532-4755-BD35-54D62284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31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78E58ACC-2F04-41A6-BE4D-179B09F5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97FD4721-564B-4D6B-A7CF-5A02BD4B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426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113E032-BE7A-4F84-BBE4-B0BD077A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59F03E99-968E-4765-8FCA-6AF0F9FA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52" y="352667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D345C707-B937-4593-8A2C-98BC2C1C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48191870-65B9-48F5-A7F6-E3217E69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52" y="350435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D6E0E967-433E-4383-90AF-0085F887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2C5C2D31-7F3E-4B1A-8A3A-BB6865AC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452" y="38181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F0451011-BC1D-433C-AF32-3D1905B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2861EEF-1196-4517-AF0D-94075D9B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479" y="3840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C594142B-7791-482A-8161-92E603A6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41027D95-3BC8-4121-9A0F-385605BA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479" y="370240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4D9E535D-2095-48D6-88CF-39B68BB9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A5B6860B-9132-4DD7-9E74-82C15D10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873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0D57B565-55E2-4C60-9449-66A82E07C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3D1AEF3A-FDF2-4E84-8738-0CAC4B40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00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1A59CEA9-80C6-4FDF-BF20-08F9A15C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02D39CB3-9DB5-499E-A377-CFB21E4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00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E6E727D4-45A2-4547-8C85-80C2CDB6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F6D5373A-9C47-4BF9-AA2A-E32709215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925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A0C8461E-0D21-4FC8-9205-2DC3CD7E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42AC69D8-16D5-41E2-A7C4-10682C04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5" y="324353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A9494A33-5BDD-4438-9569-20BF4FB0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5E1EA571-38FC-4654-A7E0-6232F8C2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32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E5777C16-AECF-46C9-A12E-DFA36F73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47B4CCA-0470-4260-80DC-B8D00DFE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52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AF8937F0-546B-4F76-BA83-BB95B16E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542D36BB-307E-4DCD-BD50-524E7982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346" y="3405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8D3DF934-FA3A-40C7-80E5-4408482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C9481C7F-BAEA-43F0-8EDE-08F55371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378748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27C1F47D-ACE4-483D-8D62-00D120FF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7C246F73-8828-4227-B45C-DFA3FFC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373" y="390882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16C4B73-9C3C-4E02-B995-F474B8BA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1E01BBA9-BCBF-43EF-90DB-EFD5ED15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373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C5AE737D-82B9-4BA8-ABAF-C70F67FD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EBB96046-5782-4E4B-85B5-8D03B799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767" y="338161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05E4C034-F56A-42AB-8B19-707DFF47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79">
              <a:extLst>
                <a:ext uri="{FF2B5EF4-FFF2-40B4-BE49-F238E27FC236}">
                  <a16:creationId xmlns:a16="http://schemas.microsoft.com/office/drawing/2014/main" id="{F0A115AB-E9FE-48E1-829D-72E69B77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794" y="328259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605BC9A6-C1A0-496D-A64F-DCBA975F2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BE761AC4-31AE-4669-A297-9A1AAB92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9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60F9FE42-4DA4-4D31-AC84-858492DD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83718619-8A43-4124-B7C8-9E2DEB12C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819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22F0CCD7-6075-4949-937A-A67892B1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BD9E125B-7BE0-4897-BF42-B5C35C72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819" y="306780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A832EC0C-721D-46BE-AB05-0EEB5734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F5FDD593-6EA0-4D97-82DC-CAC53393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9" y="30678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41721A56-02ED-45C7-AF10-321EFD02A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C11A7E61-8AEC-45C4-93A1-E69737A3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46" y="314451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4BF7C57C-C2A3-4D19-A1C2-EEF1FC75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7A306D6D-82AF-45DC-8989-4F2470DC6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40" y="381817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5DF2F683-6B09-40B4-BCAC-6CDDBE96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46235FAE-B4A1-4C2A-842A-DB5B3220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240" y="39939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B61548ED-9D80-4E9A-87F4-8DE14357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2003B08B-70C2-4903-A730-DF7FEC3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67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AAA17CDD-A04C-4C6D-A027-6CBD18A7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5C1BCFFC-9C8E-440A-93AF-7C51185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26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70A1676-4B59-4374-8266-71AB1EB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54206899-67F0-462C-9768-8AA8CAB5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92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430369D-49FE-4B9F-9962-E8CA4DC4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B1734ABF-00C9-4375-8BA4-19C6522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292" y="322819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FF95D1A5-19DF-4692-B73C-ED235B1C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B0BC9B3C-896B-4861-A769-27B41137E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687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B5876E33-7F53-4360-836D-F26EB3E0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3569C351-601E-46C2-9E12-5B40F2DC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713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06">
              <a:extLst>
                <a:ext uri="{FF2B5EF4-FFF2-40B4-BE49-F238E27FC236}">
                  <a16:creationId xmlns:a16="http://schemas.microsoft.com/office/drawing/2014/main" id="{3E97AF84-5923-4D74-A3FF-15B19753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07">
              <a:extLst>
                <a:ext uri="{FF2B5EF4-FFF2-40B4-BE49-F238E27FC236}">
                  <a16:creationId xmlns:a16="http://schemas.microsoft.com/office/drawing/2014/main" id="{85C99E18-8BD1-41D1-A090-2A057A84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1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08">
              <a:extLst>
                <a:ext uri="{FF2B5EF4-FFF2-40B4-BE49-F238E27FC236}">
                  <a16:creationId xmlns:a16="http://schemas.microsoft.com/office/drawing/2014/main" id="{89493320-562C-4078-9CEF-CF76741A1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09">
              <a:extLst>
                <a:ext uri="{FF2B5EF4-FFF2-40B4-BE49-F238E27FC236}">
                  <a16:creationId xmlns:a16="http://schemas.microsoft.com/office/drawing/2014/main" id="{54DBDC04-61CA-46FA-898B-EDABDAC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713" y="319053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10">
              <a:extLst>
                <a:ext uri="{FF2B5EF4-FFF2-40B4-BE49-F238E27FC236}">
                  <a16:creationId xmlns:a16="http://schemas.microsoft.com/office/drawing/2014/main" id="{9266DE89-D744-4300-BF8C-196E4A34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1">
              <a:extLst>
                <a:ext uri="{FF2B5EF4-FFF2-40B4-BE49-F238E27FC236}">
                  <a16:creationId xmlns:a16="http://schemas.microsoft.com/office/drawing/2014/main" id="{23A15730-2CB8-4953-B2C4-10255402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740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2">
              <a:extLst>
                <a:ext uri="{FF2B5EF4-FFF2-40B4-BE49-F238E27FC236}">
                  <a16:creationId xmlns:a16="http://schemas.microsoft.com/office/drawing/2014/main" id="{E115DCE6-9BC3-4967-84DA-99A7AFFC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49C4F013-E16D-4679-B3EF-C77A5D26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134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14">
              <a:extLst>
                <a:ext uri="{FF2B5EF4-FFF2-40B4-BE49-F238E27FC236}">
                  <a16:creationId xmlns:a16="http://schemas.microsoft.com/office/drawing/2014/main" id="{EE764C95-D8E0-48C5-B3BA-7383AA30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15">
              <a:extLst>
                <a:ext uri="{FF2B5EF4-FFF2-40B4-BE49-F238E27FC236}">
                  <a16:creationId xmlns:a16="http://schemas.microsoft.com/office/drawing/2014/main" id="{E6AF3D16-50DB-43A6-AD9B-2CC0699D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134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16">
              <a:extLst>
                <a:ext uri="{FF2B5EF4-FFF2-40B4-BE49-F238E27FC236}">
                  <a16:creationId xmlns:a16="http://schemas.microsoft.com/office/drawing/2014/main" id="{BF568CFC-FA20-48EA-BD7A-08CAA0D1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D7C8F542-2C3B-4190-9C50-73F6A433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61" y="3243539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8">
              <a:extLst>
                <a:ext uri="{FF2B5EF4-FFF2-40B4-BE49-F238E27FC236}">
                  <a16:creationId xmlns:a16="http://schemas.microsoft.com/office/drawing/2014/main" id="{CCCFA078-C35E-4CF4-A0BE-4F270F7CE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9">
              <a:extLst>
                <a:ext uri="{FF2B5EF4-FFF2-40B4-BE49-F238E27FC236}">
                  <a16:creationId xmlns:a16="http://schemas.microsoft.com/office/drawing/2014/main" id="{67908824-2F1F-44AC-8D71-F6DE8472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161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0">
              <a:extLst>
                <a:ext uri="{FF2B5EF4-FFF2-40B4-BE49-F238E27FC236}">
                  <a16:creationId xmlns:a16="http://schemas.microsoft.com/office/drawing/2014/main" id="{ABA690BC-760A-40E8-97E6-B911597F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21">
              <a:extLst>
                <a:ext uri="{FF2B5EF4-FFF2-40B4-BE49-F238E27FC236}">
                  <a16:creationId xmlns:a16="http://schemas.microsoft.com/office/drawing/2014/main" id="{8CFD8FFD-341A-4B23-8E40-5BD9ADCE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186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22">
              <a:extLst>
                <a:ext uri="{FF2B5EF4-FFF2-40B4-BE49-F238E27FC236}">
                  <a16:creationId xmlns:a16="http://schemas.microsoft.com/office/drawing/2014/main" id="{83061408-0F94-4EB6-891D-691B9D5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23">
              <a:extLst>
                <a:ext uri="{FF2B5EF4-FFF2-40B4-BE49-F238E27FC236}">
                  <a16:creationId xmlns:a16="http://schemas.microsoft.com/office/drawing/2014/main" id="{3868718A-89A8-479C-93C9-9AF63D9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86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24">
              <a:extLst>
                <a:ext uri="{FF2B5EF4-FFF2-40B4-BE49-F238E27FC236}">
                  <a16:creationId xmlns:a16="http://schemas.microsoft.com/office/drawing/2014/main" id="{052F79E8-031B-4AE0-82BB-94021076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5">
              <a:extLst>
                <a:ext uri="{FF2B5EF4-FFF2-40B4-BE49-F238E27FC236}">
                  <a16:creationId xmlns:a16="http://schemas.microsoft.com/office/drawing/2014/main" id="{5BA6564B-8D99-4DAE-B4C2-E20B7890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581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6">
              <a:extLst>
                <a:ext uri="{FF2B5EF4-FFF2-40B4-BE49-F238E27FC236}">
                  <a16:creationId xmlns:a16="http://schemas.microsoft.com/office/drawing/2014/main" id="{2876F81C-B1C9-48FB-854F-9C3D8B42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27">
              <a:extLst>
                <a:ext uri="{FF2B5EF4-FFF2-40B4-BE49-F238E27FC236}">
                  <a16:creationId xmlns:a16="http://schemas.microsoft.com/office/drawing/2014/main" id="{A11125D8-54EF-47F2-A51D-4DC14D7D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607" y="355735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28">
              <a:extLst>
                <a:ext uri="{FF2B5EF4-FFF2-40B4-BE49-F238E27FC236}">
                  <a16:creationId xmlns:a16="http://schemas.microsoft.com/office/drawing/2014/main" id="{6BCD6BDF-9BC3-4A69-AB60-5229BC30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29">
              <a:extLst>
                <a:ext uri="{FF2B5EF4-FFF2-40B4-BE49-F238E27FC236}">
                  <a16:creationId xmlns:a16="http://schemas.microsoft.com/office/drawing/2014/main" id="{FB474BEB-D56D-4A6D-A065-50C2791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7" y="34890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30">
              <a:extLst>
                <a:ext uri="{FF2B5EF4-FFF2-40B4-BE49-F238E27FC236}">
                  <a16:creationId xmlns:a16="http://schemas.microsoft.com/office/drawing/2014/main" id="{5758572A-151B-421F-8EEC-61BE6A7E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31">
              <a:extLst>
                <a:ext uri="{FF2B5EF4-FFF2-40B4-BE49-F238E27FC236}">
                  <a16:creationId xmlns:a16="http://schemas.microsoft.com/office/drawing/2014/main" id="{FAB70A0F-01AC-415B-9C21-BDAB36223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607" y="317519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2">
              <a:extLst>
                <a:ext uri="{FF2B5EF4-FFF2-40B4-BE49-F238E27FC236}">
                  <a16:creationId xmlns:a16="http://schemas.microsoft.com/office/drawing/2014/main" id="{ED581814-DF85-4EC1-A565-39D47C95E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3">
              <a:extLst>
                <a:ext uri="{FF2B5EF4-FFF2-40B4-BE49-F238E27FC236}">
                  <a16:creationId xmlns:a16="http://schemas.microsoft.com/office/drawing/2014/main" id="{17F414CB-9685-45DA-B7BD-6340239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634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34">
              <a:extLst>
                <a:ext uri="{FF2B5EF4-FFF2-40B4-BE49-F238E27FC236}">
                  <a16:creationId xmlns:a16="http://schemas.microsoft.com/office/drawing/2014/main" id="{3774F9FF-C32A-46D5-AB27-57E39BA8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35">
              <a:extLst>
                <a:ext uri="{FF2B5EF4-FFF2-40B4-BE49-F238E27FC236}">
                  <a16:creationId xmlns:a16="http://schemas.microsoft.com/office/drawing/2014/main" id="{FA45518D-9AC8-4C2D-BB92-9964EE38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634" y="293111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36">
              <a:extLst>
                <a:ext uri="{FF2B5EF4-FFF2-40B4-BE49-F238E27FC236}">
                  <a16:creationId xmlns:a16="http://schemas.microsoft.com/office/drawing/2014/main" id="{C95A4648-9E66-4D80-A195-0961CE23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7">
              <a:extLst>
                <a:ext uri="{FF2B5EF4-FFF2-40B4-BE49-F238E27FC236}">
                  <a16:creationId xmlns:a16="http://schemas.microsoft.com/office/drawing/2014/main" id="{F513FF93-0289-49FD-9EC7-A949D2DB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028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8">
              <a:extLst>
                <a:ext uri="{FF2B5EF4-FFF2-40B4-BE49-F238E27FC236}">
                  <a16:creationId xmlns:a16="http://schemas.microsoft.com/office/drawing/2014/main" id="{72264817-1C9E-49C8-B9E1-71FEC4EB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39">
              <a:extLst>
                <a:ext uri="{FF2B5EF4-FFF2-40B4-BE49-F238E27FC236}">
                  <a16:creationId xmlns:a16="http://schemas.microsoft.com/office/drawing/2014/main" id="{E8FAADF9-FA38-40D8-BD25-DED9B625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40">
              <a:extLst>
                <a:ext uri="{FF2B5EF4-FFF2-40B4-BE49-F238E27FC236}">
                  <a16:creationId xmlns:a16="http://schemas.microsoft.com/office/drawing/2014/main" id="{CF22FA1F-8E76-4C22-9E37-D357382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41">
              <a:extLst>
                <a:ext uri="{FF2B5EF4-FFF2-40B4-BE49-F238E27FC236}">
                  <a16:creationId xmlns:a16="http://schemas.microsoft.com/office/drawing/2014/main" id="{DFBC1DD0-D5D6-4A1E-8EB8-A146F44F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55" y="293111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42">
              <a:extLst>
                <a:ext uri="{FF2B5EF4-FFF2-40B4-BE49-F238E27FC236}">
                  <a16:creationId xmlns:a16="http://schemas.microsoft.com/office/drawing/2014/main" id="{F386C6C4-B956-4324-AD2C-9022EA29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43">
              <a:extLst>
                <a:ext uri="{FF2B5EF4-FFF2-40B4-BE49-F238E27FC236}">
                  <a16:creationId xmlns:a16="http://schemas.microsoft.com/office/drawing/2014/main" id="{E09CD4E0-7B77-4E8D-93DC-42C9FB297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08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4">
              <a:extLst>
                <a:ext uri="{FF2B5EF4-FFF2-40B4-BE49-F238E27FC236}">
                  <a16:creationId xmlns:a16="http://schemas.microsoft.com/office/drawing/2014/main" id="{0BF5C9FC-2BB7-42DB-AE41-550EC60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5">
              <a:extLst>
                <a:ext uri="{FF2B5EF4-FFF2-40B4-BE49-F238E27FC236}">
                  <a16:creationId xmlns:a16="http://schemas.microsoft.com/office/drawing/2014/main" id="{F42E527E-DD8A-4DBF-B1FE-1E70136FD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080" y="2946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46">
              <a:extLst>
                <a:ext uri="{FF2B5EF4-FFF2-40B4-BE49-F238E27FC236}">
                  <a16:creationId xmlns:a16="http://schemas.microsoft.com/office/drawing/2014/main" id="{5970C98C-AD6B-4C1A-A4A8-13083692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47">
              <a:extLst>
                <a:ext uri="{FF2B5EF4-FFF2-40B4-BE49-F238E27FC236}">
                  <a16:creationId xmlns:a16="http://schemas.microsoft.com/office/drawing/2014/main" id="{9E144D87-D1D0-4646-A547-4926D22B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475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48">
              <a:extLst>
                <a:ext uri="{FF2B5EF4-FFF2-40B4-BE49-F238E27FC236}">
                  <a16:creationId xmlns:a16="http://schemas.microsoft.com/office/drawing/2014/main" id="{2D65A17A-BDF3-4AE2-B801-1B31A9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49">
              <a:extLst>
                <a:ext uri="{FF2B5EF4-FFF2-40B4-BE49-F238E27FC236}">
                  <a16:creationId xmlns:a16="http://schemas.microsoft.com/office/drawing/2014/main" id="{5D397FF1-A851-4797-A7F8-502B4EA3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7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50">
              <a:extLst>
                <a:ext uri="{FF2B5EF4-FFF2-40B4-BE49-F238E27FC236}">
                  <a16:creationId xmlns:a16="http://schemas.microsoft.com/office/drawing/2014/main" id="{5F533221-4451-4836-A73A-A968BF3B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51">
              <a:extLst>
                <a:ext uri="{FF2B5EF4-FFF2-40B4-BE49-F238E27FC236}">
                  <a16:creationId xmlns:a16="http://schemas.microsoft.com/office/drawing/2014/main" id="{831D3260-3863-4950-AA1A-532770EF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50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52">
              <a:extLst>
                <a:ext uri="{FF2B5EF4-FFF2-40B4-BE49-F238E27FC236}">
                  <a16:creationId xmlns:a16="http://schemas.microsoft.com/office/drawing/2014/main" id="{3D9EB8C0-73F0-4304-A82D-68582057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53">
              <a:extLst>
                <a:ext uri="{FF2B5EF4-FFF2-40B4-BE49-F238E27FC236}">
                  <a16:creationId xmlns:a16="http://schemas.microsoft.com/office/drawing/2014/main" id="{DF67A0C1-FC23-4D9E-BD41-4D131714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501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54">
              <a:extLst>
                <a:ext uri="{FF2B5EF4-FFF2-40B4-BE49-F238E27FC236}">
                  <a16:creationId xmlns:a16="http://schemas.microsoft.com/office/drawing/2014/main" id="{43CBBBB3-91CC-4A39-B471-181F418E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55">
              <a:extLst>
                <a:ext uri="{FF2B5EF4-FFF2-40B4-BE49-F238E27FC236}">
                  <a16:creationId xmlns:a16="http://schemas.microsoft.com/office/drawing/2014/main" id="{8CE5C387-1BB5-4F65-BBB8-A52FE77B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528" y="345832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56">
              <a:extLst>
                <a:ext uri="{FF2B5EF4-FFF2-40B4-BE49-F238E27FC236}">
                  <a16:creationId xmlns:a16="http://schemas.microsoft.com/office/drawing/2014/main" id="{3819FD57-54AB-41DA-B52E-E9D0ABD8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7">
              <a:extLst>
                <a:ext uri="{FF2B5EF4-FFF2-40B4-BE49-F238E27FC236}">
                  <a16:creationId xmlns:a16="http://schemas.microsoft.com/office/drawing/2014/main" id="{4EFD2D7F-FBE9-4C90-B86E-F3C77ABE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528" y="3596407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8">
              <a:extLst>
                <a:ext uri="{FF2B5EF4-FFF2-40B4-BE49-F238E27FC236}">
                  <a16:creationId xmlns:a16="http://schemas.microsoft.com/office/drawing/2014/main" id="{1B2E585B-2C08-48A6-AF43-21EA7F3B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59">
              <a:extLst>
                <a:ext uri="{FF2B5EF4-FFF2-40B4-BE49-F238E27FC236}">
                  <a16:creationId xmlns:a16="http://schemas.microsoft.com/office/drawing/2014/main" id="{DD0C1421-6E15-4B89-A60B-1D8C2518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22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60">
              <a:extLst>
                <a:ext uri="{FF2B5EF4-FFF2-40B4-BE49-F238E27FC236}">
                  <a16:creationId xmlns:a16="http://schemas.microsoft.com/office/drawing/2014/main" id="{F02A23FE-7A03-4552-9994-0E515A9B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61">
              <a:extLst>
                <a:ext uri="{FF2B5EF4-FFF2-40B4-BE49-F238E27FC236}">
                  <a16:creationId xmlns:a16="http://schemas.microsoft.com/office/drawing/2014/main" id="{AE157D51-79B5-4509-AD13-D6BA8CEF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949" y="358106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62">
              <a:extLst>
                <a:ext uri="{FF2B5EF4-FFF2-40B4-BE49-F238E27FC236}">
                  <a16:creationId xmlns:a16="http://schemas.microsoft.com/office/drawing/2014/main" id="{F1658DEF-F055-42DA-ADCA-A994BE13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3">
              <a:extLst>
                <a:ext uri="{FF2B5EF4-FFF2-40B4-BE49-F238E27FC236}">
                  <a16:creationId xmlns:a16="http://schemas.microsoft.com/office/drawing/2014/main" id="{CFD79A88-7825-4E60-BFB0-7B91DBF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949" y="362709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64">
              <a:extLst>
                <a:ext uri="{FF2B5EF4-FFF2-40B4-BE49-F238E27FC236}">
                  <a16:creationId xmlns:a16="http://schemas.microsoft.com/office/drawing/2014/main" id="{3970DAEF-FE56-4E26-9248-BC586464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65">
              <a:extLst>
                <a:ext uri="{FF2B5EF4-FFF2-40B4-BE49-F238E27FC236}">
                  <a16:creationId xmlns:a16="http://schemas.microsoft.com/office/drawing/2014/main" id="{54E7A73C-65DD-4632-BC61-05039D29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974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66">
              <a:extLst>
                <a:ext uri="{FF2B5EF4-FFF2-40B4-BE49-F238E27FC236}">
                  <a16:creationId xmlns:a16="http://schemas.microsoft.com/office/drawing/2014/main" id="{9282D17B-66FD-4AEB-8553-0BC450D08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67">
              <a:extLst>
                <a:ext uri="{FF2B5EF4-FFF2-40B4-BE49-F238E27FC236}">
                  <a16:creationId xmlns:a16="http://schemas.microsoft.com/office/drawing/2014/main" id="{BA4F61C4-8EA6-40F4-8710-D60B9F01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974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68">
              <a:extLst>
                <a:ext uri="{FF2B5EF4-FFF2-40B4-BE49-F238E27FC236}">
                  <a16:creationId xmlns:a16="http://schemas.microsoft.com/office/drawing/2014/main" id="{654D8C03-F3E9-490A-8503-8B3435D3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69">
              <a:extLst>
                <a:ext uri="{FF2B5EF4-FFF2-40B4-BE49-F238E27FC236}">
                  <a16:creationId xmlns:a16="http://schemas.microsoft.com/office/drawing/2014/main" id="{F573C45A-06FA-4E6D-A56A-60DE98C2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974" y="377214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70">
              <a:extLst>
                <a:ext uri="{FF2B5EF4-FFF2-40B4-BE49-F238E27FC236}">
                  <a16:creationId xmlns:a16="http://schemas.microsoft.com/office/drawing/2014/main" id="{6DDD0428-2DE2-46DE-90AF-AEE45C51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71">
              <a:extLst>
                <a:ext uri="{FF2B5EF4-FFF2-40B4-BE49-F238E27FC236}">
                  <a16:creationId xmlns:a16="http://schemas.microsoft.com/office/drawing/2014/main" id="{EA724B00-DB55-4E5F-8F40-8A489909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001" y="368009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72">
              <a:extLst>
                <a:ext uri="{FF2B5EF4-FFF2-40B4-BE49-F238E27FC236}">
                  <a16:creationId xmlns:a16="http://schemas.microsoft.com/office/drawing/2014/main" id="{78436601-0905-4D5A-9750-EA762CD6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73">
              <a:extLst>
                <a:ext uri="{FF2B5EF4-FFF2-40B4-BE49-F238E27FC236}">
                  <a16:creationId xmlns:a16="http://schemas.microsoft.com/office/drawing/2014/main" id="{C899CDFD-BF75-4147-B75E-1DD9EC77A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395" y="3664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74">
              <a:extLst>
                <a:ext uri="{FF2B5EF4-FFF2-40B4-BE49-F238E27FC236}">
                  <a16:creationId xmlns:a16="http://schemas.microsoft.com/office/drawing/2014/main" id="{BAFD2716-81B5-4722-A8F2-93FAE1A2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75">
              <a:extLst>
                <a:ext uri="{FF2B5EF4-FFF2-40B4-BE49-F238E27FC236}">
                  <a16:creationId xmlns:a16="http://schemas.microsoft.com/office/drawing/2014/main" id="{85BBA59D-7120-43ED-8BC1-E72047A5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95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76">
              <a:extLst>
                <a:ext uri="{FF2B5EF4-FFF2-40B4-BE49-F238E27FC236}">
                  <a16:creationId xmlns:a16="http://schemas.microsoft.com/office/drawing/2014/main" id="{0467C0D9-32B2-4B57-ACEC-81A936CE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77">
              <a:extLst>
                <a:ext uri="{FF2B5EF4-FFF2-40B4-BE49-F238E27FC236}">
                  <a16:creationId xmlns:a16="http://schemas.microsoft.com/office/drawing/2014/main" id="{B73637B2-86EB-4C6C-8B61-A72AF7F1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422" y="377214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78">
              <a:extLst>
                <a:ext uri="{FF2B5EF4-FFF2-40B4-BE49-F238E27FC236}">
                  <a16:creationId xmlns:a16="http://schemas.microsoft.com/office/drawing/2014/main" id="{B5A5D7BA-C17C-4E53-A45E-7D768CCE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79">
              <a:extLst>
                <a:ext uri="{FF2B5EF4-FFF2-40B4-BE49-F238E27FC236}">
                  <a16:creationId xmlns:a16="http://schemas.microsoft.com/office/drawing/2014/main" id="{92AA2770-2708-4E46-9B06-A54C8828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22" y="3717749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80">
              <a:extLst>
                <a:ext uri="{FF2B5EF4-FFF2-40B4-BE49-F238E27FC236}">
                  <a16:creationId xmlns:a16="http://schemas.microsoft.com/office/drawing/2014/main" id="{E6504D35-D3F8-479F-B1EF-464EA678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81">
              <a:extLst>
                <a:ext uri="{FF2B5EF4-FFF2-40B4-BE49-F238E27FC236}">
                  <a16:creationId xmlns:a16="http://schemas.microsoft.com/office/drawing/2014/main" id="{2C2606AC-15B0-499D-8180-46CAF229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447" y="364940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82">
              <a:extLst>
                <a:ext uri="{FF2B5EF4-FFF2-40B4-BE49-F238E27FC236}">
                  <a16:creationId xmlns:a16="http://schemas.microsoft.com/office/drawing/2014/main" id="{DEC27EE7-A9CC-4123-AE88-BFF95DD9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83">
              <a:extLst>
                <a:ext uri="{FF2B5EF4-FFF2-40B4-BE49-F238E27FC236}">
                  <a16:creationId xmlns:a16="http://schemas.microsoft.com/office/drawing/2014/main" id="{BE264247-80E1-4C01-88A6-52076784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447" y="3458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84">
              <a:extLst>
                <a:ext uri="{FF2B5EF4-FFF2-40B4-BE49-F238E27FC236}">
                  <a16:creationId xmlns:a16="http://schemas.microsoft.com/office/drawing/2014/main" id="{D0F5B4A9-8418-4950-89F6-09E8BFB38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85">
              <a:extLst>
                <a:ext uri="{FF2B5EF4-FFF2-40B4-BE49-F238E27FC236}">
                  <a16:creationId xmlns:a16="http://schemas.microsoft.com/office/drawing/2014/main" id="{F86A5BC2-02C9-4637-BD32-ACF00879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842" y="329793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86">
              <a:extLst>
                <a:ext uri="{FF2B5EF4-FFF2-40B4-BE49-F238E27FC236}">
                  <a16:creationId xmlns:a16="http://schemas.microsoft.com/office/drawing/2014/main" id="{9992C1E1-80F6-4E4C-BB02-DE653652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87">
              <a:extLst>
                <a:ext uri="{FF2B5EF4-FFF2-40B4-BE49-F238E27FC236}">
                  <a16:creationId xmlns:a16="http://schemas.microsoft.com/office/drawing/2014/main" id="{0554D144-3FF3-47F0-B50A-7437D4D8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868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88">
              <a:extLst>
                <a:ext uri="{FF2B5EF4-FFF2-40B4-BE49-F238E27FC236}">
                  <a16:creationId xmlns:a16="http://schemas.microsoft.com/office/drawing/2014/main" id="{B58B74E6-B414-4D7C-982E-5269B20B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89">
              <a:extLst>
                <a:ext uri="{FF2B5EF4-FFF2-40B4-BE49-F238E27FC236}">
                  <a16:creationId xmlns:a16="http://schemas.microsoft.com/office/drawing/2014/main" id="{4EE52AD5-6E8F-4D29-BF36-15DFE127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68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0">
              <a:extLst>
                <a:ext uri="{FF2B5EF4-FFF2-40B4-BE49-F238E27FC236}">
                  <a16:creationId xmlns:a16="http://schemas.microsoft.com/office/drawing/2014/main" id="{34D84C71-13A0-43B4-ACD8-7CFB4C972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91">
              <a:extLst>
                <a:ext uri="{FF2B5EF4-FFF2-40B4-BE49-F238E27FC236}">
                  <a16:creationId xmlns:a16="http://schemas.microsoft.com/office/drawing/2014/main" id="{D59E52BE-B603-4E22-A0CE-197EF12B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868" y="299946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92">
              <a:extLst>
                <a:ext uri="{FF2B5EF4-FFF2-40B4-BE49-F238E27FC236}">
                  <a16:creationId xmlns:a16="http://schemas.microsoft.com/office/drawing/2014/main" id="{0083F4F6-DE35-4D66-9833-38C150E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93">
              <a:extLst>
                <a:ext uri="{FF2B5EF4-FFF2-40B4-BE49-F238E27FC236}">
                  <a16:creationId xmlns:a16="http://schemas.microsoft.com/office/drawing/2014/main" id="{39676D0B-4CD6-4FB6-BEC7-5CB0B4A0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895" y="2915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94">
              <a:extLst>
                <a:ext uri="{FF2B5EF4-FFF2-40B4-BE49-F238E27FC236}">
                  <a16:creationId xmlns:a16="http://schemas.microsoft.com/office/drawing/2014/main" id="{5FF3F200-035E-4813-87AE-E4A73B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95">
              <a:extLst>
                <a:ext uri="{FF2B5EF4-FFF2-40B4-BE49-F238E27FC236}">
                  <a16:creationId xmlns:a16="http://schemas.microsoft.com/office/drawing/2014/main" id="{D2334196-1655-4972-B503-A927427E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289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96">
              <a:extLst>
                <a:ext uri="{FF2B5EF4-FFF2-40B4-BE49-F238E27FC236}">
                  <a16:creationId xmlns:a16="http://schemas.microsoft.com/office/drawing/2014/main" id="{CB650FB0-2961-4FC8-AF7E-B6679AA5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97">
              <a:extLst>
                <a:ext uri="{FF2B5EF4-FFF2-40B4-BE49-F238E27FC236}">
                  <a16:creationId xmlns:a16="http://schemas.microsoft.com/office/drawing/2014/main" id="{0ACA7065-1F4A-4D93-8437-4B260E27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28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98">
              <a:extLst>
                <a:ext uri="{FF2B5EF4-FFF2-40B4-BE49-F238E27FC236}">
                  <a16:creationId xmlns:a16="http://schemas.microsoft.com/office/drawing/2014/main" id="{BF074997-FE81-4FE9-913C-76E2574C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99">
              <a:extLst>
                <a:ext uri="{FF2B5EF4-FFF2-40B4-BE49-F238E27FC236}">
                  <a16:creationId xmlns:a16="http://schemas.microsoft.com/office/drawing/2014/main" id="{09C3C2B4-B81E-417E-872E-3A9063187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16" y="290043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200">
              <a:extLst>
                <a:ext uri="{FF2B5EF4-FFF2-40B4-BE49-F238E27FC236}">
                  <a16:creationId xmlns:a16="http://schemas.microsoft.com/office/drawing/2014/main" id="{BDA24D31-EC3B-429C-9148-93E535D4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201">
              <a:extLst>
                <a:ext uri="{FF2B5EF4-FFF2-40B4-BE49-F238E27FC236}">
                  <a16:creationId xmlns:a16="http://schemas.microsoft.com/office/drawing/2014/main" id="{AD08C245-4C9D-4A89-92A6-C1FC5E318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316" y="2861382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202">
              <a:extLst>
                <a:ext uri="{FF2B5EF4-FFF2-40B4-BE49-F238E27FC236}">
                  <a16:creationId xmlns:a16="http://schemas.microsoft.com/office/drawing/2014/main" id="{85D66E4B-ECA1-4F63-9D26-6493FB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203">
              <a:extLst>
                <a:ext uri="{FF2B5EF4-FFF2-40B4-BE49-F238E27FC236}">
                  <a16:creationId xmlns:a16="http://schemas.microsoft.com/office/drawing/2014/main" id="{1EBCDF51-CBB8-4AEB-A7B9-78B9FA5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341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204">
              <a:extLst>
                <a:ext uri="{FF2B5EF4-FFF2-40B4-BE49-F238E27FC236}">
                  <a16:creationId xmlns:a16="http://schemas.microsoft.com/office/drawing/2014/main" id="{64F79C67-C127-4EDB-A4D2-0171FF7C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206">
              <a:extLst>
                <a:ext uri="{FF2B5EF4-FFF2-40B4-BE49-F238E27FC236}">
                  <a16:creationId xmlns:a16="http://schemas.microsoft.com/office/drawing/2014/main" id="{801B6152-B57C-4015-93EC-900AFAF1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341" y="3350934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07">
              <a:extLst>
                <a:ext uri="{FF2B5EF4-FFF2-40B4-BE49-F238E27FC236}">
                  <a16:creationId xmlns:a16="http://schemas.microsoft.com/office/drawing/2014/main" id="{FF9327E0-C05A-4114-8AB0-BBA03982A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08">
              <a:extLst>
                <a:ext uri="{FF2B5EF4-FFF2-40B4-BE49-F238E27FC236}">
                  <a16:creationId xmlns:a16="http://schemas.microsoft.com/office/drawing/2014/main" id="{E8D88C8B-0398-46BA-9DEB-9A15D545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36" y="3350934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209">
              <a:extLst>
                <a:ext uri="{FF2B5EF4-FFF2-40B4-BE49-F238E27FC236}">
                  <a16:creationId xmlns:a16="http://schemas.microsoft.com/office/drawing/2014/main" id="{CAF07E36-BCBB-403F-B47E-F8D0C4256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210">
              <a:extLst>
                <a:ext uri="{FF2B5EF4-FFF2-40B4-BE49-F238E27FC236}">
                  <a16:creationId xmlns:a16="http://schemas.microsoft.com/office/drawing/2014/main" id="{68CE0F04-D549-4D6F-824D-F36EF186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762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211">
              <a:extLst>
                <a:ext uri="{FF2B5EF4-FFF2-40B4-BE49-F238E27FC236}">
                  <a16:creationId xmlns:a16="http://schemas.microsoft.com/office/drawing/2014/main" id="{3CC04173-7554-4572-A475-8A27A06D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212">
              <a:extLst>
                <a:ext uri="{FF2B5EF4-FFF2-40B4-BE49-F238E27FC236}">
                  <a16:creationId xmlns:a16="http://schemas.microsoft.com/office/drawing/2014/main" id="{2178A924-39DF-476B-A1D5-EDA621F1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3762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213">
              <a:extLst>
                <a:ext uri="{FF2B5EF4-FFF2-40B4-BE49-F238E27FC236}">
                  <a16:creationId xmlns:a16="http://schemas.microsoft.com/office/drawing/2014/main" id="{C4B92361-B5E0-4529-8E05-D7FDEDF7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214">
              <a:extLst>
                <a:ext uri="{FF2B5EF4-FFF2-40B4-BE49-F238E27FC236}">
                  <a16:creationId xmlns:a16="http://schemas.microsoft.com/office/drawing/2014/main" id="{40008AF2-448E-42EE-A432-EBF8DC8B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762" y="286138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215">
              <a:extLst>
                <a:ext uri="{FF2B5EF4-FFF2-40B4-BE49-F238E27FC236}">
                  <a16:creationId xmlns:a16="http://schemas.microsoft.com/office/drawing/2014/main" id="{B6337D1D-D7D8-4EE5-B856-F7ADA92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216">
              <a:extLst>
                <a:ext uri="{FF2B5EF4-FFF2-40B4-BE49-F238E27FC236}">
                  <a16:creationId xmlns:a16="http://schemas.microsoft.com/office/drawing/2014/main" id="{37A78BEC-1F97-46EA-ADAD-A801E068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788" y="284604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217">
              <a:extLst>
                <a:ext uri="{FF2B5EF4-FFF2-40B4-BE49-F238E27FC236}">
                  <a16:creationId xmlns:a16="http://schemas.microsoft.com/office/drawing/2014/main" id="{922028C6-FCBD-4398-A879-17AD1441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218">
              <a:extLst>
                <a:ext uri="{FF2B5EF4-FFF2-40B4-BE49-F238E27FC236}">
                  <a16:creationId xmlns:a16="http://schemas.microsoft.com/office/drawing/2014/main" id="{C7E61022-2F15-468C-8227-E739CE11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788" y="3297934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219">
              <a:extLst>
                <a:ext uri="{FF2B5EF4-FFF2-40B4-BE49-F238E27FC236}">
                  <a16:creationId xmlns:a16="http://schemas.microsoft.com/office/drawing/2014/main" id="{2B9D1CF8-73B0-4DB8-9C7B-B4C5A920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220">
              <a:extLst>
                <a:ext uri="{FF2B5EF4-FFF2-40B4-BE49-F238E27FC236}">
                  <a16:creationId xmlns:a16="http://schemas.microsoft.com/office/drawing/2014/main" id="{B54286A1-EA3D-4DB5-A61D-028C8A7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183" y="33132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221">
              <a:extLst>
                <a:ext uri="{FF2B5EF4-FFF2-40B4-BE49-F238E27FC236}">
                  <a16:creationId xmlns:a16="http://schemas.microsoft.com/office/drawing/2014/main" id="{99A030E6-DC65-4F09-BD4A-A55567E6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222">
              <a:extLst>
                <a:ext uri="{FF2B5EF4-FFF2-40B4-BE49-F238E27FC236}">
                  <a16:creationId xmlns:a16="http://schemas.microsoft.com/office/drawing/2014/main" id="{AEB90567-1BBF-498C-8D7C-9BD8A049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09" y="3159855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223">
              <a:extLst>
                <a:ext uri="{FF2B5EF4-FFF2-40B4-BE49-F238E27FC236}">
                  <a16:creationId xmlns:a16="http://schemas.microsoft.com/office/drawing/2014/main" id="{3D30CC70-A0AD-4AD9-BD70-E83540CC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224">
              <a:extLst>
                <a:ext uri="{FF2B5EF4-FFF2-40B4-BE49-F238E27FC236}">
                  <a16:creationId xmlns:a16="http://schemas.microsoft.com/office/drawing/2014/main" id="{0698043E-27CF-417D-8940-4F079A92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09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225">
              <a:extLst>
                <a:ext uri="{FF2B5EF4-FFF2-40B4-BE49-F238E27FC236}">
                  <a16:creationId xmlns:a16="http://schemas.microsoft.com/office/drawing/2014/main" id="{D25F4667-3978-489F-B5BC-68D647926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226">
              <a:extLst>
                <a:ext uri="{FF2B5EF4-FFF2-40B4-BE49-F238E27FC236}">
                  <a16:creationId xmlns:a16="http://schemas.microsoft.com/office/drawing/2014/main" id="{A3C9BADA-37FC-41E1-9C90-5098B0D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5235" y="2823724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227">
              <a:extLst>
                <a:ext uri="{FF2B5EF4-FFF2-40B4-BE49-F238E27FC236}">
                  <a16:creationId xmlns:a16="http://schemas.microsoft.com/office/drawing/2014/main" id="{B4394B7F-FDC8-4729-847F-95C93B4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228">
              <a:extLst>
                <a:ext uri="{FF2B5EF4-FFF2-40B4-BE49-F238E27FC236}">
                  <a16:creationId xmlns:a16="http://schemas.microsoft.com/office/drawing/2014/main" id="{7F055824-BA3A-498E-943D-A2A15FE1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235" y="2777698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229">
              <a:extLst>
                <a:ext uri="{FF2B5EF4-FFF2-40B4-BE49-F238E27FC236}">
                  <a16:creationId xmlns:a16="http://schemas.microsoft.com/office/drawing/2014/main" id="{94B35866-DAC4-4226-889B-A475518E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230">
              <a:extLst>
                <a:ext uri="{FF2B5EF4-FFF2-40B4-BE49-F238E27FC236}">
                  <a16:creationId xmlns:a16="http://schemas.microsoft.com/office/drawing/2014/main" id="{C4B14C24-1068-43C3-A2C7-F39E9E0D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2630" y="274004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231">
              <a:extLst>
                <a:ext uri="{FF2B5EF4-FFF2-40B4-BE49-F238E27FC236}">
                  <a16:creationId xmlns:a16="http://schemas.microsoft.com/office/drawing/2014/main" id="{0D1FCD8E-7EE5-4E4B-A967-D0AA8465E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232">
              <a:extLst>
                <a:ext uri="{FF2B5EF4-FFF2-40B4-BE49-F238E27FC236}">
                  <a16:creationId xmlns:a16="http://schemas.microsoft.com/office/drawing/2014/main" id="{77817DAB-8352-4589-AC14-6A8B3171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261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233">
              <a:extLst>
                <a:ext uri="{FF2B5EF4-FFF2-40B4-BE49-F238E27FC236}">
                  <a16:creationId xmlns:a16="http://schemas.microsoft.com/office/drawing/2014/main" id="{307EFE8D-4D82-49A9-BE8F-0CB0909D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234">
              <a:extLst>
                <a:ext uri="{FF2B5EF4-FFF2-40B4-BE49-F238E27FC236}">
                  <a16:creationId xmlns:a16="http://schemas.microsoft.com/office/drawing/2014/main" id="{908E9E56-7A21-427D-9FF4-B72BC5B4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56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235">
              <a:extLst>
                <a:ext uri="{FF2B5EF4-FFF2-40B4-BE49-F238E27FC236}">
                  <a16:creationId xmlns:a16="http://schemas.microsoft.com/office/drawing/2014/main" id="{4C60BE55-4AD7-4E52-A584-0FDA4C54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236">
              <a:extLst>
                <a:ext uri="{FF2B5EF4-FFF2-40B4-BE49-F238E27FC236}">
                  <a16:creationId xmlns:a16="http://schemas.microsoft.com/office/drawing/2014/main" id="{2EA982B2-31AA-4212-835C-59DF81AF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656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237">
              <a:extLst>
                <a:ext uri="{FF2B5EF4-FFF2-40B4-BE49-F238E27FC236}">
                  <a16:creationId xmlns:a16="http://schemas.microsoft.com/office/drawing/2014/main" id="{6BEC0805-7D64-4773-B71E-7B5097DF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Oval 238">
              <a:extLst>
                <a:ext uri="{FF2B5EF4-FFF2-40B4-BE49-F238E27FC236}">
                  <a16:creationId xmlns:a16="http://schemas.microsoft.com/office/drawing/2014/main" id="{B53DC9A6-528C-4856-9C18-58A9BEC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682" y="261730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239">
              <a:extLst>
                <a:ext uri="{FF2B5EF4-FFF2-40B4-BE49-F238E27FC236}">
                  <a16:creationId xmlns:a16="http://schemas.microsoft.com/office/drawing/2014/main" id="{DF4E8F53-923F-4B86-BE76-4C9B9F52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Oval 240">
              <a:extLst>
                <a:ext uri="{FF2B5EF4-FFF2-40B4-BE49-F238E27FC236}">
                  <a16:creationId xmlns:a16="http://schemas.microsoft.com/office/drawing/2014/main" id="{D832BBD3-5F31-41E1-995A-99B2665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682" y="2548961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Oval 241">
              <a:extLst>
                <a:ext uri="{FF2B5EF4-FFF2-40B4-BE49-F238E27FC236}">
                  <a16:creationId xmlns:a16="http://schemas.microsoft.com/office/drawing/2014/main" id="{4BEBE4C5-4BB5-48F5-A692-F5C74551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242">
              <a:extLst>
                <a:ext uri="{FF2B5EF4-FFF2-40B4-BE49-F238E27FC236}">
                  <a16:creationId xmlns:a16="http://schemas.microsoft.com/office/drawing/2014/main" id="{F021B816-312F-4CFB-83B1-59E9E4D0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708" y="2617303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243">
              <a:extLst>
                <a:ext uri="{FF2B5EF4-FFF2-40B4-BE49-F238E27FC236}">
                  <a16:creationId xmlns:a16="http://schemas.microsoft.com/office/drawing/2014/main" id="{4FAC83AC-2879-43C5-BC90-0C769C3A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244">
              <a:extLst>
                <a:ext uri="{FF2B5EF4-FFF2-40B4-BE49-F238E27FC236}">
                  <a16:creationId xmlns:a16="http://schemas.microsoft.com/office/drawing/2014/main" id="{19401422-A01E-4E87-BA67-8E22C8CB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0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245">
              <a:extLst>
                <a:ext uri="{FF2B5EF4-FFF2-40B4-BE49-F238E27FC236}">
                  <a16:creationId xmlns:a16="http://schemas.microsoft.com/office/drawing/2014/main" id="{AB62463C-A2B4-42A8-8F60-7A923818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246">
              <a:extLst>
                <a:ext uri="{FF2B5EF4-FFF2-40B4-BE49-F238E27FC236}">
                  <a16:creationId xmlns:a16="http://schemas.microsoft.com/office/drawing/2014/main" id="{1C07649F-5BF1-445A-BB12-60B74627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103" y="268564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247">
              <a:extLst>
                <a:ext uri="{FF2B5EF4-FFF2-40B4-BE49-F238E27FC236}">
                  <a16:creationId xmlns:a16="http://schemas.microsoft.com/office/drawing/2014/main" id="{C8D6C39D-8AC3-4565-B339-FF8344D5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248">
              <a:extLst>
                <a:ext uri="{FF2B5EF4-FFF2-40B4-BE49-F238E27FC236}">
                  <a16:creationId xmlns:a16="http://schemas.microsoft.com/office/drawing/2014/main" id="{DDB729C1-EA46-4DFB-BB4E-BA3B066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129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249">
              <a:extLst>
                <a:ext uri="{FF2B5EF4-FFF2-40B4-BE49-F238E27FC236}">
                  <a16:creationId xmlns:a16="http://schemas.microsoft.com/office/drawing/2014/main" id="{ECB3D5E9-20E8-4489-BA44-44B27585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250">
              <a:extLst>
                <a:ext uri="{FF2B5EF4-FFF2-40B4-BE49-F238E27FC236}">
                  <a16:creationId xmlns:a16="http://schemas.microsoft.com/office/drawing/2014/main" id="{52474464-179E-47A9-8C24-73DC81FF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9" y="305246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251">
              <a:extLst>
                <a:ext uri="{FF2B5EF4-FFF2-40B4-BE49-F238E27FC236}">
                  <a16:creationId xmlns:a16="http://schemas.microsoft.com/office/drawing/2014/main" id="{10A4DD49-E4B3-44C5-86AD-E07C9E592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Oval 252">
              <a:extLst>
                <a:ext uri="{FF2B5EF4-FFF2-40B4-BE49-F238E27FC236}">
                  <a16:creationId xmlns:a16="http://schemas.microsoft.com/office/drawing/2014/main" id="{6CDF6EBF-0F18-44C9-B635-09AA4A28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9129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253">
              <a:extLst>
                <a:ext uri="{FF2B5EF4-FFF2-40B4-BE49-F238E27FC236}">
                  <a16:creationId xmlns:a16="http://schemas.microsoft.com/office/drawing/2014/main" id="{5A889B12-EEEA-4284-A7B9-80B1DD74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254">
              <a:extLst>
                <a:ext uri="{FF2B5EF4-FFF2-40B4-BE49-F238E27FC236}">
                  <a16:creationId xmlns:a16="http://schemas.microsoft.com/office/drawing/2014/main" id="{4925C551-DC2A-4793-BBF6-91BE5135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5155" y="302177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255">
              <a:extLst>
                <a:ext uri="{FF2B5EF4-FFF2-40B4-BE49-F238E27FC236}">
                  <a16:creationId xmlns:a16="http://schemas.microsoft.com/office/drawing/2014/main" id="{AE9D8139-6402-4C7C-9EC2-C20E1337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256">
              <a:extLst>
                <a:ext uri="{FF2B5EF4-FFF2-40B4-BE49-F238E27FC236}">
                  <a16:creationId xmlns:a16="http://schemas.microsoft.com/office/drawing/2014/main" id="{2432D6A5-7CB6-45FA-A749-E072828D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550" y="3212855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257">
              <a:extLst>
                <a:ext uri="{FF2B5EF4-FFF2-40B4-BE49-F238E27FC236}">
                  <a16:creationId xmlns:a16="http://schemas.microsoft.com/office/drawing/2014/main" id="{899A976B-E9F4-484F-9B10-F16ED183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258">
              <a:extLst>
                <a:ext uri="{FF2B5EF4-FFF2-40B4-BE49-F238E27FC236}">
                  <a16:creationId xmlns:a16="http://schemas.microsoft.com/office/drawing/2014/main" id="{44A94053-AD45-4101-9D20-07B78E93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50" y="373309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259">
              <a:extLst>
                <a:ext uri="{FF2B5EF4-FFF2-40B4-BE49-F238E27FC236}">
                  <a16:creationId xmlns:a16="http://schemas.microsoft.com/office/drawing/2014/main" id="{E9E9D790-59C0-4744-B007-210DB017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260">
              <a:extLst>
                <a:ext uri="{FF2B5EF4-FFF2-40B4-BE49-F238E27FC236}">
                  <a16:creationId xmlns:a16="http://schemas.microsoft.com/office/drawing/2014/main" id="{32F62A83-BAFB-45BC-94B6-7B6ABB13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576" y="361174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261">
              <a:extLst>
                <a:ext uri="{FF2B5EF4-FFF2-40B4-BE49-F238E27FC236}">
                  <a16:creationId xmlns:a16="http://schemas.microsoft.com/office/drawing/2014/main" id="{92B3DB8A-6F2A-442D-A416-307E362B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262">
              <a:extLst>
                <a:ext uri="{FF2B5EF4-FFF2-40B4-BE49-F238E27FC236}">
                  <a16:creationId xmlns:a16="http://schemas.microsoft.com/office/drawing/2014/main" id="{16251556-769B-4686-9C6D-4D19B1970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576" y="340532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263">
              <a:extLst>
                <a:ext uri="{FF2B5EF4-FFF2-40B4-BE49-F238E27FC236}">
                  <a16:creationId xmlns:a16="http://schemas.microsoft.com/office/drawing/2014/main" id="{0A9C18E9-176D-40F0-953C-19730B6C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264">
              <a:extLst>
                <a:ext uri="{FF2B5EF4-FFF2-40B4-BE49-F238E27FC236}">
                  <a16:creationId xmlns:a16="http://schemas.microsoft.com/office/drawing/2014/main" id="{09F1A454-A035-43CF-A91A-E3D67EE0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602" y="322819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265">
              <a:extLst>
                <a:ext uri="{FF2B5EF4-FFF2-40B4-BE49-F238E27FC236}">
                  <a16:creationId xmlns:a16="http://schemas.microsoft.com/office/drawing/2014/main" id="{CF8F05D7-1300-432E-8F67-866424EC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266">
              <a:extLst>
                <a:ext uri="{FF2B5EF4-FFF2-40B4-BE49-F238E27FC236}">
                  <a16:creationId xmlns:a16="http://schemas.microsoft.com/office/drawing/2014/main" id="{9BC05D19-7D98-4E86-BD8F-4E3E47AF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02" y="315985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267">
              <a:extLst>
                <a:ext uri="{FF2B5EF4-FFF2-40B4-BE49-F238E27FC236}">
                  <a16:creationId xmlns:a16="http://schemas.microsoft.com/office/drawing/2014/main" id="{EFDD8DEF-F779-41B2-8B14-A02192E2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268">
              <a:extLst>
                <a:ext uri="{FF2B5EF4-FFF2-40B4-BE49-F238E27FC236}">
                  <a16:creationId xmlns:a16="http://schemas.microsoft.com/office/drawing/2014/main" id="{8571FFB9-888E-4FB0-AA33-4C8492FB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4997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269">
              <a:extLst>
                <a:ext uri="{FF2B5EF4-FFF2-40B4-BE49-F238E27FC236}">
                  <a16:creationId xmlns:a16="http://schemas.microsoft.com/office/drawing/2014/main" id="{E8F2D45F-AB8F-46C1-921E-D09A8127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270">
              <a:extLst>
                <a:ext uri="{FF2B5EF4-FFF2-40B4-BE49-F238E27FC236}">
                  <a16:creationId xmlns:a16="http://schemas.microsoft.com/office/drawing/2014/main" id="{096384E1-873D-4E1E-ADFF-F5E67BA5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023" y="31445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271">
              <a:extLst>
                <a:ext uri="{FF2B5EF4-FFF2-40B4-BE49-F238E27FC236}">
                  <a16:creationId xmlns:a16="http://schemas.microsoft.com/office/drawing/2014/main" id="{738028A5-C227-46E8-8709-D27BA318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272">
              <a:extLst>
                <a:ext uri="{FF2B5EF4-FFF2-40B4-BE49-F238E27FC236}">
                  <a16:creationId xmlns:a16="http://schemas.microsoft.com/office/drawing/2014/main" id="{02FB0F64-70AB-4F0B-B7C5-B9DBAACA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023" y="3190539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273">
              <a:extLst>
                <a:ext uri="{FF2B5EF4-FFF2-40B4-BE49-F238E27FC236}">
                  <a16:creationId xmlns:a16="http://schemas.microsoft.com/office/drawing/2014/main" id="{39742DB8-D0BE-4306-BEA8-0D82B8A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274">
              <a:extLst>
                <a:ext uri="{FF2B5EF4-FFF2-40B4-BE49-F238E27FC236}">
                  <a16:creationId xmlns:a16="http://schemas.microsoft.com/office/drawing/2014/main" id="{77F902CE-E0DB-42EF-B5E0-567680AF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023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275">
              <a:extLst>
                <a:ext uri="{FF2B5EF4-FFF2-40B4-BE49-F238E27FC236}">
                  <a16:creationId xmlns:a16="http://schemas.microsoft.com/office/drawing/2014/main" id="{1C2D5720-69D7-43D6-90B7-012011E6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276">
              <a:extLst>
                <a:ext uri="{FF2B5EF4-FFF2-40B4-BE49-F238E27FC236}">
                  <a16:creationId xmlns:a16="http://schemas.microsoft.com/office/drawing/2014/main" id="{5D7F3BF0-67BE-4EBA-81FB-5542284E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3049" y="347367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Oval 277">
              <a:extLst>
                <a:ext uri="{FF2B5EF4-FFF2-40B4-BE49-F238E27FC236}">
                  <a16:creationId xmlns:a16="http://schemas.microsoft.com/office/drawing/2014/main" id="{6339C343-6525-4025-9C57-437EEEF0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278">
              <a:extLst>
                <a:ext uri="{FF2B5EF4-FFF2-40B4-BE49-F238E27FC236}">
                  <a16:creationId xmlns:a16="http://schemas.microsoft.com/office/drawing/2014/main" id="{71E16523-DC8A-4934-BA51-ACECB664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444" y="3434618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279">
              <a:extLst>
                <a:ext uri="{FF2B5EF4-FFF2-40B4-BE49-F238E27FC236}">
                  <a16:creationId xmlns:a16="http://schemas.microsoft.com/office/drawing/2014/main" id="{2EB7CD06-DADC-4391-9C8E-59BA8E9B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7E6663F7-1EA9-40B3-B4EA-AD642511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444" y="325888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281">
              <a:extLst>
                <a:ext uri="{FF2B5EF4-FFF2-40B4-BE49-F238E27FC236}">
                  <a16:creationId xmlns:a16="http://schemas.microsoft.com/office/drawing/2014/main" id="{3CAE0D56-4D5D-4616-9447-3612C62B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282">
              <a:extLst>
                <a:ext uri="{FF2B5EF4-FFF2-40B4-BE49-F238E27FC236}">
                  <a16:creationId xmlns:a16="http://schemas.microsoft.com/office/drawing/2014/main" id="{3F5D920E-CDD2-47AF-9717-FBAADDAC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0" y="3091513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283">
              <a:extLst>
                <a:ext uri="{FF2B5EF4-FFF2-40B4-BE49-F238E27FC236}">
                  <a16:creationId xmlns:a16="http://schemas.microsoft.com/office/drawing/2014/main" id="{7642ABF1-C9A2-4B6B-B6F5-5C48CF54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284">
              <a:extLst>
                <a:ext uri="{FF2B5EF4-FFF2-40B4-BE49-F238E27FC236}">
                  <a16:creationId xmlns:a16="http://schemas.microsoft.com/office/drawing/2014/main" id="{65EA6996-188B-43D5-B2EB-1E53686C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470" y="302177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285">
              <a:extLst>
                <a:ext uri="{FF2B5EF4-FFF2-40B4-BE49-F238E27FC236}">
                  <a16:creationId xmlns:a16="http://schemas.microsoft.com/office/drawing/2014/main" id="{34030959-11FB-4E64-A682-E26B817C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286">
              <a:extLst>
                <a:ext uri="{FF2B5EF4-FFF2-40B4-BE49-F238E27FC236}">
                  <a16:creationId xmlns:a16="http://schemas.microsoft.com/office/drawing/2014/main" id="{F1C78F3A-C1E3-4F3F-AAFC-59342C4D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96" y="3175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287">
              <a:extLst>
                <a:ext uri="{FF2B5EF4-FFF2-40B4-BE49-F238E27FC236}">
                  <a16:creationId xmlns:a16="http://schemas.microsoft.com/office/drawing/2014/main" id="{DD3C35D7-B1E2-4A91-880A-D4D6DD3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288">
              <a:extLst>
                <a:ext uri="{FF2B5EF4-FFF2-40B4-BE49-F238E27FC236}">
                  <a16:creationId xmlns:a16="http://schemas.microsoft.com/office/drawing/2014/main" id="{B8BBFEB4-231E-4229-AC35-2E3A01E4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496" y="352667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289">
              <a:extLst>
                <a:ext uri="{FF2B5EF4-FFF2-40B4-BE49-F238E27FC236}">
                  <a16:creationId xmlns:a16="http://schemas.microsoft.com/office/drawing/2014/main" id="{E33AD458-47C4-4B7D-8473-0A7A83D2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290">
              <a:extLst>
                <a:ext uri="{FF2B5EF4-FFF2-40B4-BE49-F238E27FC236}">
                  <a16:creationId xmlns:a16="http://schemas.microsoft.com/office/drawing/2014/main" id="{164E0A47-87F9-4E00-BDC0-34F7870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891" y="3542013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291">
              <a:extLst>
                <a:ext uri="{FF2B5EF4-FFF2-40B4-BE49-F238E27FC236}">
                  <a16:creationId xmlns:a16="http://schemas.microsoft.com/office/drawing/2014/main" id="{A9F7D675-430F-4678-9ED4-9C0E6C53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292">
              <a:extLst>
                <a:ext uri="{FF2B5EF4-FFF2-40B4-BE49-F238E27FC236}">
                  <a16:creationId xmlns:a16="http://schemas.microsoft.com/office/drawing/2014/main" id="{EF093CC5-CDA1-4F63-8A30-8EE60D25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522" y="3335592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293">
              <a:extLst>
                <a:ext uri="{FF2B5EF4-FFF2-40B4-BE49-F238E27FC236}">
                  <a16:creationId xmlns:a16="http://schemas.microsoft.com/office/drawing/2014/main" id="{846BBDB9-2F40-40CD-8248-2601EF30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294">
              <a:extLst>
                <a:ext uri="{FF2B5EF4-FFF2-40B4-BE49-F238E27FC236}">
                  <a16:creationId xmlns:a16="http://schemas.microsoft.com/office/drawing/2014/main" id="{24358BA2-B075-4197-B1B6-5719698E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917" y="3122197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295">
              <a:extLst>
                <a:ext uri="{FF2B5EF4-FFF2-40B4-BE49-F238E27FC236}">
                  <a16:creationId xmlns:a16="http://schemas.microsoft.com/office/drawing/2014/main" id="{8DC6C5A4-54AA-4DC4-BF39-0C856A49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296">
              <a:extLst>
                <a:ext uri="{FF2B5EF4-FFF2-40B4-BE49-F238E27FC236}">
                  <a16:creationId xmlns:a16="http://schemas.microsoft.com/office/drawing/2014/main" id="{E240B555-78FE-4BA7-8B59-63EDD4DC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917" y="3052460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297">
              <a:extLst>
                <a:ext uri="{FF2B5EF4-FFF2-40B4-BE49-F238E27FC236}">
                  <a16:creationId xmlns:a16="http://schemas.microsoft.com/office/drawing/2014/main" id="{BD6B2D19-3B7F-41E0-9D3C-4AFF9C5F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298">
              <a:extLst>
                <a:ext uri="{FF2B5EF4-FFF2-40B4-BE49-F238E27FC236}">
                  <a16:creationId xmlns:a16="http://schemas.microsoft.com/office/drawing/2014/main" id="{4566471D-CF57-4B5A-B6F6-11A527E4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943" y="2999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299">
              <a:extLst>
                <a:ext uri="{FF2B5EF4-FFF2-40B4-BE49-F238E27FC236}">
                  <a16:creationId xmlns:a16="http://schemas.microsoft.com/office/drawing/2014/main" id="{9AD4EC2E-4318-490B-AF98-DB957438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300">
              <a:extLst>
                <a:ext uri="{FF2B5EF4-FFF2-40B4-BE49-F238E27FC236}">
                  <a16:creationId xmlns:a16="http://schemas.microsoft.com/office/drawing/2014/main" id="{36D76C84-E7CB-4B5F-AD32-A73E7324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943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301">
              <a:extLst>
                <a:ext uri="{FF2B5EF4-FFF2-40B4-BE49-F238E27FC236}">
                  <a16:creationId xmlns:a16="http://schemas.microsoft.com/office/drawing/2014/main" id="{2C51215F-2B83-41B5-8F18-1471E97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302">
              <a:extLst>
                <a:ext uri="{FF2B5EF4-FFF2-40B4-BE49-F238E27FC236}">
                  <a16:creationId xmlns:a16="http://schemas.microsoft.com/office/drawing/2014/main" id="{FAAE311B-16D0-4517-A79C-1A7255E7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338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303">
              <a:extLst>
                <a:ext uri="{FF2B5EF4-FFF2-40B4-BE49-F238E27FC236}">
                  <a16:creationId xmlns:a16="http://schemas.microsoft.com/office/drawing/2014/main" id="{5C3A7B5F-82DA-4574-B06A-0F62B23C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304">
              <a:extLst>
                <a:ext uri="{FF2B5EF4-FFF2-40B4-BE49-F238E27FC236}">
                  <a16:creationId xmlns:a16="http://schemas.microsoft.com/office/drawing/2014/main" id="{940644D8-CDE1-454F-A262-60D5472A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64" y="2968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305">
              <a:extLst>
                <a:ext uri="{FF2B5EF4-FFF2-40B4-BE49-F238E27FC236}">
                  <a16:creationId xmlns:a16="http://schemas.microsoft.com/office/drawing/2014/main" id="{94324C51-E53F-4627-9EF0-41C2BFE4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306">
              <a:extLst>
                <a:ext uri="{FF2B5EF4-FFF2-40B4-BE49-F238E27FC236}">
                  <a16:creationId xmlns:a16="http://schemas.microsoft.com/office/drawing/2014/main" id="{5FF375F3-60EE-4A8F-A478-0CD6B131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36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307">
              <a:extLst>
                <a:ext uri="{FF2B5EF4-FFF2-40B4-BE49-F238E27FC236}">
                  <a16:creationId xmlns:a16="http://schemas.microsoft.com/office/drawing/2014/main" id="{55147E5D-033D-4D95-B306-431FA053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308">
              <a:extLst>
                <a:ext uri="{FF2B5EF4-FFF2-40B4-BE49-F238E27FC236}">
                  <a16:creationId xmlns:a16="http://schemas.microsoft.com/office/drawing/2014/main" id="{9C5D4B7F-DD9B-43B7-ACDD-0325AA5E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390" y="291577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309">
              <a:extLst>
                <a:ext uri="{FF2B5EF4-FFF2-40B4-BE49-F238E27FC236}">
                  <a16:creationId xmlns:a16="http://schemas.microsoft.com/office/drawing/2014/main" id="{9F1E81EB-2ABD-46D5-AF51-A59D30C6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310">
              <a:extLst>
                <a:ext uri="{FF2B5EF4-FFF2-40B4-BE49-F238E27FC236}">
                  <a16:creationId xmlns:a16="http://schemas.microsoft.com/office/drawing/2014/main" id="{204F3329-174C-4D69-A5A2-AEABF0577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390" y="2793040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311">
              <a:extLst>
                <a:ext uri="{FF2B5EF4-FFF2-40B4-BE49-F238E27FC236}">
                  <a16:creationId xmlns:a16="http://schemas.microsoft.com/office/drawing/2014/main" id="{9CE1FF73-ECAE-46D4-83D1-D2CF0E2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312">
              <a:extLst>
                <a:ext uri="{FF2B5EF4-FFF2-40B4-BE49-F238E27FC236}">
                  <a16:creationId xmlns:a16="http://schemas.microsoft.com/office/drawing/2014/main" id="{4849510D-4599-4CCC-BE03-FDDE7E3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0785" y="2724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313">
              <a:extLst>
                <a:ext uri="{FF2B5EF4-FFF2-40B4-BE49-F238E27FC236}">
                  <a16:creationId xmlns:a16="http://schemas.microsoft.com/office/drawing/2014/main" id="{8E80787F-6983-463A-84D8-592F66D3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314">
              <a:extLst>
                <a:ext uri="{FF2B5EF4-FFF2-40B4-BE49-F238E27FC236}">
                  <a16:creationId xmlns:a16="http://schemas.microsoft.com/office/drawing/2014/main" id="{F92DE75D-FEAB-4E7A-88F8-9E4CB31A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416" y="268564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315">
              <a:extLst>
                <a:ext uri="{FF2B5EF4-FFF2-40B4-BE49-F238E27FC236}">
                  <a16:creationId xmlns:a16="http://schemas.microsoft.com/office/drawing/2014/main" id="{BB2F4F32-37B9-48D4-9AD2-1476F77D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316">
              <a:extLst>
                <a:ext uri="{FF2B5EF4-FFF2-40B4-BE49-F238E27FC236}">
                  <a16:creationId xmlns:a16="http://schemas.microsoft.com/office/drawing/2014/main" id="{E3080A63-AB82-4AA1-891B-D76DA103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811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317">
              <a:extLst>
                <a:ext uri="{FF2B5EF4-FFF2-40B4-BE49-F238E27FC236}">
                  <a16:creationId xmlns:a16="http://schemas.microsoft.com/office/drawing/2014/main" id="{34D16F26-4EBD-4928-BA83-FD1C15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318">
              <a:extLst>
                <a:ext uri="{FF2B5EF4-FFF2-40B4-BE49-F238E27FC236}">
                  <a16:creationId xmlns:a16="http://schemas.microsoft.com/office/drawing/2014/main" id="{1286C28C-33E8-459F-A978-199DABC7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811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319">
              <a:extLst>
                <a:ext uri="{FF2B5EF4-FFF2-40B4-BE49-F238E27FC236}">
                  <a16:creationId xmlns:a16="http://schemas.microsoft.com/office/drawing/2014/main" id="{E6C9F867-2BCF-4C1F-82EF-0124B2DB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320">
              <a:extLst>
                <a:ext uri="{FF2B5EF4-FFF2-40B4-BE49-F238E27FC236}">
                  <a16:creationId xmlns:a16="http://schemas.microsoft.com/office/drawing/2014/main" id="{4E46F375-B23B-4046-BA06-3E9ABC5D5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837" y="2700987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321">
              <a:extLst>
                <a:ext uri="{FF2B5EF4-FFF2-40B4-BE49-F238E27FC236}">
                  <a16:creationId xmlns:a16="http://schemas.microsoft.com/office/drawing/2014/main" id="{5C79DC95-5918-4548-93F6-D41DD889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322">
              <a:extLst>
                <a:ext uri="{FF2B5EF4-FFF2-40B4-BE49-F238E27FC236}">
                  <a16:creationId xmlns:a16="http://schemas.microsoft.com/office/drawing/2014/main" id="{3543BB96-A67F-4BC2-9293-5C01938A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837" y="2670303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323">
              <a:extLst>
                <a:ext uri="{FF2B5EF4-FFF2-40B4-BE49-F238E27FC236}">
                  <a16:creationId xmlns:a16="http://schemas.microsoft.com/office/drawing/2014/main" id="{5E6889EE-2951-4ABB-B3F5-419219E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324">
              <a:extLst>
                <a:ext uri="{FF2B5EF4-FFF2-40B4-BE49-F238E27FC236}">
                  <a16:creationId xmlns:a16="http://schemas.microsoft.com/office/drawing/2014/main" id="{740CA3AA-EE21-4D9A-A7C9-B318C3EF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863" y="2654961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325">
              <a:extLst>
                <a:ext uri="{FF2B5EF4-FFF2-40B4-BE49-F238E27FC236}">
                  <a16:creationId xmlns:a16="http://schemas.microsoft.com/office/drawing/2014/main" id="{2ECA48ED-A8F6-4C35-99CC-8C036093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326">
              <a:extLst>
                <a:ext uri="{FF2B5EF4-FFF2-40B4-BE49-F238E27FC236}">
                  <a16:creationId xmlns:a16="http://schemas.microsoft.com/office/drawing/2014/main" id="{491B9C65-B423-46D0-A3F3-970D28F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863" y="2700987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327">
              <a:extLst>
                <a:ext uri="{FF2B5EF4-FFF2-40B4-BE49-F238E27FC236}">
                  <a16:creationId xmlns:a16="http://schemas.microsoft.com/office/drawing/2014/main" id="{401158A3-BA64-48F2-93A6-C6F8E56EB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328">
              <a:extLst>
                <a:ext uri="{FF2B5EF4-FFF2-40B4-BE49-F238E27FC236}">
                  <a16:creationId xmlns:a16="http://schemas.microsoft.com/office/drawing/2014/main" id="{DF151D65-4220-48F1-BD8E-898606FA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258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329">
              <a:extLst>
                <a:ext uri="{FF2B5EF4-FFF2-40B4-BE49-F238E27FC236}">
                  <a16:creationId xmlns:a16="http://schemas.microsoft.com/office/drawing/2014/main" id="{9A22FBBA-8195-4424-9519-78BB3B9F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330">
              <a:extLst>
                <a:ext uri="{FF2B5EF4-FFF2-40B4-BE49-F238E27FC236}">
                  <a16:creationId xmlns:a16="http://schemas.microsoft.com/office/drawing/2014/main" id="{39C55AEA-8D59-45F6-A8EC-7AD1454A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284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331">
              <a:extLst>
                <a:ext uri="{FF2B5EF4-FFF2-40B4-BE49-F238E27FC236}">
                  <a16:creationId xmlns:a16="http://schemas.microsoft.com/office/drawing/2014/main" id="{7321A8B9-AA46-4A0E-A84D-6FC7FB09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332">
              <a:extLst>
                <a:ext uri="{FF2B5EF4-FFF2-40B4-BE49-F238E27FC236}">
                  <a16:creationId xmlns:a16="http://schemas.microsoft.com/office/drawing/2014/main" id="{A27AAA6E-DB8E-4439-A812-AE69DB5E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84" y="249456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333">
              <a:extLst>
                <a:ext uri="{FF2B5EF4-FFF2-40B4-BE49-F238E27FC236}">
                  <a16:creationId xmlns:a16="http://schemas.microsoft.com/office/drawing/2014/main" id="{2A2E4745-AD6D-4D61-AB17-FF98C3AE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334">
              <a:extLst>
                <a:ext uri="{FF2B5EF4-FFF2-40B4-BE49-F238E27FC236}">
                  <a16:creationId xmlns:a16="http://schemas.microsoft.com/office/drawing/2014/main" id="{1B3961D4-8D6A-4D28-894A-BF8773ED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7284" y="2479225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335">
              <a:extLst>
                <a:ext uri="{FF2B5EF4-FFF2-40B4-BE49-F238E27FC236}">
                  <a16:creationId xmlns:a16="http://schemas.microsoft.com/office/drawing/2014/main" id="{B259F01C-3ECC-49DB-A0B3-5E52A471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336">
              <a:extLst>
                <a:ext uri="{FF2B5EF4-FFF2-40B4-BE49-F238E27FC236}">
                  <a16:creationId xmlns:a16="http://schemas.microsoft.com/office/drawing/2014/main" id="{A17056D9-D983-4BA7-8447-CD440B10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3310" y="2494566"/>
              <a:ext cx="54395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337">
              <a:extLst>
                <a:ext uri="{FF2B5EF4-FFF2-40B4-BE49-F238E27FC236}">
                  <a16:creationId xmlns:a16="http://schemas.microsoft.com/office/drawing/2014/main" id="{1A7BD649-7C73-41F7-87B5-8E088EE5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338">
              <a:extLst>
                <a:ext uri="{FF2B5EF4-FFF2-40B4-BE49-F238E27FC236}">
                  <a16:creationId xmlns:a16="http://schemas.microsoft.com/office/drawing/2014/main" id="{C6596452-F1A6-4531-A83D-0D5C896F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705" y="2548961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339">
              <a:extLst>
                <a:ext uri="{FF2B5EF4-FFF2-40B4-BE49-F238E27FC236}">
                  <a16:creationId xmlns:a16="http://schemas.microsoft.com/office/drawing/2014/main" id="{AB27BFCE-F620-4313-85B4-CC9B3B9E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340">
              <a:extLst>
                <a:ext uri="{FF2B5EF4-FFF2-40B4-BE49-F238E27FC236}">
                  <a16:creationId xmlns:a16="http://schemas.microsoft.com/office/drawing/2014/main" id="{74389507-C078-4035-A4A0-8CB7A11BC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705" y="2632646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341">
              <a:extLst>
                <a:ext uri="{FF2B5EF4-FFF2-40B4-BE49-F238E27FC236}">
                  <a16:creationId xmlns:a16="http://schemas.microsoft.com/office/drawing/2014/main" id="{80F43E4B-199D-4463-A17D-EA82EC65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342">
              <a:extLst>
                <a:ext uri="{FF2B5EF4-FFF2-40B4-BE49-F238E27FC236}">
                  <a16:creationId xmlns:a16="http://schemas.microsoft.com/office/drawing/2014/main" id="{275ACFD5-FE6A-4927-A948-3765B54FE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731" y="2578250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343">
              <a:extLst>
                <a:ext uri="{FF2B5EF4-FFF2-40B4-BE49-F238E27FC236}">
                  <a16:creationId xmlns:a16="http://schemas.microsoft.com/office/drawing/2014/main" id="{D910E71E-6F50-4952-88A1-DE417CEEB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344">
              <a:extLst>
                <a:ext uri="{FF2B5EF4-FFF2-40B4-BE49-F238E27FC236}">
                  <a16:creationId xmlns:a16="http://schemas.microsoft.com/office/drawing/2014/main" id="{03F9E6D7-C2D5-4E35-AC43-CA5AA9491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31" y="2509909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345">
              <a:extLst>
                <a:ext uri="{FF2B5EF4-FFF2-40B4-BE49-F238E27FC236}">
                  <a16:creationId xmlns:a16="http://schemas.microsoft.com/office/drawing/2014/main" id="{9AD32D36-1F90-43E4-A104-75539489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346">
              <a:extLst>
                <a:ext uri="{FF2B5EF4-FFF2-40B4-BE49-F238E27FC236}">
                  <a16:creationId xmlns:a16="http://schemas.microsoft.com/office/drawing/2014/main" id="{38BC7111-EFC0-4F5F-AAB2-6C8B8EAF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757" y="231883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347">
              <a:extLst>
                <a:ext uri="{FF2B5EF4-FFF2-40B4-BE49-F238E27FC236}">
                  <a16:creationId xmlns:a16="http://schemas.microsoft.com/office/drawing/2014/main" id="{3216CB09-618A-4C21-A462-67A13FDB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348">
              <a:extLst>
                <a:ext uri="{FF2B5EF4-FFF2-40B4-BE49-F238E27FC236}">
                  <a16:creationId xmlns:a16="http://schemas.microsoft.com/office/drawing/2014/main" id="{4E05FBED-EAE8-4938-A6A0-856A894FC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8757" y="1952015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349">
              <a:extLst>
                <a:ext uri="{FF2B5EF4-FFF2-40B4-BE49-F238E27FC236}">
                  <a16:creationId xmlns:a16="http://schemas.microsoft.com/office/drawing/2014/main" id="{783F61FB-401F-4D93-A134-8374690F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350">
              <a:extLst>
                <a:ext uri="{FF2B5EF4-FFF2-40B4-BE49-F238E27FC236}">
                  <a16:creationId xmlns:a16="http://schemas.microsoft.com/office/drawing/2014/main" id="{4145F991-12B6-415A-8378-E36AED880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152" y="2288146"/>
              <a:ext cx="53000" cy="54395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351">
              <a:extLst>
                <a:ext uri="{FF2B5EF4-FFF2-40B4-BE49-F238E27FC236}">
                  <a16:creationId xmlns:a16="http://schemas.microsoft.com/office/drawing/2014/main" id="{0078A3E6-A09B-4CFF-872E-1B7CBD0F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352">
              <a:extLst>
                <a:ext uri="{FF2B5EF4-FFF2-40B4-BE49-F238E27FC236}">
                  <a16:creationId xmlns:a16="http://schemas.microsoft.com/office/drawing/2014/main" id="{F5714A69-D1BE-4C0B-8C9D-36334CE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8" y="2755382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353">
              <a:extLst>
                <a:ext uri="{FF2B5EF4-FFF2-40B4-BE49-F238E27FC236}">
                  <a16:creationId xmlns:a16="http://schemas.microsoft.com/office/drawing/2014/main" id="{5D87BCC1-E6C9-4001-BE6A-4252D905C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354">
              <a:extLst>
                <a:ext uri="{FF2B5EF4-FFF2-40B4-BE49-F238E27FC236}">
                  <a16:creationId xmlns:a16="http://schemas.microsoft.com/office/drawing/2014/main" id="{688430A0-AAED-4DC6-935D-A9BDFA0E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178" y="2777698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355">
              <a:extLst>
                <a:ext uri="{FF2B5EF4-FFF2-40B4-BE49-F238E27FC236}">
                  <a16:creationId xmlns:a16="http://schemas.microsoft.com/office/drawing/2014/main" id="{981F2311-0BE6-40BC-87F9-EF516C281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356">
              <a:extLst>
                <a:ext uri="{FF2B5EF4-FFF2-40B4-BE49-F238E27FC236}">
                  <a16:creationId xmlns:a16="http://schemas.microsoft.com/office/drawing/2014/main" id="{1A5AFA4D-D1FD-4C58-893C-720FD994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8" y="2968776"/>
              <a:ext cx="54395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357">
              <a:extLst>
                <a:ext uri="{FF2B5EF4-FFF2-40B4-BE49-F238E27FC236}">
                  <a16:creationId xmlns:a16="http://schemas.microsoft.com/office/drawing/2014/main" id="{DB1F45F5-5A94-481C-8ED6-0803C5AC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358">
              <a:extLst>
                <a:ext uri="{FF2B5EF4-FFF2-40B4-BE49-F238E27FC236}">
                  <a16:creationId xmlns:a16="http://schemas.microsoft.com/office/drawing/2014/main" id="{19EF6CD9-790F-46CD-9523-0F65C7BC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204" y="2946460"/>
              <a:ext cx="53000" cy="53000"/>
            </a:xfrm>
            <a:prstGeom prst="ellipse">
              <a:avLst/>
            </a:prstGeom>
            <a:solidFill>
              <a:srgbClr val="D1E3F3"/>
            </a:solidFill>
            <a:ln w="3175" cap="flat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936E14-ACCE-4D52-B4BD-9E1184089379}"/>
              </a:ext>
            </a:extLst>
          </p:cNvPr>
          <p:cNvGrpSpPr/>
          <p:nvPr/>
        </p:nvGrpSpPr>
        <p:grpSpPr>
          <a:xfrm>
            <a:off x="2878170" y="6053200"/>
            <a:ext cx="6631045" cy="307777"/>
            <a:chOff x="2878170" y="4423704"/>
            <a:chExt cx="6631045" cy="307777"/>
          </a:xfrm>
        </p:grpSpPr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41A49B6-F095-4FE4-83EB-FD9F71122B94}"/>
                </a:ext>
              </a:extLst>
            </p:cNvPr>
            <p:cNvSpPr txBox="1"/>
            <p:nvPr/>
          </p:nvSpPr>
          <p:spPr>
            <a:xfrm>
              <a:off x="2878170" y="4423704"/>
              <a:ext cx="76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1</a:t>
              </a:r>
              <a:r>
                <a:rPr lang="en-US" sz="1400" baseline="30000" dirty="0">
                  <a:solidFill>
                    <a:srgbClr val="00B050"/>
                  </a:solidFill>
                </a:rPr>
                <a:t>st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8B323F58-2E30-44CD-B03F-BBE122B19399}"/>
                </a:ext>
              </a:extLst>
            </p:cNvPr>
            <p:cNvSpPr txBox="1"/>
            <p:nvPr/>
          </p:nvSpPr>
          <p:spPr>
            <a:xfrm>
              <a:off x="5810837" y="4423704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2</a:t>
              </a:r>
              <a:r>
                <a:rPr lang="en-US" sz="14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7FFF478-E789-4789-B8F3-7FB9F9BD65E8}"/>
                </a:ext>
              </a:extLst>
            </p:cNvPr>
            <p:cNvSpPr txBox="1"/>
            <p:nvPr/>
          </p:nvSpPr>
          <p:spPr>
            <a:xfrm>
              <a:off x="8726693" y="4423704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3</a:t>
              </a:r>
              <a:r>
                <a:rPr lang="en-US" sz="14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400" dirty="0">
                  <a:solidFill>
                    <a:srgbClr val="00B050"/>
                  </a:solidFill>
                </a:rPr>
                <a:t> Hour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98AAA5-9E2B-444D-A132-7A932AE5F4D1}"/>
              </a:ext>
            </a:extLst>
          </p:cNvPr>
          <p:cNvGrpSpPr/>
          <p:nvPr/>
        </p:nvGrpSpPr>
        <p:grpSpPr>
          <a:xfrm>
            <a:off x="4865476" y="388951"/>
            <a:ext cx="2461058" cy="643092"/>
            <a:chOff x="4865476" y="388951"/>
            <a:chExt cx="2461058" cy="643092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EE05406-76F6-4DAB-B00E-BA7128FDABD7}"/>
                </a:ext>
              </a:extLst>
            </p:cNvPr>
            <p:cNvSpPr txBox="1"/>
            <p:nvPr/>
          </p:nvSpPr>
          <p:spPr>
            <a:xfrm>
              <a:off x="5624557" y="388951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GAME 6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E483243-801C-4BE2-A123-A626D37A2C7A}"/>
                </a:ext>
              </a:extLst>
            </p:cNvPr>
            <p:cNvSpPr txBox="1"/>
            <p:nvPr/>
          </p:nvSpPr>
          <p:spPr>
            <a:xfrm>
              <a:off x="4865476" y="662711"/>
              <a:ext cx="2461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All Persons Total Canada</a:t>
              </a: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10C38378-F8A7-4A3D-A6DE-9E61A49228B9}"/>
              </a:ext>
            </a:extLst>
          </p:cNvPr>
          <p:cNvSpPr txBox="1"/>
          <p:nvPr/>
        </p:nvSpPr>
        <p:spPr>
          <a:xfrm>
            <a:off x="4476685" y="921774"/>
            <a:ext cx="32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Twitter Volume by Minute (000)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DAFF2A-74D5-477A-B5EC-FCC8CDCE56F0}"/>
              </a:ext>
            </a:extLst>
          </p:cNvPr>
          <p:cNvGrpSpPr/>
          <p:nvPr/>
        </p:nvGrpSpPr>
        <p:grpSpPr>
          <a:xfrm>
            <a:off x="146083" y="755044"/>
            <a:ext cx="862067" cy="5356031"/>
            <a:chOff x="146083" y="755044"/>
            <a:chExt cx="862067" cy="5356031"/>
          </a:xfrm>
        </p:grpSpPr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D8089F6-D19C-4E71-8DD5-B024BE66EC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899" y="884975"/>
              <a:ext cx="0" cy="522610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4DA94-B10D-4B9D-815E-B7A52F2C9170}"/>
                </a:ext>
              </a:extLst>
            </p:cNvPr>
            <p:cNvGrpSpPr/>
            <p:nvPr/>
          </p:nvGrpSpPr>
          <p:grpSpPr>
            <a:xfrm>
              <a:off x="680149" y="884975"/>
              <a:ext cx="328001" cy="5219165"/>
              <a:chOff x="269887" y="884975"/>
              <a:chExt cx="738264" cy="5219165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62C871E-4C99-4307-9048-0BF2D082C9DB}"/>
                  </a:ext>
                </a:extLst>
              </p:cNvPr>
              <p:cNvCxnSpPr/>
              <p:nvPr/>
            </p:nvCxnSpPr>
            <p:spPr>
              <a:xfrm>
                <a:off x="269887" y="884975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27F1FAB9-A6B4-4076-863E-6E84A6CA9744}"/>
                  </a:ext>
                </a:extLst>
              </p:cNvPr>
              <p:cNvCxnSpPr/>
              <p:nvPr/>
            </p:nvCxnSpPr>
            <p:spPr>
              <a:xfrm>
                <a:off x="269887" y="1759616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74650679-130C-4EFC-9C95-AC12C7C2B123}"/>
                  </a:ext>
                </a:extLst>
              </p:cNvPr>
              <p:cNvCxnSpPr/>
              <p:nvPr/>
            </p:nvCxnSpPr>
            <p:spPr>
              <a:xfrm>
                <a:off x="269887" y="350519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701081-9CB9-4AD5-BFAD-F6C2CF6B5B9D}"/>
                  </a:ext>
                </a:extLst>
              </p:cNvPr>
              <p:cNvCxnSpPr/>
              <p:nvPr/>
            </p:nvCxnSpPr>
            <p:spPr>
              <a:xfrm>
                <a:off x="269887" y="263935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14D4AC0-DC91-402A-BEA3-B73B12206CB6}"/>
                  </a:ext>
                </a:extLst>
              </p:cNvPr>
              <p:cNvCxnSpPr/>
              <p:nvPr/>
            </p:nvCxnSpPr>
            <p:spPr>
              <a:xfrm>
                <a:off x="269887" y="5233198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CB8F9682-36A7-47E7-B813-07FE2D438528}"/>
                  </a:ext>
                </a:extLst>
              </p:cNvPr>
              <p:cNvCxnSpPr/>
              <p:nvPr/>
            </p:nvCxnSpPr>
            <p:spPr>
              <a:xfrm>
                <a:off x="269887" y="436734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52C3A9E-4072-4B33-A4DB-7C6D6A247FD0}"/>
                  </a:ext>
                </a:extLst>
              </p:cNvPr>
              <p:cNvCxnSpPr/>
              <p:nvPr/>
            </p:nvCxnSpPr>
            <p:spPr>
              <a:xfrm>
                <a:off x="269887" y="610414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7C268134-BE73-42A7-B455-9FE81CD5F919}"/>
                </a:ext>
              </a:extLst>
            </p:cNvPr>
            <p:cNvGrpSpPr/>
            <p:nvPr/>
          </p:nvGrpSpPr>
          <p:grpSpPr>
            <a:xfrm>
              <a:off x="146083" y="755044"/>
              <a:ext cx="394359" cy="2945859"/>
              <a:chOff x="1821874" y="755044"/>
              <a:chExt cx="394359" cy="2945859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854750CC-8734-4D88-8228-D1AECBC00070}"/>
                  </a:ext>
                </a:extLst>
              </p:cNvPr>
              <p:cNvSpPr txBox="1"/>
              <p:nvPr/>
            </p:nvSpPr>
            <p:spPr>
              <a:xfrm>
                <a:off x="1927371" y="336234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7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8E3B90B7-1AA2-4563-BA6A-59DFE214F07C}"/>
                  </a:ext>
                </a:extLst>
              </p:cNvPr>
              <p:cNvSpPr txBox="1"/>
              <p:nvPr/>
            </p:nvSpPr>
            <p:spPr>
              <a:xfrm>
                <a:off x="1821874" y="75504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F2CDCB-C017-4D41-81FE-2CF53984598C}"/>
              </a:ext>
            </a:extLst>
          </p:cNvPr>
          <p:cNvGrpSpPr/>
          <p:nvPr/>
        </p:nvGrpSpPr>
        <p:grpSpPr>
          <a:xfrm>
            <a:off x="1737532" y="921771"/>
            <a:ext cx="8817111" cy="5146520"/>
            <a:chOff x="1737532" y="921771"/>
            <a:chExt cx="8817111" cy="5146520"/>
          </a:xfrm>
        </p:grpSpPr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E9A7F86-D824-48A8-AEEC-808FCB19AF73}"/>
                </a:ext>
              </a:extLst>
            </p:cNvPr>
            <p:cNvGrpSpPr/>
            <p:nvPr/>
          </p:nvGrpSpPr>
          <p:grpSpPr>
            <a:xfrm>
              <a:off x="1737532" y="921774"/>
              <a:ext cx="8817111" cy="5146517"/>
              <a:chOff x="614363" y="1514764"/>
              <a:chExt cx="2507673" cy="4091709"/>
            </a:xfrm>
          </p:grpSpPr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89356765-FF9B-41D6-AF71-A086373BE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363" y="2308299"/>
                <a:ext cx="0" cy="329817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F7458485-462D-4C4B-B517-9964B1DBB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0254" y="2180886"/>
                <a:ext cx="0" cy="34255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E0DBB494-BB35-4B6A-B555-BF5FAC6CA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145" y="2088072"/>
                <a:ext cx="0" cy="351840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A65EAE24-B02D-4EBE-A4A8-2C7DD1DD34A2}"/>
                  </a:ext>
                </a:extLst>
              </p:cNvPr>
              <p:cNvCxnSpPr/>
              <p:nvPr/>
            </p:nvCxnSpPr>
            <p:spPr>
              <a:xfrm>
                <a:off x="3122036" y="1514764"/>
                <a:ext cx="0" cy="409170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Freeform 49">
              <a:extLst>
                <a:ext uri="{FF2B5EF4-FFF2-40B4-BE49-F238E27FC236}">
                  <a16:creationId xmlns:a16="http://schemas.microsoft.com/office/drawing/2014/main" id="{09D9481F-CC4B-4B56-AABB-5811A892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979" y="921771"/>
              <a:ext cx="8766195" cy="5055966"/>
            </a:xfrm>
            <a:custGeom>
              <a:avLst/>
              <a:gdLst>
                <a:gd name="T0" fmla="*/ 40 w 4133"/>
                <a:gd name="T1" fmla="*/ 1781 h 1805"/>
                <a:gd name="T2" fmla="*/ 112 w 4133"/>
                <a:gd name="T3" fmla="*/ 1781 h 1805"/>
                <a:gd name="T4" fmla="*/ 184 w 4133"/>
                <a:gd name="T5" fmla="*/ 1781 h 1805"/>
                <a:gd name="T6" fmla="*/ 248 w 4133"/>
                <a:gd name="T7" fmla="*/ 1773 h 1805"/>
                <a:gd name="T8" fmla="*/ 320 w 4133"/>
                <a:gd name="T9" fmla="*/ 1717 h 1805"/>
                <a:gd name="T10" fmla="*/ 392 w 4133"/>
                <a:gd name="T11" fmla="*/ 1765 h 1805"/>
                <a:gd name="T12" fmla="*/ 456 w 4133"/>
                <a:gd name="T13" fmla="*/ 1733 h 1805"/>
                <a:gd name="T14" fmla="*/ 528 w 4133"/>
                <a:gd name="T15" fmla="*/ 1789 h 1805"/>
                <a:gd name="T16" fmla="*/ 592 w 4133"/>
                <a:gd name="T17" fmla="*/ 1789 h 1805"/>
                <a:gd name="T18" fmla="*/ 665 w 4133"/>
                <a:gd name="T19" fmla="*/ 1797 h 1805"/>
                <a:gd name="T20" fmla="*/ 737 w 4133"/>
                <a:gd name="T21" fmla="*/ 1773 h 1805"/>
                <a:gd name="T22" fmla="*/ 801 w 4133"/>
                <a:gd name="T23" fmla="*/ 1797 h 1805"/>
                <a:gd name="T24" fmla="*/ 873 w 4133"/>
                <a:gd name="T25" fmla="*/ 1797 h 1805"/>
                <a:gd name="T26" fmla="*/ 945 w 4133"/>
                <a:gd name="T27" fmla="*/ 1749 h 1805"/>
                <a:gd name="T28" fmla="*/ 1009 w 4133"/>
                <a:gd name="T29" fmla="*/ 1797 h 1805"/>
                <a:gd name="T30" fmla="*/ 1081 w 4133"/>
                <a:gd name="T31" fmla="*/ 1797 h 1805"/>
                <a:gd name="T32" fmla="*/ 1153 w 4133"/>
                <a:gd name="T33" fmla="*/ 1773 h 1805"/>
                <a:gd name="T34" fmla="*/ 1217 w 4133"/>
                <a:gd name="T35" fmla="*/ 1773 h 1805"/>
                <a:gd name="T36" fmla="*/ 1289 w 4133"/>
                <a:gd name="T37" fmla="*/ 1805 h 1805"/>
                <a:gd name="T38" fmla="*/ 1361 w 4133"/>
                <a:gd name="T39" fmla="*/ 1765 h 1805"/>
                <a:gd name="T40" fmla="*/ 1425 w 4133"/>
                <a:gd name="T41" fmla="*/ 1797 h 1805"/>
                <a:gd name="T42" fmla="*/ 1498 w 4133"/>
                <a:gd name="T43" fmla="*/ 1797 h 1805"/>
                <a:gd name="T44" fmla="*/ 1570 w 4133"/>
                <a:gd name="T45" fmla="*/ 1797 h 1805"/>
                <a:gd name="T46" fmla="*/ 1634 w 4133"/>
                <a:gd name="T47" fmla="*/ 1757 h 1805"/>
                <a:gd name="T48" fmla="*/ 1706 w 4133"/>
                <a:gd name="T49" fmla="*/ 1733 h 1805"/>
                <a:gd name="T50" fmla="*/ 1778 w 4133"/>
                <a:gd name="T51" fmla="*/ 1765 h 1805"/>
                <a:gd name="T52" fmla="*/ 1842 w 4133"/>
                <a:gd name="T53" fmla="*/ 1773 h 1805"/>
                <a:gd name="T54" fmla="*/ 1914 w 4133"/>
                <a:gd name="T55" fmla="*/ 1773 h 1805"/>
                <a:gd name="T56" fmla="*/ 1978 w 4133"/>
                <a:gd name="T57" fmla="*/ 1781 h 1805"/>
                <a:gd name="T58" fmla="*/ 2050 w 4133"/>
                <a:gd name="T59" fmla="*/ 1805 h 1805"/>
                <a:gd name="T60" fmla="*/ 2122 w 4133"/>
                <a:gd name="T61" fmla="*/ 1781 h 1805"/>
                <a:gd name="T62" fmla="*/ 2186 w 4133"/>
                <a:gd name="T63" fmla="*/ 1781 h 1805"/>
                <a:gd name="T64" fmla="*/ 2259 w 4133"/>
                <a:gd name="T65" fmla="*/ 1733 h 1805"/>
                <a:gd name="T66" fmla="*/ 2331 w 4133"/>
                <a:gd name="T67" fmla="*/ 1797 h 1805"/>
                <a:gd name="T68" fmla="*/ 2395 w 4133"/>
                <a:gd name="T69" fmla="*/ 1717 h 1805"/>
                <a:gd name="T70" fmla="*/ 2467 w 4133"/>
                <a:gd name="T71" fmla="*/ 1789 h 1805"/>
                <a:gd name="T72" fmla="*/ 2539 w 4133"/>
                <a:gd name="T73" fmla="*/ 1765 h 1805"/>
                <a:gd name="T74" fmla="*/ 2603 w 4133"/>
                <a:gd name="T75" fmla="*/ 1628 h 1805"/>
                <a:gd name="T76" fmla="*/ 2675 w 4133"/>
                <a:gd name="T77" fmla="*/ 1693 h 1805"/>
                <a:gd name="T78" fmla="*/ 2747 w 4133"/>
                <a:gd name="T79" fmla="*/ 1757 h 1805"/>
                <a:gd name="T80" fmla="*/ 2811 w 4133"/>
                <a:gd name="T81" fmla="*/ 1749 h 1805"/>
                <a:gd name="T82" fmla="*/ 2883 w 4133"/>
                <a:gd name="T83" fmla="*/ 1693 h 1805"/>
                <a:gd name="T84" fmla="*/ 2955 w 4133"/>
                <a:gd name="T85" fmla="*/ 1765 h 1805"/>
                <a:gd name="T86" fmla="*/ 3019 w 4133"/>
                <a:gd name="T87" fmla="*/ 1685 h 1805"/>
                <a:gd name="T88" fmla="*/ 3092 w 4133"/>
                <a:gd name="T89" fmla="*/ 1669 h 1805"/>
                <a:gd name="T90" fmla="*/ 3156 w 4133"/>
                <a:gd name="T91" fmla="*/ 1757 h 1805"/>
                <a:gd name="T92" fmla="*/ 3228 w 4133"/>
                <a:gd name="T93" fmla="*/ 1685 h 1805"/>
                <a:gd name="T94" fmla="*/ 3300 w 4133"/>
                <a:gd name="T95" fmla="*/ 1773 h 1805"/>
                <a:gd name="T96" fmla="*/ 3364 w 4133"/>
                <a:gd name="T97" fmla="*/ 1644 h 1805"/>
                <a:gd name="T98" fmla="*/ 3436 w 4133"/>
                <a:gd name="T99" fmla="*/ 1709 h 1805"/>
                <a:gd name="T100" fmla="*/ 3508 w 4133"/>
                <a:gd name="T101" fmla="*/ 1741 h 1805"/>
                <a:gd name="T102" fmla="*/ 3572 w 4133"/>
                <a:gd name="T103" fmla="*/ 1612 h 1805"/>
                <a:gd name="T104" fmla="*/ 3644 w 4133"/>
                <a:gd name="T105" fmla="*/ 1612 h 1805"/>
                <a:gd name="T106" fmla="*/ 3716 w 4133"/>
                <a:gd name="T107" fmla="*/ 1733 h 1805"/>
                <a:gd name="T108" fmla="*/ 3780 w 4133"/>
                <a:gd name="T109" fmla="*/ 1508 h 1805"/>
                <a:gd name="T110" fmla="*/ 3852 w 4133"/>
                <a:gd name="T111" fmla="*/ 1259 h 1805"/>
                <a:gd name="T112" fmla="*/ 3925 w 4133"/>
                <a:gd name="T113" fmla="*/ 80 h 1805"/>
                <a:gd name="T114" fmla="*/ 3989 w 4133"/>
                <a:gd name="T115" fmla="*/ 513 h 1805"/>
                <a:gd name="T116" fmla="*/ 4061 w 4133"/>
                <a:gd name="T117" fmla="*/ 674 h 1805"/>
                <a:gd name="T118" fmla="*/ 4133 w 4133"/>
                <a:gd name="T119" fmla="*/ 103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33" h="1805">
                  <a:moveTo>
                    <a:pt x="0" y="1781"/>
                  </a:moveTo>
                  <a:lnTo>
                    <a:pt x="16" y="1781"/>
                  </a:lnTo>
                  <a:lnTo>
                    <a:pt x="40" y="1781"/>
                  </a:lnTo>
                  <a:lnTo>
                    <a:pt x="64" y="1773"/>
                  </a:lnTo>
                  <a:lnTo>
                    <a:pt x="88" y="1789"/>
                  </a:lnTo>
                  <a:lnTo>
                    <a:pt x="112" y="1781"/>
                  </a:lnTo>
                  <a:lnTo>
                    <a:pt x="136" y="1781"/>
                  </a:lnTo>
                  <a:lnTo>
                    <a:pt x="160" y="1781"/>
                  </a:lnTo>
                  <a:lnTo>
                    <a:pt x="184" y="1781"/>
                  </a:lnTo>
                  <a:lnTo>
                    <a:pt x="200" y="1781"/>
                  </a:lnTo>
                  <a:lnTo>
                    <a:pt x="224" y="1781"/>
                  </a:lnTo>
                  <a:lnTo>
                    <a:pt x="248" y="1773"/>
                  </a:lnTo>
                  <a:lnTo>
                    <a:pt x="272" y="1765"/>
                  </a:lnTo>
                  <a:lnTo>
                    <a:pt x="296" y="1741"/>
                  </a:lnTo>
                  <a:lnTo>
                    <a:pt x="320" y="1717"/>
                  </a:lnTo>
                  <a:lnTo>
                    <a:pt x="344" y="1749"/>
                  </a:lnTo>
                  <a:lnTo>
                    <a:pt x="368" y="1765"/>
                  </a:lnTo>
                  <a:lnTo>
                    <a:pt x="392" y="1765"/>
                  </a:lnTo>
                  <a:lnTo>
                    <a:pt x="408" y="1773"/>
                  </a:lnTo>
                  <a:lnTo>
                    <a:pt x="432" y="1757"/>
                  </a:lnTo>
                  <a:lnTo>
                    <a:pt x="456" y="1733"/>
                  </a:lnTo>
                  <a:lnTo>
                    <a:pt x="480" y="1741"/>
                  </a:lnTo>
                  <a:lnTo>
                    <a:pt x="504" y="1765"/>
                  </a:lnTo>
                  <a:lnTo>
                    <a:pt x="528" y="1789"/>
                  </a:lnTo>
                  <a:lnTo>
                    <a:pt x="552" y="1789"/>
                  </a:lnTo>
                  <a:lnTo>
                    <a:pt x="576" y="1789"/>
                  </a:lnTo>
                  <a:lnTo>
                    <a:pt x="592" y="1789"/>
                  </a:lnTo>
                  <a:lnTo>
                    <a:pt x="616" y="1773"/>
                  </a:lnTo>
                  <a:lnTo>
                    <a:pt x="640" y="1773"/>
                  </a:lnTo>
                  <a:lnTo>
                    <a:pt x="665" y="1797"/>
                  </a:lnTo>
                  <a:lnTo>
                    <a:pt x="689" y="1765"/>
                  </a:lnTo>
                  <a:lnTo>
                    <a:pt x="713" y="1765"/>
                  </a:lnTo>
                  <a:lnTo>
                    <a:pt x="737" y="1773"/>
                  </a:lnTo>
                  <a:lnTo>
                    <a:pt x="761" y="1789"/>
                  </a:lnTo>
                  <a:lnTo>
                    <a:pt x="785" y="1797"/>
                  </a:lnTo>
                  <a:lnTo>
                    <a:pt x="801" y="1797"/>
                  </a:lnTo>
                  <a:lnTo>
                    <a:pt x="825" y="1797"/>
                  </a:lnTo>
                  <a:lnTo>
                    <a:pt x="849" y="1797"/>
                  </a:lnTo>
                  <a:lnTo>
                    <a:pt x="873" y="1797"/>
                  </a:lnTo>
                  <a:lnTo>
                    <a:pt x="897" y="1781"/>
                  </a:lnTo>
                  <a:lnTo>
                    <a:pt x="921" y="1741"/>
                  </a:lnTo>
                  <a:lnTo>
                    <a:pt x="945" y="1749"/>
                  </a:lnTo>
                  <a:lnTo>
                    <a:pt x="969" y="1765"/>
                  </a:lnTo>
                  <a:lnTo>
                    <a:pt x="985" y="1773"/>
                  </a:lnTo>
                  <a:lnTo>
                    <a:pt x="1009" y="1797"/>
                  </a:lnTo>
                  <a:lnTo>
                    <a:pt x="1033" y="1797"/>
                  </a:lnTo>
                  <a:lnTo>
                    <a:pt x="1057" y="1805"/>
                  </a:lnTo>
                  <a:lnTo>
                    <a:pt x="1081" y="1797"/>
                  </a:lnTo>
                  <a:lnTo>
                    <a:pt x="1105" y="1805"/>
                  </a:lnTo>
                  <a:lnTo>
                    <a:pt x="1129" y="1805"/>
                  </a:lnTo>
                  <a:lnTo>
                    <a:pt x="1153" y="1773"/>
                  </a:lnTo>
                  <a:lnTo>
                    <a:pt x="1177" y="1757"/>
                  </a:lnTo>
                  <a:lnTo>
                    <a:pt x="1193" y="1757"/>
                  </a:lnTo>
                  <a:lnTo>
                    <a:pt x="1217" y="1773"/>
                  </a:lnTo>
                  <a:lnTo>
                    <a:pt x="1241" y="1797"/>
                  </a:lnTo>
                  <a:lnTo>
                    <a:pt x="1265" y="1805"/>
                  </a:lnTo>
                  <a:lnTo>
                    <a:pt x="1289" y="1805"/>
                  </a:lnTo>
                  <a:lnTo>
                    <a:pt x="1313" y="1789"/>
                  </a:lnTo>
                  <a:lnTo>
                    <a:pt x="1337" y="1749"/>
                  </a:lnTo>
                  <a:lnTo>
                    <a:pt x="1361" y="1765"/>
                  </a:lnTo>
                  <a:lnTo>
                    <a:pt x="1377" y="1773"/>
                  </a:lnTo>
                  <a:lnTo>
                    <a:pt x="1401" y="1797"/>
                  </a:lnTo>
                  <a:lnTo>
                    <a:pt x="1425" y="1797"/>
                  </a:lnTo>
                  <a:lnTo>
                    <a:pt x="1449" y="1797"/>
                  </a:lnTo>
                  <a:lnTo>
                    <a:pt x="1474" y="1797"/>
                  </a:lnTo>
                  <a:lnTo>
                    <a:pt x="1498" y="1797"/>
                  </a:lnTo>
                  <a:lnTo>
                    <a:pt x="1522" y="1797"/>
                  </a:lnTo>
                  <a:lnTo>
                    <a:pt x="1546" y="1789"/>
                  </a:lnTo>
                  <a:lnTo>
                    <a:pt x="1570" y="1797"/>
                  </a:lnTo>
                  <a:lnTo>
                    <a:pt x="1586" y="1781"/>
                  </a:lnTo>
                  <a:lnTo>
                    <a:pt x="1610" y="1757"/>
                  </a:lnTo>
                  <a:lnTo>
                    <a:pt x="1634" y="1757"/>
                  </a:lnTo>
                  <a:lnTo>
                    <a:pt x="1658" y="1717"/>
                  </a:lnTo>
                  <a:lnTo>
                    <a:pt x="1682" y="1733"/>
                  </a:lnTo>
                  <a:lnTo>
                    <a:pt x="1706" y="1733"/>
                  </a:lnTo>
                  <a:lnTo>
                    <a:pt x="1730" y="1749"/>
                  </a:lnTo>
                  <a:lnTo>
                    <a:pt x="1754" y="1757"/>
                  </a:lnTo>
                  <a:lnTo>
                    <a:pt x="1778" y="1765"/>
                  </a:lnTo>
                  <a:lnTo>
                    <a:pt x="1794" y="1765"/>
                  </a:lnTo>
                  <a:lnTo>
                    <a:pt x="1818" y="1765"/>
                  </a:lnTo>
                  <a:lnTo>
                    <a:pt x="1842" y="1773"/>
                  </a:lnTo>
                  <a:lnTo>
                    <a:pt x="1866" y="1773"/>
                  </a:lnTo>
                  <a:lnTo>
                    <a:pt x="1890" y="1773"/>
                  </a:lnTo>
                  <a:lnTo>
                    <a:pt x="1914" y="1773"/>
                  </a:lnTo>
                  <a:lnTo>
                    <a:pt x="1938" y="1781"/>
                  </a:lnTo>
                  <a:lnTo>
                    <a:pt x="1962" y="1781"/>
                  </a:lnTo>
                  <a:lnTo>
                    <a:pt x="1978" y="1781"/>
                  </a:lnTo>
                  <a:lnTo>
                    <a:pt x="2002" y="1781"/>
                  </a:lnTo>
                  <a:lnTo>
                    <a:pt x="2026" y="1797"/>
                  </a:lnTo>
                  <a:lnTo>
                    <a:pt x="2050" y="1805"/>
                  </a:lnTo>
                  <a:lnTo>
                    <a:pt x="2074" y="1805"/>
                  </a:lnTo>
                  <a:lnTo>
                    <a:pt x="2098" y="1805"/>
                  </a:lnTo>
                  <a:lnTo>
                    <a:pt x="2122" y="1781"/>
                  </a:lnTo>
                  <a:lnTo>
                    <a:pt x="2146" y="1757"/>
                  </a:lnTo>
                  <a:lnTo>
                    <a:pt x="2170" y="1765"/>
                  </a:lnTo>
                  <a:lnTo>
                    <a:pt x="2186" y="1781"/>
                  </a:lnTo>
                  <a:lnTo>
                    <a:pt x="2210" y="1797"/>
                  </a:lnTo>
                  <a:lnTo>
                    <a:pt x="2234" y="1749"/>
                  </a:lnTo>
                  <a:lnTo>
                    <a:pt x="2259" y="1733"/>
                  </a:lnTo>
                  <a:lnTo>
                    <a:pt x="2283" y="1741"/>
                  </a:lnTo>
                  <a:lnTo>
                    <a:pt x="2307" y="1765"/>
                  </a:lnTo>
                  <a:lnTo>
                    <a:pt x="2331" y="1797"/>
                  </a:lnTo>
                  <a:lnTo>
                    <a:pt x="2355" y="1781"/>
                  </a:lnTo>
                  <a:lnTo>
                    <a:pt x="2371" y="1725"/>
                  </a:lnTo>
                  <a:lnTo>
                    <a:pt x="2395" y="1717"/>
                  </a:lnTo>
                  <a:lnTo>
                    <a:pt x="2419" y="1733"/>
                  </a:lnTo>
                  <a:lnTo>
                    <a:pt x="2443" y="1765"/>
                  </a:lnTo>
                  <a:lnTo>
                    <a:pt x="2467" y="1789"/>
                  </a:lnTo>
                  <a:lnTo>
                    <a:pt x="2491" y="1773"/>
                  </a:lnTo>
                  <a:lnTo>
                    <a:pt x="2515" y="1757"/>
                  </a:lnTo>
                  <a:lnTo>
                    <a:pt x="2539" y="1765"/>
                  </a:lnTo>
                  <a:lnTo>
                    <a:pt x="2563" y="1741"/>
                  </a:lnTo>
                  <a:lnTo>
                    <a:pt x="2579" y="1701"/>
                  </a:lnTo>
                  <a:lnTo>
                    <a:pt x="2603" y="1628"/>
                  </a:lnTo>
                  <a:lnTo>
                    <a:pt x="2627" y="1596"/>
                  </a:lnTo>
                  <a:lnTo>
                    <a:pt x="2651" y="1661"/>
                  </a:lnTo>
                  <a:lnTo>
                    <a:pt x="2675" y="1693"/>
                  </a:lnTo>
                  <a:lnTo>
                    <a:pt x="2699" y="1741"/>
                  </a:lnTo>
                  <a:lnTo>
                    <a:pt x="2723" y="1733"/>
                  </a:lnTo>
                  <a:lnTo>
                    <a:pt x="2747" y="1757"/>
                  </a:lnTo>
                  <a:lnTo>
                    <a:pt x="2763" y="1757"/>
                  </a:lnTo>
                  <a:lnTo>
                    <a:pt x="2787" y="1773"/>
                  </a:lnTo>
                  <a:lnTo>
                    <a:pt x="2811" y="1749"/>
                  </a:lnTo>
                  <a:lnTo>
                    <a:pt x="2835" y="1661"/>
                  </a:lnTo>
                  <a:lnTo>
                    <a:pt x="2859" y="1669"/>
                  </a:lnTo>
                  <a:lnTo>
                    <a:pt x="2883" y="1693"/>
                  </a:lnTo>
                  <a:lnTo>
                    <a:pt x="2907" y="1709"/>
                  </a:lnTo>
                  <a:lnTo>
                    <a:pt x="2931" y="1749"/>
                  </a:lnTo>
                  <a:lnTo>
                    <a:pt x="2955" y="1765"/>
                  </a:lnTo>
                  <a:lnTo>
                    <a:pt x="2971" y="1765"/>
                  </a:lnTo>
                  <a:lnTo>
                    <a:pt x="2995" y="1757"/>
                  </a:lnTo>
                  <a:lnTo>
                    <a:pt x="3019" y="1685"/>
                  </a:lnTo>
                  <a:lnTo>
                    <a:pt x="3043" y="1636"/>
                  </a:lnTo>
                  <a:lnTo>
                    <a:pt x="3068" y="1653"/>
                  </a:lnTo>
                  <a:lnTo>
                    <a:pt x="3092" y="1669"/>
                  </a:lnTo>
                  <a:lnTo>
                    <a:pt x="3116" y="1757"/>
                  </a:lnTo>
                  <a:lnTo>
                    <a:pt x="3140" y="1765"/>
                  </a:lnTo>
                  <a:lnTo>
                    <a:pt x="3156" y="1757"/>
                  </a:lnTo>
                  <a:lnTo>
                    <a:pt x="3180" y="1669"/>
                  </a:lnTo>
                  <a:lnTo>
                    <a:pt x="3204" y="1661"/>
                  </a:lnTo>
                  <a:lnTo>
                    <a:pt x="3228" y="1685"/>
                  </a:lnTo>
                  <a:lnTo>
                    <a:pt x="3252" y="1749"/>
                  </a:lnTo>
                  <a:lnTo>
                    <a:pt x="3276" y="1765"/>
                  </a:lnTo>
                  <a:lnTo>
                    <a:pt x="3300" y="1773"/>
                  </a:lnTo>
                  <a:lnTo>
                    <a:pt x="3324" y="1741"/>
                  </a:lnTo>
                  <a:lnTo>
                    <a:pt x="3348" y="1725"/>
                  </a:lnTo>
                  <a:lnTo>
                    <a:pt x="3364" y="1644"/>
                  </a:lnTo>
                  <a:lnTo>
                    <a:pt x="3388" y="1596"/>
                  </a:lnTo>
                  <a:lnTo>
                    <a:pt x="3412" y="1685"/>
                  </a:lnTo>
                  <a:lnTo>
                    <a:pt x="3436" y="1709"/>
                  </a:lnTo>
                  <a:lnTo>
                    <a:pt x="3460" y="1733"/>
                  </a:lnTo>
                  <a:lnTo>
                    <a:pt x="3484" y="1725"/>
                  </a:lnTo>
                  <a:lnTo>
                    <a:pt x="3508" y="1741"/>
                  </a:lnTo>
                  <a:lnTo>
                    <a:pt x="3532" y="1749"/>
                  </a:lnTo>
                  <a:lnTo>
                    <a:pt x="3548" y="1677"/>
                  </a:lnTo>
                  <a:lnTo>
                    <a:pt x="3572" y="1612"/>
                  </a:lnTo>
                  <a:lnTo>
                    <a:pt x="3596" y="1709"/>
                  </a:lnTo>
                  <a:lnTo>
                    <a:pt x="3620" y="1709"/>
                  </a:lnTo>
                  <a:lnTo>
                    <a:pt x="3644" y="1612"/>
                  </a:lnTo>
                  <a:lnTo>
                    <a:pt x="3668" y="1701"/>
                  </a:lnTo>
                  <a:lnTo>
                    <a:pt x="3692" y="1669"/>
                  </a:lnTo>
                  <a:lnTo>
                    <a:pt x="3716" y="1733"/>
                  </a:lnTo>
                  <a:lnTo>
                    <a:pt x="3740" y="1636"/>
                  </a:lnTo>
                  <a:lnTo>
                    <a:pt x="3756" y="1588"/>
                  </a:lnTo>
                  <a:lnTo>
                    <a:pt x="3780" y="1508"/>
                  </a:lnTo>
                  <a:lnTo>
                    <a:pt x="3804" y="1340"/>
                  </a:lnTo>
                  <a:lnTo>
                    <a:pt x="3828" y="1235"/>
                  </a:lnTo>
                  <a:lnTo>
                    <a:pt x="3852" y="1259"/>
                  </a:lnTo>
                  <a:lnTo>
                    <a:pt x="3877" y="473"/>
                  </a:lnTo>
                  <a:lnTo>
                    <a:pt x="3901" y="0"/>
                  </a:lnTo>
                  <a:lnTo>
                    <a:pt x="3925" y="80"/>
                  </a:lnTo>
                  <a:lnTo>
                    <a:pt x="3941" y="112"/>
                  </a:lnTo>
                  <a:lnTo>
                    <a:pt x="3965" y="297"/>
                  </a:lnTo>
                  <a:lnTo>
                    <a:pt x="3989" y="513"/>
                  </a:lnTo>
                  <a:lnTo>
                    <a:pt x="4013" y="545"/>
                  </a:lnTo>
                  <a:lnTo>
                    <a:pt x="4037" y="562"/>
                  </a:lnTo>
                  <a:lnTo>
                    <a:pt x="4061" y="674"/>
                  </a:lnTo>
                  <a:lnTo>
                    <a:pt x="4085" y="906"/>
                  </a:lnTo>
                  <a:lnTo>
                    <a:pt x="4109" y="1131"/>
                  </a:lnTo>
                  <a:lnTo>
                    <a:pt x="4133" y="1035"/>
                  </a:lnTo>
                </a:path>
              </a:pathLst>
            </a:cu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71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1046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2DAFF2A-74D5-477A-B5EC-FCC8CDCE56F0}"/>
              </a:ext>
            </a:extLst>
          </p:cNvPr>
          <p:cNvGrpSpPr/>
          <p:nvPr/>
        </p:nvGrpSpPr>
        <p:grpSpPr>
          <a:xfrm>
            <a:off x="146083" y="755044"/>
            <a:ext cx="862067" cy="5356031"/>
            <a:chOff x="146083" y="755044"/>
            <a:chExt cx="862067" cy="5356031"/>
          </a:xfrm>
        </p:grpSpPr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D8089F6-D19C-4E71-8DD5-B024BE66EC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899" y="884975"/>
              <a:ext cx="0" cy="522610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4DA94-B10D-4B9D-815E-B7A52F2C9170}"/>
                </a:ext>
              </a:extLst>
            </p:cNvPr>
            <p:cNvGrpSpPr/>
            <p:nvPr/>
          </p:nvGrpSpPr>
          <p:grpSpPr>
            <a:xfrm>
              <a:off x="680149" y="884975"/>
              <a:ext cx="328001" cy="5219165"/>
              <a:chOff x="269887" y="884975"/>
              <a:chExt cx="738264" cy="5219165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862C871E-4C99-4307-9048-0BF2D082C9DB}"/>
                  </a:ext>
                </a:extLst>
              </p:cNvPr>
              <p:cNvCxnSpPr/>
              <p:nvPr/>
            </p:nvCxnSpPr>
            <p:spPr>
              <a:xfrm>
                <a:off x="269887" y="884975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27F1FAB9-A6B4-4076-863E-6E84A6CA9744}"/>
                  </a:ext>
                </a:extLst>
              </p:cNvPr>
              <p:cNvCxnSpPr/>
              <p:nvPr/>
            </p:nvCxnSpPr>
            <p:spPr>
              <a:xfrm>
                <a:off x="269887" y="1759616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74650679-130C-4EFC-9C95-AC12C7C2B123}"/>
                  </a:ext>
                </a:extLst>
              </p:cNvPr>
              <p:cNvCxnSpPr/>
              <p:nvPr/>
            </p:nvCxnSpPr>
            <p:spPr>
              <a:xfrm>
                <a:off x="269887" y="350519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701081-9CB9-4AD5-BFAD-F6C2CF6B5B9D}"/>
                  </a:ext>
                </a:extLst>
              </p:cNvPr>
              <p:cNvCxnSpPr/>
              <p:nvPr/>
            </p:nvCxnSpPr>
            <p:spPr>
              <a:xfrm>
                <a:off x="269887" y="263935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14D4AC0-DC91-402A-BEA3-B73B12206CB6}"/>
                  </a:ext>
                </a:extLst>
              </p:cNvPr>
              <p:cNvCxnSpPr/>
              <p:nvPr/>
            </p:nvCxnSpPr>
            <p:spPr>
              <a:xfrm>
                <a:off x="269887" y="5233198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CB8F9682-36A7-47E7-B813-07FE2D438528}"/>
                  </a:ext>
                </a:extLst>
              </p:cNvPr>
              <p:cNvCxnSpPr/>
              <p:nvPr/>
            </p:nvCxnSpPr>
            <p:spPr>
              <a:xfrm>
                <a:off x="269887" y="4367349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52C3A9E-4072-4B33-A4DB-7C6D6A247FD0}"/>
                  </a:ext>
                </a:extLst>
              </p:cNvPr>
              <p:cNvCxnSpPr/>
              <p:nvPr/>
            </p:nvCxnSpPr>
            <p:spPr>
              <a:xfrm>
                <a:off x="269887" y="6104140"/>
                <a:ext cx="738264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7C268134-BE73-42A7-B455-9FE81CD5F919}"/>
                </a:ext>
              </a:extLst>
            </p:cNvPr>
            <p:cNvGrpSpPr/>
            <p:nvPr/>
          </p:nvGrpSpPr>
          <p:grpSpPr>
            <a:xfrm>
              <a:off x="146083" y="755044"/>
              <a:ext cx="394359" cy="2945859"/>
              <a:chOff x="1821874" y="755044"/>
              <a:chExt cx="394359" cy="2945859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854750CC-8734-4D88-8228-D1AECBC00070}"/>
                  </a:ext>
                </a:extLst>
              </p:cNvPr>
              <p:cNvSpPr txBox="1"/>
              <p:nvPr/>
            </p:nvSpPr>
            <p:spPr>
              <a:xfrm>
                <a:off x="1927371" y="336234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7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8E3B90B7-1AA2-4563-BA6A-59DFE214F07C}"/>
                  </a:ext>
                </a:extLst>
              </p:cNvPr>
              <p:cNvSpPr txBox="1"/>
              <p:nvPr/>
            </p:nvSpPr>
            <p:spPr>
              <a:xfrm>
                <a:off x="1821874" y="75504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E4AE94-5A07-44FC-8533-977DA7298071}"/>
              </a:ext>
            </a:extLst>
          </p:cNvPr>
          <p:cNvGrpSpPr/>
          <p:nvPr/>
        </p:nvGrpSpPr>
        <p:grpSpPr>
          <a:xfrm>
            <a:off x="1737532" y="921771"/>
            <a:ext cx="8817111" cy="5439206"/>
            <a:chOff x="1737532" y="921771"/>
            <a:chExt cx="8817111" cy="54392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936E14-ACCE-4D52-B4BD-9E1184089379}"/>
                </a:ext>
              </a:extLst>
            </p:cNvPr>
            <p:cNvGrpSpPr/>
            <p:nvPr/>
          </p:nvGrpSpPr>
          <p:grpSpPr>
            <a:xfrm>
              <a:off x="2878170" y="6053200"/>
              <a:ext cx="6631045" cy="307777"/>
              <a:chOff x="2878170" y="4423704"/>
              <a:chExt cx="6631045" cy="307777"/>
            </a:xfrm>
          </p:grpSpPr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C41A49B6-F095-4FE4-83EB-FD9F71122B94}"/>
                  </a:ext>
                </a:extLst>
              </p:cNvPr>
              <p:cNvSpPr txBox="1"/>
              <p:nvPr/>
            </p:nvSpPr>
            <p:spPr>
              <a:xfrm>
                <a:off x="2878170" y="4423704"/>
                <a:ext cx="765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1</a:t>
                </a:r>
                <a:r>
                  <a:rPr lang="en-US" sz="1400" baseline="30000" dirty="0">
                    <a:solidFill>
                      <a:srgbClr val="00B050"/>
                    </a:solidFill>
                  </a:rPr>
                  <a:t>st</a:t>
                </a:r>
                <a:r>
                  <a:rPr lang="en-US" sz="1400" dirty="0">
                    <a:solidFill>
                      <a:srgbClr val="00B050"/>
                    </a:solidFill>
                  </a:rPr>
                  <a:t> Hour</a:t>
                </a: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8B323F58-2E30-44CD-B03F-BBE122B19399}"/>
                  </a:ext>
                </a:extLst>
              </p:cNvPr>
              <p:cNvSpPr txBox="1"/>
              <p:nvPr/>
            </p:nvSpPr>
            <p:spPr>
              <a:xfrm>
                <a:off x="5810837" y="4423704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2</a:t>
                </a:r>
                <a:r>
                  <a:rPr lang="en-US" sz="1400" baseline="30000" dirty="0">
                    <a:solidFill>
                      <a:srgbClr val="00B050"/>
                    </a:solidFill>
                  </a:rPr>
                  <a:t>nd</a:t>
                </a:r>
                <a:r>
                  <a:rPr lang="en-US" sz="1400" dirty="0">
                    <a:solidFill>
                      <a:srgbClr val="00B050"/>
                    </a:solidFill>
                  </a:rPr>
                  <a:t> Hour</a:t>
                </a: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D7FFF478-E789-4789-B8F3-7FB9F9BD65E8}"/>
                  </a:ext>
                </a:extLst>
              </p:cNvPr>
              <p:cNvSpPr txBox="1"/>
              <p:nvPr/>
            </p:nvSpPr>
            <p:spPr>
              <a:xfrm>
                <a:off x="8726693" y="4423704"/>
                <a:ext cx="782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</a:rPr>
                  <a:t>3</a:t>
                </a:r>
                <a:r>
                  <a:rPr lang="en-US" sz="1400" baseline="30000" dirty="0">
                    <a:solidFill>
                      <a:srgbClr val="00B050"/>
                    </a:solidFill>
                  </a:rPr>
                  <a:t>rd</a:t>
                </a:r>
                <a:r>
                  <a:rPr lang="en-US" sz="1400" dirty="0">
                    <a:solidFill>
                      <a:srgbClr val="00B050"/>
                    </a:solidFill>
                  </a:rPr>
                  <a:t> Hour</a:t>
                </a:r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BE9A7F86-D824-48A8-AEEC-808FCB19AF73}"/>
                </a:ext>
              </a:extLst>
            </p:cNvPr>
            <p:cNvGrpSpPr/>
            <p:nvPr/>
          </p:nvGrpSpPr>
          <p:grpSpPr>
            <a:xfrm>
              <a:off x="1737532" y="921774"/>
              <a:ext cx="8817111" cy="5146517"/>
              <a:chOff x="614363" y="1514764"/>
              <a:chExt cx="2507673" cy="4091709"/>
            </a:xfrm>
          </p:grpSpPr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89356765-FF9B-41D6-AF71-A086373BE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363" y="2308299"/>
                <a:ext cx="0" cy="329817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F7458485-462D-4C4B-B517-9964B1DBB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0254" y="2180886"/>
                <a:ext cx="0" cy="34255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E0DBB494-BB35-4B6A-B555-BF5FAC6CA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145" y="2088072"/>
                <a:ext cx="0" cy="351840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A65EAE24-B02D-4EBE-A4A8-2C7DD1DD34A2}"/>
                  </a:ext>
                </a:extLst>
              </p:cNvPr>
              <p:cNvCxnSpPr/>
              <p:nvPr/>
            </p:nvCxnSpPr>
            <p:spPr>
              <a:xfrm>
                <a:off x="3122036" y="1514764"/>
                <a:ext cx="0" cy="409170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Freeform 49">
              <a:extLst>
                <a:ext uri="{FF2B5EF4-FFF2-40B4-BE49-F238E27FC236}">
                  <a16:creationId xmlns:a16="http://schemas.microsoft.com/office/drawing/2014/main" id="{09D9481F-CC4B-4B56-AABB-5811A892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979" y="921771"/>
              <a:ext cx="8766195" cy="5055966"/>
            </a:xfrm>
            <a:custGeom>
              <a:avLst/>
              <a:gdLst>
                <a:gd name="T0" fmla="*/ 40 w 4133"/>
                <a:gd name="T1" fmla="*/ 1781 h 1805"/>
                <a:gd name="T2" fmla="*/ 112 w 4133"/>
                <a:gd name="T3" fmla="*/ 1781 h 1805"/>
                <a:gd name="T4" fmla="*/ 184 w 4133"/>
                <a:gd name="T5" fmla="*/ 1781 h 1805"/>
                <a:gd name="T6" fmla="*/ 248 w 4133"/>
                <a:gd name="T7" fmla="*/ 1773 h 1805"/>
                <a:gd name="T8" fmla="*/ 320 w 4133"/>
                <a:gd name="T9" fmla="*/ 1717 h 1805"/>
                <a:gd name="T10" fmla="*/ 392 w 4133"/>
                <a:gd name="T11" fmla="*/ 1765 h 1805"/>
                <a:gd name="T12" fmla="*/ 456 w 4133"/>
                <a:gd name="T13" fmla="*/ 1733 h 1805"/>
                <a:gd name="T14" fmla="*/ 528 w 4133"/>
                <a:gd name="T15" fmla="*/ 1789 h 1805"/>
                <a:gd name="T16" fmla="*/ 592 w 4133"/>
                <a:gd name="T17" fmla="*/ 1789 h 1805"/>
                <a:gd name="T18" fmla="*/ 665 w 4133"/>
                <a:gd name="T19" fmla="*/ 1797 h 1805"/>
                <a:gd name="T20" fmla="*/ 737 w 4133"/>
                <a:gd name="T21" fmla="*/ 1773 h 1805"/>
                <a:gd name="T22" fmla="*/ 801 w 4133"/>
                <a:gd name="T23" fmla="*/ 1797 h 1805"/>
                <a:gd name="T24" fmla="*/ 873 w 4133"/>
                <a:gd name="T25" fmla="*/ 1797 h 1805"/>
                <a:gd name="T26" fmla="*/ 945 w 4133"/>
                <a:gd name="T27" fmla="*/ 1749 h 1805"/>
                <a:gd name="T28" fmla="*/ 1009 w 4133"/>
                <a:gd name="T29" fmla="*/ 1797 h 1805"/>
                <a:gd name="T30" fmla="*/ 1081 w 4133"/>
                <a:gd name="T31" fmla="*/ 1797 h 1805"/>
                <a:gd name="T32" fmla="*/ 1153 w 4133"/>
                <a:gd name="T33" fmla="*/ 1773 h 1805"/>
                <a:gd name="T34" fmla="*/ 1217 w 4133"/>
                <a:gd name="T35" fmla="*/ 1773 h 1805"/>
                <a:gd name="T36" fmla="*/ 1289 w 4133"/>
                <a:gd name="T37" fmla="*/ 1805 h 1805"/>
                <a:gd name="T38" fmla="*/ 1361 w 4133"/>
                <a:gd name="T39" fmla="*/ 1765 h 1805"/>
                <a:gd name="T40" fmla="*/ 1425 w 4133"/>
                <a:gd name="T41" fmla="*/ 1797 h 1805"/>
                <a:gd name="T42" fmla="*/ 1498 w 4133"/>
                <a:gd name="T43" fmla="*/ 1797 h 1805"/>
                <a:gd name="T44" fmla="*/ 1570 w 4133"/>
                <a:gd name="T45" fmla="*/ 1797 h 1805"/>
                <a:gd name="T46" fmla="*/ 1634 w 4133"/>
                <a:gd name="T47" fmla="*/ 1757 h 1805"/>
                <a:gd name="T48" fmla="*/ 1706 w 4133"/>
                <a:gd name="T49" fmla="*/ 1733 h 1805"/>
                <a:gd name="T50" fmla="*/ 1778 w 4133"/>
                <a:gd name="T51" fmla="*/ 1765 h 1805"/>
                <a:gd name="T52" fmla="*/ 1842 w 4133"/>
                <a:gd name="T53" fmla="*/ 1773 h 1805"/>
                <a:gd name="T54" fmla="*/ 1914 w 4133"/>
                <a:gd name="T55" fmla="*/ 1773 h 1805"/>
                <a:gd name="T56" fmla="*/ 1978 w 4133"/>
                <a:gd name="T57" fmla="*/ 1781 h 1805"/>
                <a:gd name="T58" fmla="*/ 2050 w 4133"/>
                <a:gd name="T59" fmla="*/ 1805 h 1805"/>
                <a:gd name="T60" fmla="*/ 2122 w 4133"/>
                <a:gd name="T61" fmla="*/ 1781 h 1805"/>
                <a:gd name="T62" fmla="*/ 2186 w 4133"/>
                <a:gd name="T63" fmla="*/ 1781 h 1805"/>
                <a:gd name="T64" fmla="*/ 2259 w 4133"/>
                <a:gd name="T65" fmla="*/ 1733 h 1805"/>
                <a:gd name="T66" fmla="*/ 2331 w 4133"/>
                <a:gd name="T67" fmla="*/ 1797 h 1805"/>
                <a:gd name="T68" fmla="*/ 2395 w 4133"/>
                <a:gd name="T69" fmla="*/ 1717 h 1805"/>
                <a:gd name="T70" fmla="*/ 2467 w 4133"/>
                <a:gd name="T71" fmla="*/ 1789 h 1805"/>
                <a:gd name="T72" fmla="*/ 2539 w 4133"/>
                <a:gd name="T73" fmla="*/ 1765 h 1805"/>
                <a:gd name="T74" fmla="*/ 2603 w 4133"/>
                <a:gd name="T75" fmla="*/ 1628 h 1805"/>
                <a:gd name="T76" fmla="*/ 2675 w 4133"/>
                <a:gd name="T77" fmla="*/ 1693 h 1805"/>
                <a:gd name="T78" fmla="*/ 2747 w 4133"/>
                <a:gd name="T79" fmla="*/ 1757 h 1805"/>
                <a:gd name="T80" fmla="*/ 2811 w 4133"/>
                <a:gd name="T81" fmla="*/ 1749 h 1805"/>
                <a:gd name="T82" fmla="*/ 2883 w 4133"/>
                <a:gd name="T83" fmla="*/ 1693 h 1805"/>
                <a:gd name="T84" fmla="*/ 2955 w 4133"/>
                <a:gd name="T85" fmla="*/ 1765 h 1805"/>
                <a:gd name="T86" fmla="*/ 3019 w 4133"/>
                <a:gd name="T87" fmla="*/ 1685 h 1805"/>
                <a:gd name="T88" fmla="*/ 3092 w 4133"/>
                <a:gd name="T89" fmla="*/ 1669 h 1805"/>
                <a:gd name="T90" fmla="*/ 3156 w 4133"/>
                <a:gd name="T91" fmla="*/ 1757 h 1805"/>
                <a:gd name="T92" fmla="*/ 3228 w 4133"/>
                <a:gd name="T93" fmla="*/ 1685 h 1805"/>
                <a:gd name="T94" fmla="*/ 3300 w 4133"/>
                <a:gd name="T95" fmla="*/ 1773 h 1805"/>
                <a:gd name="T96" fmla="*/ 3364 w 4133"/>
                <a:gd name="T97" fmla="*/ 1644 h 1805"/>
                <a:gd name="T98" fmla="*/ 3436 w 4133"/>
                <a:gd name="T99" fmla="*/ 1709 h 1805"/>
                <a:gd name="T100" fmla="*/ 3508 w 4133"/>
                <a:gd name="T101" fmla="*/ 1741 h 1805"/>
                <a:gd name="T102" fmla="*/ 3572 w 4133"/>
                <a:gd name="T103" fmla="*/ 1612 h 1805"/>
                <a:gd name="T104" fmla="*/ 3644 w 4133"/>
                <a:gd name="T105" fmla="*/ 1612 h 1805"/>
                <a:gd name="T106" fmla="*/ 3716 w 4133"/>
                <a:gd name="T107" fmla="*/ 1733 h 1805"/>
                <a:gd name="T108" fmla="*/ 3780 w 4133"/>
                <a:gd name="T109" fmla="*/ 1508 h 1805"/>
                <a:gd name="T110" fmla="*/ 3852 w 4133"/>
                <a:gd name="T111" fmla="*/ 1259 h 1805"/>
                <a:gd name="T112" fmla="*/ 3925 w 4133"/>
                <a:gd name="T113" fmla="*/ 80 h 1805"/>
                <a:gd name="T114" fmla="*/ 3989 w 4133"/>
                <a:gd name="T115" fmla="*/ 513 h 1805"/>
                <a:gd name="T116" fmla="*/ 4061 w 4133"/>
                <a:gd name="T117" fmla="*/ 674 h 1805"/>
                <a:gd name="T118" fmla="*/ 4133 w 4133"/>
                <a:gd name="T119" fmla="*/ 103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33" h="1805">
                  <a:moveTo>
                    <a:pt x="0" y="1781"/>
                  </a:moveTo>
                  <a:lnTo>
                    <a:pt x="16" y="1781"/>
                  </a:lnTo>
                  <a:lnTo>
                    <a:pt x="40" y="1781"/>
                  </a:lnTo>
                  <a:lnTo>
                    <a:pt x="64" y="1773"/>
                  </a:lnTo>
                  <a:lnTo>
                    <a:pt x="88" y="1789"/>
                  </a:lnTo>
                  <a:lnTo>
                    <a:pt x="112" y="1781"/>
                  </a:lnTo>
                  <a:lnTo>
                    <a:pt x="136" y="1781"/>
                  </a:lnTo>
                  <a:lnTo>
                    <a:pt x="160" y="1781"/>
                  </a:lnTo>
                  <a:lnTo>
                    <a:pt x="184" y="1781"/>
                  </a:lnTo>
                  <a:lnTo>
                    <a:pt x="200" y="1781"/>
                  </a:lnTo>
                  <a:lnTo>
                    <a:pt x="224" y="1781"/>
                  </a:lnTo>
                  <a:lnTo>
                    <a:pt x="248" y="1773"/>
                  </a:lnTo>
                  <a:lnTo>
                    <a:pt x="272" y="1765"/>
                  </a:lnTo>
                  <a:lnTo>
                    <a:pt x="296" y="1741"/>
                  </a:lnTo>
                  <a:lnTo>
                    <a:pt x="320" y="1717"/>
                  </a:lnTo>
                  <a:lnTo>
                    <a:pt x="344" y="1749"/>
                  </a:lnTo>
                  <a:lnTo>
                    <a:pt x="368" y="1765"/>
                  </a:lnTo>
                  <a:lnTo>
                    <a:pt x="392" y="1765"/>
                  </a:lnTo>
                  <a:lnTo>
                    <a:pt x="408" y="1773"/>
                  </a:lnTo>
                  <a:lnTo>
                    <a:pt x="432" y="1757"/>
                  </a:lnTo>
                  <a:lnTo>
                    <a:pt x="456" y="1733"/>
                  </a:lnTo>
                  <a:lnTo>
                    <a:pt x="480" y="1741"/>
                  </a:lnTo>
                  <a:lnTo>
                    <a:pt x="504" y="1765"/>
                  </a:lnTo>
                  <a:lnTo>
                    <a:pt x="528" y="1789"/>
                  </a:lnTo>
                  <a:lnTo>
                    <a:pt x="552" y="1789"/>
                  </a:lnTo>
                  <a:lnTo>
                    <a:pt x="576" y="1789"/>
                  </a:lnTo>
                  <a:lnTo>
                    <a:pt x="592" y="1789"/>
                  </a:lnTo>
                  <a:lnTo>
                    <a:pt x="616" y="1773"/>
                  </a:lnTo>
                  <a:lnTo>
                    <a:pt x="640" y="1773"/>
                  </a:lnTo>
                  <a:lnTo>
                    <a:pt x="665" y="1797"/>
                  </a:lnTo>
                  <a:lnTo>
                    <a:pt x="689" y="1765"/>
                  </a:lnTo>
                  <a:lnTo>
                    <a:pt x="713" y="1765"/>
                  </a:lnTo>
                  <a:lnTo>
                    <a:pt x="737" y="1773"/>
                  </a:lnTo>
                  <a:lnTo>
                    <a:pt x="761" y="1789"/>
                  </a:lnTo>
                  <a:lnTo>
                    <a:pt x="785" y="1797"/>
                  </a:lnTo>
                  <a:lnTo>
                    <a:pt x="801" y="1797"/>
                  </a:lnTo>
                  <a:lnTo>
                    <a:pt x="825" y="1797"/>
                  </a:lnTo>
                  <a:lnTo>
                    <a:pt x="849" y="1797"/>
                  </a:lnTo>
                  <a:lnTo>
                    <a:pt x="873" y="1797"/>
                  </a:lnTo>
                  <a:lnTo>
                    <a:pt x="897" y="1781"/>
                  </a:lnTo>
                  <a:lnTo>
                    <a:pt x="921" y="1741"/>
                  </a:lnTo>
                  <a:lnTo>
                    <a:pt x="945" y="1749"/>
                  </a:lnTo>
                  <a:lnTo>
                    <a:pt x="969" y="1765"/>
                  </a:lnTo>
                  <a:lnTo>
                    <a:pt x="985" y="1773"/>
                  </a:lnTo>
                  <a:lnTo>
                    <a:pt x="1009" y="1797"/>
                  </a:lnTo>
                  <a:lnTo>
                    <a:pt x="1033" y="1797"/>
                  </a:lnTo>
                  <a:lnTo>
                    <a:pt x="1057" y="1805"/>
                  </a:lnTo>
                  <a:lnTo>
                    <a:pt x="1081" y="1797"/>
                  </a:lnTo>
                  <a:lnTo>
                    <a:pt x="1105" y="1805"/>
                  </a:lnTo>
                  <a:lnTo>
                    <a:pt x="1129" y="1805"/>
                  </a:lnTo>
                  <a:lnTo>
                    <a:pt x="1153" y="1773"/>
                  </a:lnTo>
                  <a:lnTo>
                    <a:pt x="1177" y="1757"/>
                  </a:lnTo>
                  <a:lnTo>
                    <a:pt x="1193" y="1757"/>
                  </a:lnTo>
                  <a:lnTo>
                    <a:pt x="1217" y="1773"/>
                  </a:lnTo>
                  <a:lnTo>
                    <a:pt x="1241" y="1797"/>
                  </a:lnTo>
                  <a:lnTo>
                    <a:pt x="1265" y="1805"/>
                  </a:lnTo>
                  <a:lnTo>
                    <a:pt x="1289" y="1805"/>
                  </a:lnTo>
                  <a:lnTo>
                    <a:pt x="1313" y="1789"/>
                  </a:lnTo>
                  <a:lnTo>
                    <a:pt x="1337" y="1749"/>
                  </a:lnTo>
                  <a:lnTo>
                    <a:pt x="1361" y="1765"/>
                  </a:lnTo>
                  <a:lnTo>
                    <a:pt x="1377" y="1773"/>
                  </a:lnTo>
                  <a:lnTo>
                    <a:pt x="1401" y="1797"/>
                  </a:lnTo>
                  <a:lnTo>
                    <a:pt x="1425" y="1797"/>
                  </a:lnTo>
                  <a:lnTo>
                    <a:pt x="1449" y="1797"/>
                  </a:lnTo>
                  <a:lnTo>
                    <a:pt x="1474" y="1797"/>
                  </a:lnTo>
                  <a:lnTo>
                    <a:pt x="1498" y="1797"/>
                  </a:lnTo>
                  <a:lnTo>
                    <a:pt x="1522" y="1797"/>
                  </a:lnTo>
                  <a:lnTo>
                    <a:pt x="1546" y="1789"/>
                  </a:lnTo>
                  <a:lnTo>
                    <a:pt x="1570" y="1797"/>
                  </a:lnTo>
                  <a:lnTo>
                    <a:pt x="1586" y="1781"/>
                  </a:lnTo>
                  <a:lnTo>
                    <a:pt x="1610" y="1757"/>
                  </a:lnTo>
                  <a:lnTo>
                    <a:pt x="1634" y="1757"/>
                  </a:lnTo>
                  <a:lnTo>
                    <a:pt x="1658" y="1717"/>
                  </a:lnTo>
                  <a:lnTo>
                    <a:pt x="1682" y="1733"/>
                  </a:lnTo>
                  <a:lnTo>
                    <a:pt x="1706" y="1733"/>
                  </a:lnTo>
                  <a:lnTo>
                    <a:pt x="1730" y="1749"/>
                  </a:lnTo>
                  <a:lnTo>
                    <a:pt x="1754" y="1757"/>
                  </a:lnTo>
                  <a:lnTo>
                    <a:pt x="1778" y="1765"/>
                  </a:lnTo>
                  <a:lnTo>
                    <a:pt x="1794" y="1765"/>
                  </a:lnTo>
                  <a:lnTo>
                    <a:pt x="1818" y="1765"/>
                  </a:lnTo>
                  <a:lnTo>
                    <a:pt x="1842" y="1773"/>
                  </a:lnTo>
                  <a:lnTo>
                    <a:pt x="1866" y="1773"/>
                  </a:lnTo>
                  <a:lnTo>
                    <a:pt x="1890" y="1773"/>
                  </a:lnTo>
                  <a:lnTo>
                    <a:pt x="1914" y="1773"/>
                  </a:lnTo>
                  <a:lnTo>
                    <a:pt x="1938" y="1781"/>
                  </a:lnTo>
                  <a:lnTo>
                    <a:pt x="1962" y="1781"/>
                  </a:lnTo>
                  <a:lnTo>
                    <a:pt x="1978" y="1781"/>
                  </a:lnTo>
                  <a:lnTo>
                    <a:pt x="2002" y="1781"/>
                  </a:lnTo>
                  <a:lnTo>
                    <a:pt x="2026" y="1797"/>
                  </a:lnTo>
                  <a:lnTo>
                    <a:pt x="2050" y="1805"/>
                  </a:lnTo>
                  <a:lnTo>
                    <a:pt x="2074" y="1805"/>
                  </a:lnTo>
                  <a:lnTo>
                    <a:pt x="2098" y="1805"/>
                  </a:lnTo>
                  <a:lnTo>
                    <a:pt x="2122" y="1781"/>
                  </a:lnTo>
                  <a:lnTo>
                    <a:pt x="2146" y="1757"/>
                  </a:lnTo>
                  <a:lnTo>
                    <a:pt x="2170" y="1765"/>
                  </a:lnTo>
                  <a:lnTo>
                    <a:pt x="2186" y="1781"/>
                  </a:lnTo>
                  <a:lnTo>
                    <a:pt x="2210" y="1797"/>
                  </a:lnTo>
                  <a:lnTo>
                    <a:pt x="2234" y="1749"/>
                  </a:lnTo>
                  <a:lnTo>
                    <a:pt x="2259" y="1733"/>
                  </a:lnTo>
                  <a:lnTo>
                    <a:pt x="2283" y="1741"/>
                  </a:lnTo>
                  <a:lnTo>
                    <a:pt x="2307" y="1765"/>
                  </a:lnTo>
                  <a:lnTo>
                    <a:pt x="2331" y="1797"/>
                  </a:lnTo>
                  <a:lnTo>
                    <a:pt x="2355" y="1781"/>
                  </a:lnTo>
                  <a:lnTo>
                    <a:pt x="2371" y="1725"/>
                  </a:lnTo>
                  <a:lnTo>
                    <a:pt x="2395" y="1717"/>
                  </a:lnTo>
                  <a:lnTo>
                    <a:pt x="2419" y="1733"/>
                  </a:lnTo>
                  <a:lnTo>
                    <a:pt x="2443" y="1765"/>
                  </a:lnTo>
                  <a:lnTo>
                    <a:pt x="2467" y="1789"/>
                  </a:lnTo>
                  <a:lnTo>
                    <a:pt x="2491" y="1773"/>
                  </a:lnTo>
                  <a:lnTo>
                    <a:pt x="2515" y="1757"/>
                  </a:lnTo>
                  <a:lnTo>
                    <a:pt x="2539" y="1765"/>
                  </a:lnTo>
                  <a:lnTo>
                    <a:pt x="2563" y="1741"/>
                  </a:lnTo>
                  <a:lnTo>
                    <a:pt x="2579" y="1701"/>
                  </a:lnTo>
                  <a:lnTo>
                    <a:pt x="2603" y="1628"/>
                  </a:lnTo>
                  <a:lnTo>
                    <a:pt x="2627" y="1596"/>
                  </a:lnTo>
                  <a:lnTo>
                    <a:pt x="2651" y="1661"/>
                  </a:lnTo>
                  <a:lnTo>
                    <a:pt x="2675" y="1693"/>
                  </a:lnTo>
                  <a:lnTo>
                    <a:pt x="2699" y="1741"/>
                  </a:lnTo>
                  <a:lnTo>
                    <a:pt x="2723" y="1733"/>
                  </a:lnTo>
                  <a:lnTo>
                    <a:pt x="2747" y="1757"/>
                  </a:lnTo>
                  <a:lnTo>
                    <a:pt x="2763" y="1757"/>
                  </a:lnTo>
                  <a:lnTo>
                    <a:pt x="2787" y="1773"/>
                  </a:lnTo>
                  <a:lnTo>
                    <a:pt x="2811" y="1749"/>
                  </a:lnTo>
                  <a:lnTo>
                    <a:pt x="2835" y="1661"/>
                  </a:lnTo>
                  <a:lnTo>
                    <a:pt x="2859" y="1669"/>
                  </a:lnTo>
                  <a:lnTo>
                    <a:pt x="2883" y="1693"/>
                  </a:lnTo>
                  <a:lnTo>
                    <a:pt x="2907" y="1709"/>
                  </a:lnTo>
                  <a:lnTo>
                    <a:pt x="2931" y="1749"/>
                  </a:lnTo>
                  <a:lnTo>
                    <a:pt x="2955" y="1765"/>
                  </a:lnTo>
                  <a:lnTo>
                    <a:pt x="2971" y="1765"/>
                  </a:lnTo>
                  <a:lnTo>
                    <a:pt x="2995" y="1757"/>
                  </a:lnTo>
                  <a:lnTo>
                    <a:pt x="3019" y="1685"/>
                  </a:lnTo>
                  <a:lnTo>
                    <a:pt x="3043" y="1636"/>
                  </a:lnTo>
                  <a:lnTo>
                    <a:pt x="3068" y="1653"/>
                  </a:lnTo>
                  <a:lnTo>
                    <a:pt x="3092" y="1669"/>
                  </a:lnTo>
                  <a:lnTo>
                    <a:pt x="3116" y="1757"/>
                  </a:lnTo>
                  <a:lnTo>
                    <a:pt x="3140" y="1765"/>
                  </a:lnTo>
                  <a:lnTo>
                    <a:pt x="3156" y="1757"/>
                  </a:lnTo>
                  <a:lnTo>
                    <a:pt x="3180" y="1669"/>
                  </a:lnTo>
                  <a:lnTo>
                    <a:pt x="3204" y="1661"/>
                  </a:lnTo>
                  <a:lnTo>
                    <a:pt x="3228" y="1685"/>
                  </a:lnTo>
                  <a:lnTo>
                    <a:pt x="3252" y="1749"/>
                  </a:lnTo>
                  <a:lnTo>
                    <a:pt x="3276" y="1765"/>
                  </a:lnTo>
                  <a:lnTo>
                    <a:pt x="3300" y="1773"/>
                  </a:lnTo>
                  <a:lnTo>
                    <a:pt x="3324" y="1741"/>
                  </a:lnTo>
                  <a:lnTo>
                    <a:pt x="3348" y="1725"/>
                  </a:lnTo>
                  <a:lnTo>
                    <a:pt x="3364" y="1644"/>
                  </a:lnTo>
                  <a:lnTo>
                    <a:pt x="3388" y="1596"/>
                  </a:lnTo>
                  <a:lnTo>
                    <a:pt x="3412" y="1685"/>
                  </a:lnTo>
                  <a:lnTo>
                    <a:pt x="3436" y="1709"/>
                  </a:lnTo>
                  <a:lnTo>
                    <a:pt x="3460" y="1733"/>
                  </a:lnTo>
                  <a:lnTo>
                    <a:pt x="3484" y="1725"/>
                  </a:lnTo>
                  <a:lnTo>
                    <a:pt x="3508" y="1741"/>
                  </a:lnTo>
                  <a:lnTo>
                    <a:pt x="3532" y="1749"/>
                  </a:lnTo>
                  <a:lnTo>
                    <a:pt x="3548" y="1677"/>
                  </a:lnTo>
                  <a:lnTo>
                    <a:pt x="3572" y="1612"/>
                  </a:lnTo>
                  <a:lnTo>
                    <a:pt x="3596" y="1709"/>
                  </a:lnTo>
                  <a:lnTo>
                    <a:pt x="3620" y="1709"/>
                  </a:lnTo>
                  <a:lnTo>
                    <a:pt x="3644" y="1612"/>
                  </a:lnTo>
                  <a:lnTo>
                    <a:pt x="3668" y="1701"/>
                  </a:lnTo>
                  <a:lnTo>
                    <a:pt x="3692" y="1669"/>
                  </a:lnTo>
                  <a:lnTo>
                    <a:pt x="3716" y="1733"/>
                  </a:lnTo>
                  <a:lnTo>
                    <a:pt x="3740" y="1636"/>
                  </a:lnTo>
                  <a:lnTo>
                    <a:pt x="3756" y="1588"/>
                  </a:lnTo>
                  <a:lnTo>
                    <a:pt x="3780" y="1508"/>
                  </a:lnTo>
                  <a:lnTo>
                    <a:pt x="3804" y="1340"/>
                  </a:lnTo>
                  <a:lnTo>
                    <a:pt x="3828" y="1235"/>
                  </a:lnTo>
                  <a:lnTo>
                    <a:pt x="3852" y="1259"/>
                  </a:lnTo>
                  <a:lnTo>
                    <a:pt x="3877" y="473"/>
                  </a:lnTo>
                  <a:lnTo>
                    <a:pt x="3901" y="0"/>
                  </a:lnTo>
                  <a:lnTo>
                    <a:pt x="3925" y="80"/>
                  </a:lnTo>
                  <a:lnTo>
                    <a:pt x="3941" y="112"/>
                  </a:lnTo>
                  <a:lnTo>
                    <a:pt x="3965" y="297"/>
                  </a:lnTo>
                  <a:lnTo>
                    <a:pt x="3989" y="513"/>
                  </a:lnTo>
                  <a:lnTo>
                    <a:pt x="4013" y="545"/>
                  </a:lnTo>
                  <a:lnTo>
                    <a:pt x="4037" y="562"/>
                  </a:lnTo>
                  <a:lnTo>
                    <a:pt x="4061" y="674"/>
                  </a:lnTo>
                  <a:lnTo>
                    <a:pt x="4085" y="906"/>
                  </a:lnTo>
                  <a:lnTo>
                    <a:pt x="4109" y="1131"/>
                  </a:lnTo>
                  <a:lnTo>
                    <a:pt x="4133" y="1035"/>
                  </a:lnTo>
                </a:path>
              </a:pathLst>
            </a:cu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8942F264-92EF-4067-87CC-ECB37AFABC0C}"/>
              </a:ext>
            </a:extLst>
          </p:cNvPr>
          <p:cNvGrpSpPr/>
          <p:nvPr/>
        </p:nvGrpSpPr>
        <p:grpSpPr>
          <a:xfrm>
            <a:off x="1737532" y="918014"/>
            <a:ext cx="8817117" cy="5658406"/>
            <a:chOff x="1737532" y="918014"/>
            <a:chExt cx="8817117" cy="5658406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CE49BE2B-3722-4B8A-95E1-C571CF793D25}"/>
                </a:ext>
              </a:extLst>
            </p:cNvPr>
            <p:cNvSpPr txBox="1"/>
            <p:nvPr/>
          </p:nvSpPr>
          <p:spPr>
            <a:xfrm>
              <a:off x="5729086" y="6053200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MIDNIGHT</a:t>
              </a:r>
            </a:p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EST</a:t>
              </a:r>
            </a:p>
          </p:txBody>
        </p: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172F82A8-69E5-42D3-A6F4-DA5F9C3F987C}"/>
                </a:ext>
              </a:extLst>
            </p:cNvPr>
            <p:cNvGrpSpPr/>
            <p:nvPr/>
          </p:nvGrpSpPr>
          <p:grpSpPr>
            <a:xfrm>
              <a:off x="1737532" y="921775"/>
              <a:ext cx="8817117" cy="5131424"/>
              <a:chOff x="1737532" y="921775"/>
              <a:chExt cx="8817117" cy="5226100"/>
            </a:xfrm>
          </p:grpSpPr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07FAD688-5ACD-414E-831D-D781AF6492C1}"/>
                  </a:ext>
                </a:extLst>
              </p:cNvPr>
              <p:cNvGrpSpPr/>
              <p:nvPr/>
            </p:nvGrpSpPr>
            <p:grpSpPr>
              <a:xfrm>
                <a:off x="1737533" y="997527"/>
                <a:ext cx="8817116" cy="5070764"/>
                <a:chOff x="614363" y="1514764"/>
                <a:chExt cx="5015346" cy="4091709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81C54777-6A4D-49E2-B47D-F18574770D80}"/>
                    </a:ext>
                  </a:extLst>
                </p:cNvPr>
                <p:cNvCxnSpPr/>
                <p:nvPr/>
              </p:nvCxnSpPr>
              <p:spPr>
                <a:xfrm>
                  <a:off x="614363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F5A805BD-6AD6-4C44-9914-C9BBFA074FEB}"/>
                    </a:ext>
                  </a:extLst>
                </p:cNvPr>
                <p:cNvCxnSpPr/>
                <p:nvPr/>
              </p:nvCxnSpPr>
              <p:spPr>
                <a:xfrm>
                  <a:off x="1450254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3F82A269-E4EF-47D3-8FAA-CE10D6D733D9}"/>
                    </a:ext>
                  </a:extLst>
                </p:cNvPr>
                <p:cNvCxnSpPr/>
                <p:nvPr/>
              </p:nvCxnSpPr>
              <p:spPr>
                <a:xfrm>
                  <a:off x="2286145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5E3E1AAE-9A90-4AA3-94B9-2C3BEA6149E2}"/>
                    </a:ext>
                  </a:extLst>
                </p:cNvPr>
                <p:cNvCxnSpPr/>
                <p:nvPr/>
              </p:nvCxnSpPr>
              <p:spPr>
                <a:xfrm>
                  <a:off x="3122036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71FAB321-24DB-418A-890A-2446A471961B}"/>
                    </a:ext>
                  </a:extLst>
                </p:cNvPr>
                <p:cNvCxnSpPr/>
                <p:nvPr/>
              </p:nvCxnSpPr>
              <p:spPr>
                <a:xfrm>
                  <a:off x="3957927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F202C62A-E865-4F2F-B34D-7303B341856A}"/>
                    </a:ext>
                  </a:extLst>
                </p:cNvPr>
                <p:cNvCxnSpPr/>
                <p:nvPr/>
              </p:nvCxnSpPr>
              <p:spPr>
                <a:xfrm>
                  <a:off x="4793818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C9C42DD4-5329-43A4-94D7-860A8BA57EF0}"/>
                    </a:ext>
                  </a:extLst>
                </p:cNvPr>
                <p:cNvCxnSpPr/>
                <p:nvPr/>
              </p:nvCxnSpPr>
              <p:spPr>
                <a:xfrm>
                  <a:off x="5629709" y="1514764"/>
                  <a:ext cx="0" cy="40917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0D23C3C2-E0A1-4DC6-915C-A5F63A327855}"/>
                  </a:ext>
                </a:extLst>
              </p:cNvPr>
              <p:cNvGrpSpPr/>
              <p:nvPr/>
            </p:nvGrpSpPr>
            <p:grpSpPr>
              <a:xfrm>
                <a:off x="1737532" y="921775"/>
                <a:ext cx="8817117" cy="5226100"/>
                <a:chOff x="1737532" y="921774"/>
                <a:chExt cx="8817117" cy="5497499"/>
              </a:xfrm>
            </p:grpSpPr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1CB6C87-E64B-491F-8365-A67CE18ED3E9}"/>
                    </a:ext>
                  </a:extLst>
                </p:cNvPr>
                <p:cNvCxnSpPr/>
                <p:nvPr/>
              </p:nvCxnSpPr>
              <p:spPr>
                <a:xfrm flipV="1">
                  <a:off x="1737532" y="921774"/>
                  <a:ext cx="0" cy="549749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47B8881F-560D-4F6D-AE9F-1C396DAC000E}"/>
                    </a:ext>
                  </a:extLst>
                </p:cNvPr>
                <p:cNvCxnSpPr/>
                <p:nvPr/>
              </p:nvCxnSpPr>
              <p:spPr>
                <a:xfrm flipV="1">
                  <a:off x="10554649" y="921774"/>
                  <a:ext cx="0" cy="549749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Freeform 7">
              <a:extLst>
                <a:ext uri="{FF2B5EF4-FFF2-40B4-BE49-F238E27FC236}">
                  <a16:creationId xmlns:a16="http://schemas.microsoft.com/office/drawing/2014/main" id="{9604C7EA-600D-45E4-926B-01B7E24F6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979" y="918014"/>
              <a:ext cx="8791664" cy="5055967"/>
            </a:xfrm>
            <a:custGeom>
              <a:avLst/>
              <a:gdLst>
                <a:gd name="T0" fmla="*/ 64 w 4149"/>
                <a:gd name="T1" fmla="*/ 2086 h 2110"/>
                <a:gd name="T2" fmla="*/ 128 w 4149"/>
                <a:gd name="T3" fmla="*/ 2078 h 2110"/>
                <a:gd name="T4" fmla="*/ 200 w 4149"/>
                <a:gd name="T5" fmla="*/ 2070 h 2110"/>
                <a:gd name="T6" fmla="*/ 272 w 4149"/>
                <a:gd name="T7" fmla="*/ 2086 h 2110"/>
                <a:gd name="T8" fmla="*/ 336 w 4149"/>
                <a:gd name="T9" fmla="*/ 2102 h 2110"/>
                <a:gd name="T10" fmla="*/ 408 w 4149"/>
                <a:gd name="T11" fmla="*/ 2102 h 2110"/>
                <a:gd name="T12" fmla="*/ 480 w 4149"/>
                <a:gd name="T13" fmla="*/ 2046 h 2110"/>
                <a:gd name="T14" fmla="*/ 544 w 4149"/>
                <a:gd name="T15" fmla="*/ 2102 h 2110"/>
                <a:gd name="T16" fmla="*/ 616 w 4149"/>
                <a:gd name="T17" fmla="*/ 2070 h 2110"/>
                <a:gd name="T18" fmla="*/ 689 w 4149"/>
                <a:gd name="T19" fmla="*/ 2062 h 2110"/>
                <a:gd name="T20" fmla="*/ 753 w 4149"/>
                <a:gd name="T21" fmla="*/ 2102 h 2110"/>
                <a:gd name="T22" fmla="*/ 825 w 4149"/>
                <a:gd name="T23" fmla="*/ 2062 h 2110"/>
                <a:gd name="T24" fmla="*/ 889 w 4149"/>
                <a:gd name="T25" fmla="*/ 2062 h 2110"/>
                <a:gd name="T26" fmla="*/ 961 w 4149"/>
                <a:gd name="T27" fmla="*/ 2078 h 2110"/>
                <a:gd name="T28" fmla="*/ 1033 w 4149"/>
                <a:gd name="T29" fmla="*/ 2110 h 2110"/>
                <a:gd name="T30" fmla="*/ 1097 w 4149"/>
                <a:gd name="T31" fmla="*/ 2086 h 2110"/>
                <a:gd name="T32" fmla="*/ 1169 w 4149"/>
                <a:gd name="T33" fmla="*/ 2102 h 2110"/>
                <a:gd name="T34" fmla="*/ 1241 w 4149"/>
                <a:gd name="T35" fmla="*/ 2086 h 2110"/>
                <a:gd name="T36" fmla="*/ 1305 w 4149"/>
                <a:gd name="T37" fmla="*/ 1909 h 2110"/>
                <a:gd name="T38" fmla="*/ 1377 w 4149"/>
                <a:gd name="T39" fmla="*/ 2054 h 2110"/>
                <a:gd name="T40" fmla="*/ 1449 w 4149"/>
                <a:gd name="T41" fmla="*/ 1982 h 2110"/>
                <a:gd name="T42" fmla="*/ 1514 w 4149"/>
                <a:gd name="T43" fmla="*/ 1974 h 2110"/>
                <a:gd name="T44" fmla="*/ 1586 w 4149"/>
                <a:gd name="T45" fmla="*/ 2062 h 2110"/>
                <a:gd name="T46" fmla="*/ 1658 w 4149"/>
                <a:gd name="T47" fmla="*/ 2070 h 2110"/>
                <a:gd name="T48" fmla="*/ 1722 w 4149"/>
                <a:gd name="T49" fmla="*/ 1998 h 2110"/>
                <a:gd name="T50" fmla="*/ 1794 w 4149"/>
                <a:gd name="T51" fmla="*/ 1885 h 2110"/>
                <a:gd name="T52" fmla="*/ 1866 w 4149"/>
                <a:gd name="T53" fmla="*/ 2030 h 2110"/>
                <a:gd name="T54" fmla="*/ 1930 w 4149"/>
                <a:gd name="T55" fmla="*/ 1476 h 2110"/>
                <a:gd name="T56" fmla="*/ 2002 w 4149"/>
                <a:gd name="T57" fmla="*/ 602 h 2110"/>
                <a:gd name="T58" fmla="*/ 2066 w 4149"/>
                <a:gd name="T59" fmla="*/ 1211 h 2110"/>
                <a:gd name="T60" fmla="*/ 2138 w 4149"/>
                <a:gd name="T61" fmla="*/ 1236 h 2110"/>
                <a:gd name="T62" fmla="*/ 2210 w 4149"/>
                <a:gd name="T63" fmla="*/ 1324 h 2110"/>
                <a:gd name="T64" fmla="*/ 2275 w 4149"/>
                <a:gd name="T65" fmla="*/ 1396 h 2110"/>
                <a:gd name="T66" fmla="*/ 2347 w 4149"/>
                <a:gd name="T67" fmla="*/ 1524 h 2110"/>
                <a:gd name="T68" fmla="*/ 2419 w 4149"/>
                <a:gd name="T69" fmla="*/ 1580 h 2110"/>
                <a:gd name="T70" fmla="*/ 2483 w 4149"/>
                <a:gd name="T71" fmla="*/ 1629 h 2110"/>
                <a:gd name="T72" fmla="*/ 2555 w 4149"/>
                <a:gd name="T73" fmla="*/ 1661 h 2110"/>
                <a:gd name="T74" fmla="*/ 2627 w 4149"/>
                <a:gd name="T75" fmla="*/ 1629 h 2110"/>
                <a:gd name="T76" fmla="*/ 2691 w 4149"/>
                <a:gd name="T77" fmla="*/ 1741 h 2110"/>
                <a:gd name="T78" fmla="*/ 2763 w 4149"/>
                <a:gd name="T79" fmla="*/ 1781 h 2110"/>
                <a:gd name="T80" fmla="*/ 2835 w 4149"/>
                <a:gd name="T81" fmla="*/ 1853 h 2110"/>
                <a:gd name="T82" fmla="*/ 2899 w 4149"/>
                <a:gd name="T83" fmla="*/ 1885 h 2110"/>
                <a:gd name="T84" fmla="*/ 2971 w 4149"/>
                <a:gd name="T85" fmla="*/ 1885 h 2110"/>
                <a:gd name="T86" fmla="*/ 3043 w 4149"/>
                <a:gd name="T87" fmla="*/ 1917 h 2110"/>
                <a:gd name="T88" fmla="*/ 3108 w 4149"/>
                <a:gd name="T89" fmla="*/ 1925 h 2110"/>
                <a:gd name="T90" fmla="*/ 3180 w 4149"/>
                <a:gd name="T91" fmla="*/ 1901 h 2110"/>
                <a:gd name="T92" fmla="*/ 3252 w 4149"/>
                <a:gd name="T93" fmla="*/ 1941 h 2110"/>
                <a:gd name="T94" fmla="*/ 3316 w 4149"/>
                <a:gd name="T95" fmla="*/ 1941 h 2110"/>
                <a:gd name="T96" fmla="*/ 3388 w 4149"/>
                <a:gd name="T97" fmla="*/ 1966 h 2110"/>
                <a:gd name="T98" fmla="*/ 3452 w 4149"/>
                <a:gd name="T99" fmla="*/ 1982 h 2110"/>
                <a:gd name="T100" fmla="*/ 3524 w 4149"/>
                <a:gd name="T101" fmla="*/ 1998 h 2110"/>
                <a:gd name="T102" fmla="*/ 3596 w 4149"/>
                <a:gd name="T103" fmla="*/ 1990 h 2110"/>
                <a:gd name="T104" fmla="*/ 3660 w 4149"/>
                <a:gd name="T105" fmla="*/ 2030 h 2110"/>
                <a:gd name="T106" fmla="*/ 3732 w 4149"/>
                <a:gd name="T107" fmla="*/ 2022 h 2110"/>
                <a:gd name="T108" fmla="*/ 3804 w 4149"/>
                <a:gd name="T109" fmla="*/ 2022 h 2110"/>
                <a:gd name="T110" fmla="*/ 3868 w 4149"/>
                <a:gd name="T111" fmla="*/ 2046 h 2110"/>
                <a:gd name="T112" fmla="*/ 3941 w 4149"/>
                <a:gd name="T113" fmla="*/ 2054 h 2110"/>
                <a:gd name="T114" fmla="*/ 4013 w 4149"/>
                <a:gd name="T115" fmla="*/ 2054 h 2110"/>
                <a:gd name="T116" fmla="*/ 4077 w 4149"/>
                <a:gd name="T117" fmla="*/ 2062 h 2110"/>
                <a:gd name="T118" fmla="*/ 4149 w 4149"/>
                <a:gd name="T119" fmla="*/ 207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49" h="2110">
                  <a:moveTo>
                    <a:pt x="0" y="2078"/>
                  </a:moveTo>
                  <a:lnTo>
                    <a:pt x="16" y="2086"/>
                  </a:lnTo>
                  <a:lnTo>
                    <a:pt x="24" y="2086"/>
                  </a:lnTo>
                  <a:lnTo>
                    <a:pt x="40" y="2070"/>
                  </a:lnTo>
                  <a:lnTo>
                    <a:pt x="48" y="2094"/>
                  </a:lnTo>
                  <a:lnTo>
                    <a:pt x="64" y="2086"/>
                  </a:lnTo>
                  <a:lnTo>
                    <a:pt x="72" y="2086"/>
                  </a:lnTo>
                  <a:lnTo>
                    <a:pt x="88" y="2078"/>
                  </a:lnTo>
                  <a:lnTo>
                    <a:pt x="96" y="2078"/>
                  </a:lnTo>
                  <a:lnTo>
                    <a:pt x="104" y="2086"/>
                  </a:lnTo>
                  <a:lnTo>
                    <a:pt x="120" y="2078"/>
                  </a:lnTo>
                  <a:lnTo>
                    <a:pt x="128" y="2078"/>
                  </a:lnTo>
                  <a:lnTo>
                    <a:pt x="144" y="2070"/>
                  </a:lnTo>
                  <a:lnTo>
                    <a:pt x="152" y="2038"/>
                  </a:lnTo>
                  <a:lnTo>
                    <a:pt x="168" y="2006"/>
                  </a:lnTo>
                  <a:lnTo>
                    <a:pt x="176" y="2046"/>
                  </a:lnTo>
                  <a:lnTo>
                    <a:pt x="192" y="2070"/>
                  </a:lnTo>
                  <a:lnTo>
                    <a:pt x="200" y="2070"/>
                  </a:lnTo>
                  <a:lnTo>
                    <a:pt x="208" y="2078"/>
                  </a:lnTo>
                  <a:lnTo>
                    <a:pt x="224" y="2054"/>
                  </a:lnTo>
                  <a:lnTo>
                    <a:pt x="232" y="2030"/>
                  </a:lnTo>
                  <a:lnTo>
                    <a:pt x="248" y="2038"/>
                  </a:lnTo>
                  <a:lnTo>
                    <a:pt x="256" y="2062"/>
                  </a:lnTo>
                  <a:lnTo>
                    <a:pt x="272" y="2086"/>
                  </a:lnTo>
                  <a:lnTo>
                    <a:pt x="280" y="2094"/>
                  </a:lnTo>
                  <a:lnTo>
                    <a:pt x="296" y="2094"/>
                  </a:lnTo>
                  <a:lnTo>
                    <a:pt x="304" y="2094"/>
                  </a:lnTo>
                  <a:lnTo>
                    <a:pt x="312" y="2078"/>
                  </a:lnTo>
                  <a:lnTo>
                    <a:pt x="328" y="2078"/>
                  </a:lnTo>
                  <a:lnTo>
                    <a:pt x="336" y="2102"/>
                  </a:lnTo>
                  <a:lnTo>
                    <a:pt x="352" y="2070"/>
                  </a:lnTo>
                  <a:lnTo>
                    <a:pt x="360" y="2062"/>
                  </a:lnTo>
                  <a:lnTo>
                    <a:pt x="376" y="2078"/>
                  </a:lnTo>
                  <a:lnTo>
                    <a:pt x="384" y="2094"/>
                  </a:lnTo>
                  <a:lnTo>
                    <a:pt x="392" y="2102"/>
                  </a:lnTo>
                  <a:lnTo>
                    <a:pt x="408" y="2102"/>
                  </a:lnTo>
                  <a:lnTo>
                    <a:pt x="416" y="2102"/>
                  </a:lnTo>
                  <a:lnTo>
                    <a:pt x="432" y="2110"/>
                  </a:lnTo>
                  <a:lnTo>
                    <a:pt x="440" y="2102"/>
                  </a:lnTo>
                  <a:lnTo>
                    <a:pt x="456" y="2086"/>
                  </a:lnTo>
                  <a:lnTo>
                    <a:pt x="464" y="2038"/>
                  </a:lnTo>
                  <a:lnTo>
                    <a:pt x="480" y="2046"/>
                  </a:lnTo>
                  <a:lnTo>
                    <a:pt x="488" y="2062"/>
                  </a:lnTo>
                  <a:lnTo>
                    <a:pt x="496" y="2078"/>
                  </a:lnTo>
                  <a:lnTo>
                    <a:pt x="512" y="2102"/>
                  </a:lnTo>
                  <a:lnTo>
                    <a:pt x="520" y="2102"/>
                  </a:lnTo>
                  <a:lnTo>
                    <a:pt x="536" y="2110"/>
                  </a:lnTo>
                  <a:lnTo>
                    <a:pt x="544" y="2102"/>
                  </a:lnTo>
                  <a:lnTo>
                    <a:pt x="560" y="2110"/>
                  </a:lnTo>
                  <a:lnTo>
                    <a:pt x="568" y="2110"/>
                  </a:lnTo>
                  <a:lnTo>
                    <a:pt x="584" y="2070"/>
                  </a:lnTo>
                  <a:lnTo>
                    <a:pt x="592" y="2054"/>
                  </a:lnTo>
                  <a:lnTo>
                    <a:pt x="600" y="2054"/>
                  </a:lnTo>
                  <a:lnTo>
                    <a:pt x="616" y="2070"/>
                  </a:lnTo>
                  <a:lnTo>
                    <a:pt x="624" y="2110"/>
                  </a:lnTo>
                  <a:lnTo>
                    <a:pt x="640" y="2110"/>
                  </a:lnTo>
                  <a:lnTo>
                    <a:pt x="648" y="2110"/>
                  </a:lnTo>
                  <a:lnTo>
                    <a:pt x="664" y="2086"/>
                  </a:lnTo>
                  <a:lnTo>
                    <a:pt x="672" y="2054"/>
                  </a:lnTo>
                  <a:lnTo>
                    <a:pt x="689" y="2062"/>
                  </a:lnTo>
                  <a:lnTo>
                    <a:pt x="697" y="2078"/>
                  </a:lnTo>
                  <a:lnTo>
                    <a:pt x="705" y="2102"/>
                  </a:lnTo>
                  <a:lnTo>
                    <a:pt x="721" y="2102"/>
                  </a:lnTo>
                  <a:lnTo>
                    <a:pt x="729" y="2102"/>
                  </a:lnTo>
                  <a:lnTo>
                    <a:pt x="745" y="2102"/>
                  </a:lnTo>
                  <a:lnTo>
                    <a:pt x="753" y="2102"/>
                  </a:lnTo>
                  <a:lnTo>
                    <a:pt x="769" y="2102"/>
                  </a:lnTo>
                  <a:lnTo>
                    <a:pt x="777" y="2094"/>
                  </a:lnTo>
                  <a:lnTo>
                    <a:pt x="785" y="2102"/>
                  </a:lnTo>
                  <a:lnTo>
                    <a:pt x="801" y="2086"/>
                  </a:lnTo>
                  <a:lnTo>
                    <a:pt x="809" y="2054"/>
                  </a:lnTo>
                  <a:lnTo>
                    <a:pt x="825" y="2062"/>
                  </a:lnTo>
                  <a:lnTo>
                    <a:pt x="833" y="2006"/>
                  </a:lnTo>
                  <a:lnTo>
                    <a:pt x="849" y="2022"/>
                  </a:lnTo>
                  <a:lnTo>
                    <a:pt x="857" y="2030"/>
                  </a:lnTo>
                  <a:lnTo>
                    <a:pt x="873" y="2046"/>
                  </a:lnTo>
                  <a:lnTo>
                    <a:pt x="881" y="2054"/>
                  </a:lnTo>
                  <a:lnTo>
                    <a:pt x="889" y="2062"/>
                  </a:lnTo>
                  <a:lnTo>
                    <a:pt x="905" y="2062"/>
                  </a:lnTo>
                  <a:lnTo>
                    <a:pt x="913" y="2070"/>
                  </a:lnTo>
                  <a:lnTo>
                    <a:pt x="929" y="2070"/>
                  </a:lnTo>
                  <a:lnTo>
                    <a:pt x="937" y="2078"/>
                  </a:lnTo>
                  <a:lnTo>
                    <a:pt x="953" y="2078"/>
                  </a:lnTo>
                  <a:lnTo>
                    <a:pt x="961" y="2078"/>
                  </a:lnTo>
                  <a:lnTo>
                    <a:pt x="977" y="2086"/>
                  </a:lnTo>
                  <a:lnTo>
                    <a:pt x="985" y="2086"/>
                  </a:lnTo>
                  <a:lnTo>
                    <a:pt x="993" y="2078"/>
                  </a:lnTo>
                  <a:lnTo>
                    <a:pt x="1009" y="2086"/>
                  </a:lnTo>
                  <a:lnTo>
                    <a:pt x="1017" y="2102"/>
                  </a:lnTo>
                  <a:lnTo>
                    <a:pt x="1033" y="2110"/>
                  </a:lnTo>
                  <a:lnTo>
                    <a:pt x="1041" y="2110"/>
                  </a:lnTo>
                  <a:lnTo>
                    <a:pt x="1057" y="2110"/>
                  </a:lnTo>
                  <a:lnTo>
                    <a:pt x="1065" y="2086"/>
                  </a:lnTo>
                  <a:lnTo>
                    <a:pt x="1081" y="2054"/>
                  </a:lnTo>
                  <a:lnTo>
                    <a:pt x="1089" y="2062"/>
                  </a:lnTo>
                  <a:lnTo>
                    <a:pt x="1097" y="2086"/>
                  </a:lnTo>
                  <a:lnTo>
                    <a:pt x="1113" y="2102"/>
                  </a:lnTo>
                  <a:lnTo>
                    <a:pt x="1121" y="2046"/>
                  </a:lnTo>
                  <a:lnTo>
                    <a:pt x="1137" y="2030"/>
                  </a:lnTo>
                  <a:lnTo>
                    <a:pt x="1145" y="2038"/>
                  </a:lnTo>
                  <a:lnTo>
                    <a:pt x="1161" y="2062"/>
                  </a:lnTo>
                  <a:lnTo>
                    <a:pt x="1169" y="2102"/>
                  </a:lnTo>
                  <a:lnTo>
                    <a:pt x="1177" y="2086"/>
                  </a:lnTo>
                  <a:lnTo>
                    <a:pt x="1193" y="2022"/>
                  </a:lnTo>
                  <a:lnTo>
                    <a:pt x="1201" y="2014"/>
                  </a:lnTo>
                  <a:lnTo>
                    <a:pt x="1217" y="2030"/>
                  </a:lnTo>
                  <a:lnTo>
                    <a:pt x="1225" y="2070"/>
                  </a:lnTo>
                  <a:lnTo>
                    <a:pt x="1241" y="2086"/>
                  </a:lnTo>
                  <a:lnTo>
                    <a:pt x="1249" y="2078"/>
                  </a:lnTo>
                  <a:lnTo>
                    <a:pt x="1265" y="2054"/>
                  </a:lnTo>
                  <a:lnTo>
                    <a:pt x="1273" y="2062"/>
                  </a:lnTo>
                  <a:lnTo>
                    <a:pt x="1281" y="2030"/>
                  </a:lnTo>
                  <a:lnTo>
                    <a:pt x="1297" y="1990"/>
                  </a:lnTo>
                  <a:lnTo>
                    <a:pt x="1305" y="1909"/>
                  </a:lnTo>
                  <a:lnTo>
                    <a:pt x="1321" y="1869"/>
                  </a:lnTo>
                  <a:lnTo>
                    <a:pt x="1329" y="1941"/>
                  </a:lnTo>
                  <a:lnTo>
                    <a:pt x="1345" y="1982"/>
                  </a:lnTo>
                  <a:lnTo>
                    <a:pt x="1353" y="2038"/>
                  </a:lnTo>
                  <a:lnTo>
                    <a:pt x="1369" y="2030"/>
                  </a:lnTo>
                  <a:lnTo>
                    <a:pt x="1377" y="2054"/>
                  </a:lnTo>
                  <a:lnTo>
                    <a:pt x="1385" y="2054"/>
                  </a:lnTo>
                  <a:lnTo>
                    <a:pt x="1401" y="2078"/>
                  </a:lnTo>
                  <a:lnTo>
                    <a:pt x="1409" y="2046"/>
                  </a:lnTo>
                  <a:lnTo>
                    <a:pt x="1425" y="1941"/>
                  </a:lnTo>
                  <a:lnTo>
                    <a:pt x="1433" y="1949"/>
                  </a:lnTo>
                  <a:lnTo>
                    <a:pt x="1449" y="1982"/>
                  </a:lnTo>
                  <a:lnTo>
                    <a:pt x="1457" y="2006"/>
                  </a:lnTo>
                  <a:lnTo>
                    <a:pt x="1473" y="2046"/>
                  </a:lnTo>
                  <a:lnTo>
                    <a:pt x="1482" y="2062"/>
                  </a:lnTo>
                  <a:lnTo>
                    <a:pt x="1490" y="2070"/>
                  </a:lnTo>
                  <a:lnTo>
                    <a:pt x="1506" y="2054"/>
                  </a:lnTo>
                  <a:lnTo>
                    <a:pt x="1514" y="1974"/>
                  </a:lnTo>
                  <a:lnTo>
                    <a:pt x="1530" y="1917"/>
                  </a:lnTo>
                  <a:lnTo>
                    <a:pt x="1538" y="1925"/>
                  </a:lnTo>
                  <a:lnTo>
                    <a:pt x="1554" y="1949"/>
                  </a:lnTo>
                  <a:lnTo>
                    <a:pt x="1562" y="2054"/>
                  </a:lnTo>
                  <a:lnTo>
                    <a:pt x="1578" y="2070"/>
                  </a:lnTo>
                  <a:lnTo>
                    <a:pt x="1586" y="2062"/>
                  </a:lnTo>
                  <a:lnTo>
                    <a:pt x="1594" y="1949"/>
                  </a:lnTo>
                  <a:lnTo>
                    <a:pt x="1610" y="1941"/>
                  </a:lnTo>
                  <a:lnTo>
                    <a:pt x="1618" y="1974"/>
                  </a:lnTo>
                  <a:lnTo>
                    <a:pt x="1634" y="2046"/>
                  </a:lnTo>
                  <a:lnTo>
                    <a:pt x="1642" y="2070"/>
                  </a:lnTo>
                  <a:lnTo>
                    <a:pt x="1658" y="2070"/>
                  </a:lnTo>
                  <a:lnTo>
                    <a:pt x="1666" y="2038"/>
                  </a:lnTo>
                  <a:lnTo>
                    <a:pt x="1674" y="2022"/>
                  </a:lnTo>
                  <a:lnTo>
                    <a:pt x="1690" y="1917"/>
                  </a:lnTo>
                  <a:lnTo>
                    <a:pt x="1698" y="1869"/>
                  </a:lnTo>
                  <a:lnTo>
                    <a:pt x="1714" y="1974"/>
                  </a:lnTo>
                  <a:lnTo>
                    <a:pt x="1722" y="1998"/>
                  </a:lnTo>
                  <a:lnTo>
                    <a:pt x="1738" y="2022"/>
                  </a:lnTo>
                  <a:lnTo>
                    <a:pt x="1746" y="2022"/>
                  </a:lnTo>
                  <a:lnTo>
                    <a:pt x="1762" y="2030"/>
                  </a:lnTo>
                  <a:lnTo>
                    <a:pt x="1770" y="2046"/>
                  </a:lnTo>
                  <a:lnTo>
                    <a:pt x="1778" y="1966"/>
                  </a:lnTo>
                  <a:lnTo>
                    <a:pt x="1794" y="1885"/>
                  </a:lnTo>
                  <a:lnTo>
                    <a:pt x="1802" y="1998"/>
                  </a:lnTo>
                  <a:lnTo>
                    <a:pt x="1818" y="2006"/>
                  </a:lnTo>
                  <a:lnTo>
                    <a:pt x="1826" y="1885"/>
                  </a:lnTo>
                  <a:lnTo>
                    <a:pt x="1842" y="1998"/>
                  </a:lnTo>
                  <a:lnTo>
                    <a:pt x="1850" y="1949"/>
                  </a:lnTo>
                  <a:lnTo>
                    <a:pt x="1866" y="2030"/>
                  </a:lnTo>
                  <a:lnTo>
                    <a:pt x="1874" y="1909"/>
                  </a:lnTo>
                  <a:lnTo>
                    <a:pt x="1882" y="1853"/>
                  </a:lnTo>
                  <a:lnTo>
                    <a:pt x="1898" y="1765"/>
                  </a:lnTo>
                  <a:lnTo>
                    <a:pt x="1906" y="1564"/>
                  </a:lnTo>
                  <a:lnTo>
                    <a:pt x="1922" y="1452"/>
                  </a:lnTo>
                  <a:lnTo>
                    <a:pt x="1930" y="1476"/>
                  </a:lnTo>
                  <a:lnTo>
                    <a:pt x="1946" y="562"/>
                  </a:lnTo>
                  <a:lnTo>
                    <a:pt x="1954" y="0"/>
                  </a:lnTo>
                  <a:lnTo>
                    <a:pt x="1970" y="88"/>
                  </a:lnTo>
                  <a:lnTo>
                    <a:pt x="1978" y="128"/>
                  </a:lnTo>
                  <a:lnTo>
                    <a:pt x="1986" y="353"/>
                  </a:lnTo>
                  <a:lnTo>
                    <a:pt x="2002" y="602"/>
                  </a:lnTo>
                  <a:lnTo>
                    <a:pt x="2010" y="634"/>
                  </a:lnTo>
                  <a:lnTo>
                    <a:pt x="2026" y="650"/>
                  </a:lnTo>
                  <a:lnTo>
                    <a:pt x="2034" y="794"/>
                  </a:lnTo>
                  <a:lnTo>
                    <a:pt x="2050" y="1067"/>
                  </a:lnTo>
                  <a:lnTo>
                    <a:pt x="2058" y="1324"/>
                  </a:lnTo>
                  <a:lnTo>
                    <a:pt x="2066" y="1211"/>
                  </a:lnTo>
                  <a:lnTo>
                    <a:pt x="2082" y="1195"/>
                  </a:lnTo>
                  <a:lnTo>
                    <a:pt x="2090" y="1123"/>
                  </a:lnTo>
                  <a:lnTo>
                    <a:pt x="2106" y="1268"/>
                  </a:lnTo>
                  <a:lnTo>
                    <a:pt x="2114" y="1236"/>
                  </a:lnTo>
                  <a:lnTo>
                    <a:pt x="2130" y="1187"/>
                  </a:lnTo>
                  <a:lnTo>
                    <a:pt x="2138" y="1236"/>
                  </a:lnTo>
                  <a:lnTo>
                    <a:pt x="2154" y="1227"/>
                  </a:lnTo>
                  <a:lnTo>
                    <a:pt x="2162" y="1244"/>
                  </a:lnTo>
                  <a:lnTo>
                    <a:pt x="2170" y="1260"/>
                  </a:lnTo>
                  <a:lnTo>
                    <a:pt x="2186" y="1308"/>
                  </a:lnTo>
                  <a:lnTo>
                    <a:pt x="2194" y="1364"/>
                  </a:lnTo>
                  <a:lnTo>
                    <a:pt x="2210" y="1324"/>
                  </a:lnTo>
                  <a:lnTo>
                    <a:pt x="2218" y="1332"/>
                  </a:lnTo>
                  <a:lnTo>
                    <a:pt x="2234" y="1308"/>
                  </a:lnTo>
                  <a:lnTo>
                    <a:pt x="2242" y="1292"/>
                  </a:lnTo>
                  <a:lnTo>
                    <a:pt x="2258" y="1340"/>
                  </a:lnTo>
                  <a:lnTo>
                    <a:pt x="2266" y="1380"/>
                  </a:lnTo>
                  <a:lnTo>
                    <a:pt x="2275" y="1396"/>
                  </a:lnTo>
                  <a:lnTo>
                    <a:pt x="2291" y="1396"/>
                  </a:lnTo>
                  <a:lnTo>
                    <a:pt x="2299" y="1444"/>
                  </a:lnTo>
                  <a:lnTo>
                    <a:pt x="2315" y="1476"/>
                  </a:lnTo>
                  <a:lnTo>
                    <a:pt x="2323" y="1508"/>
                  </a:lnTo>
                  <a:lnTo>
                    <a:pt x="2339" y="1548"/>
                  </a:lnTo>
                  <a:lnTo>
                    <a:pt x="2347" y="1524"/>
                  </a:lnTo>
                  <a:lnTo>
                    <a:pt x="2363" y="1572"/>
                  </a:lnTo>
                  <a:lnTo>
                    <a:pt x="2371" y="1564"/>
                  </a:lnTo>
                  <a:lnTo>
                    <a:pt x="2379" y="1588"/>
                  </a:lnTo>
                  <a:lnTo>
                    <a:pt x="2395" y="1605"/>
                  </a:lnTo>
                  <a:lnTo>
                    <a:pt x="2403" y="1629"/>
                  </a:lnTo>
                  <a:lnTo>
                    <a:pt x="2419" y="1580"/>
                  </a:lnTo>
                  <a:lnTo>
                    <a:pt x="2427" y="1588"/>
                  </a:lnTo>
                  <a:lnTo>
                    <a:pt x="2443" y="1597"/>
                  </a:lnTo>
                  <a:lnTo>
                    <a:pt x="2451" y="1605"/>
                  </a:lnTo>
                  <a:lnTo>
                    <a:pt x="2459" y="1621"/>
                  </a:lnTo>
                  <a:lnTo>
                    <a:pt x="2475" y="1588"/>
                  </a:lnTo>
                  <a:lnTo>
                    <a:pt x="2483" y="1629"/>
                  </a:lnTo>
                  <a:lnTo>
                    <a:pt x="2499" y="1645"/>
                  </a:lnTo>
                  <a:lnTo>
                    <a:pt x="2507" y="1661"/>
                  </a:lnTo>
                  <a:lnTo>
                    <a:pt x="2523" y="1629"/>
                  </a:lnTo>
                  <a:lnTo>
                    <a:pt x="2531" y="1661"/>
                  </a:lnTo>
                  <a:lnTo>
                    <a:pt x="2547" y="1669"/>
                  </a:lnTo>
                  <a:lnTo>
                    <a:pt x="2555" y="1661"/>
                  </a:lnTo>
                  <a:lnTo>
                    <a:pt x="2563" y="1653"/>
                  </a:lnTo>
                  <a:lnTo>
                    <a:pt x="2579" y="1693"/>
                  </a:lnTo>
                  <a:lnTo>
                    <a:pt x="2587" y="1725"/>
                  </a:lnTo>
                  <a:lnTo>
                    <a:pt x="2603" y="1693"/>
                  </a:lnTo>
                  <a:lnTo>
                    <a:pt x="2611" y="1629"/>
                  </a:lnTo>
                  <a:lnTo>
                    <a:pt x="2627" y="1629"/>
                  </a:lnTo>
                  <a:lnTo>
                    <a:pt x="2635" y="1645"/>
                  </a:lnTo>
                  <a:lnTo>
                    <a:pt x="2651" y="1701"/>
                  </a:lnTo>
                  <a:lnTo>
                    <a:pt x="2659" y="1693"/>
                  </a:lnTo>
                  <a:lnTo>
                    <a:pt x="2667" y="1701"/>
                  </a:lnTo>
                  <a:lnTo>
                    <a:pt x="2683" y="1733"/>
                  </a:lnTo>
                  <a:lnTo>
                    <a:pt x="2691" y="1741"/>
                  </a:lnTo>
                  <a:lnTo>
                    <a:pt x="2707" y="1757"/>
                  </a:lnTo>
                  <a:lnTo>
                    <a:pt x="2715" y="1765"/>
                  </a:lnTo>
                  <a:lnTo>
                    <a:pt x="2731" y="1773"/>
                  </a:lnTo>
                  <a:lnTo>
                    <a:pt x="2739" y="1773"/>
                  </a:lnTo>
                  <a:lnTo>
                    <a:pt x="2755" y="1781"/>
                  </a:lnTo>
                  <a:lnTo>
                    <a:pt x="2763" y="1781"/>
                  </a:lnTo>
                  <a:lnTo>
                    <a:pt x="2771" y="1813"/>
                  </a:lnTo>
                  <a:lnTo>
                    <a:pt x="2787" y="1829"/>
                  </a:lnTo>
                  <a:lnTo>
                    <a:pt x="2795" y="1821"/>
                  </a:lnTo>
                  <a:lnTo>
                    <a:pt x="2811" y="1837"/>
                  </a:lnTo>
                  <a:lnTo>
                    <a:pt x="2819" y="1837"/>
                  </a:lnTo>
                  <a:lnTo>
                    <a:pt x="2835" y="1853"/>
                  </a:lnTo>
                  <a:lnTo>
                    <a:pt x="2843" y="1869"/>
                  </a:lnTo>
                  <a:lnTo>
                    <a:pt x="2859" y="1877"/>
                  </a:lnTo>
                  <a:lnTo>
                    <a:pt x="2867" y="1861"/>
                  </a:lnTo>
                  <a:lnTo>
                    <a:pt x="2875" y="1853"/>
                  </a:lnTo>
                  <a:lnTo>
                    <a:pt x="2891" y="1869"/>
                  </a:lnTo>
                  <a:lnTo>
                    <a:pt x="2899" y="1885"/>
                  </a:lnTo>
                  <a:lnTo>
                    <a:pt x="2915" y="1869"/>
                  </a:lnTo>
                  <a:lnTo>
                    <a:pt x="2923" y="1845"/>
                  </a:lnTo>
                  <a:lnTo>
                    <a:pt x="2939" y="1861"/>
                  </a:lnTo>
                  <a:lnTo>
                    <a:pt x="2947" y="1877"/>
                  </a:lnTo>
                  <a:lnTo>
                    <a:pt x="2955" y="1861"/>
                  </a:lnTo>
                  <a:lnTo>
                    <a:pt x="2971" y="1885"/>
                  </a:lnTo>
                  <a:lnTo>
                    <a:pt x="2979" y="1877"/>
                  </a:lnTo>
                  <a:lnTo>
                    <a:pt x="2995" y="1869"/>
                  </a:lnTo>
                  <a:lnTo>
                    <a:pt x="3003" y="1885"/>
                  </a:lnTo>
                  <a:lnTo>
                    <a:pt x="3019" y="1885"/>
                  </a:lnTo>
                  <a:lnTo>
                    <a:pt x="3027" y="1901"/>
                  </a:lnTo>
                  <a:lnTo>
                    <a:pt x="3043" y="1917"/>
                  </a:lnTo>
                  <a:lnTo>
                    <a:pt x="3051" y="1917"/>
                  </a:lnTo>
                  <a:lnTo>
                    <a:pt x="3059" y="1909"/>
                  </a:lnTo>
                  <a:lnTo>
                    <a:pt x="3076" y="1917"/>
                  </a:lnTo>
                  <a:lnTo>
                    <a:pt x="3084" y="1933"/>
                  </a:lnTo>
                  <a:lnTo>
                    <a:pt x="3100" y="1933"/>
                  </a:lnTo>
                  <a:lnTo>
                    <a:pt x="3108" y="1925"/>
                  </a:lnTo>
                  <a:lnTo>
                    <a:pt x="3124" y="1925"/>
                  </a:lnTo>
                  <a:lnTo>
                    <a:pt x="3132" y="1917"/>
                  </a:lnTo>
                  <a:lnTo>
                    <a:pt x="3148" y="1885"/>
                  </a:lnTo>
                  <a:lnTo>
                    <a:pt x="3156" y="1909"/>
                  </a:lnTo>
                  <a:lnTo>
                    <a:pt x="3164" y="1901"/>
                  </a:lnTo>
                  <a:lnTo>
                    <a:pt x="3180" y="1901"/>
                  </a:lnTo>
                  <a:lnTo>
                    <a:pt x="3188" y="1901"/>
                  </a:lnTo>
                  <a:lnTo>
                    <a:pt x="3204" y="1901"/>
                  </a:lnTo>
                  <a:lnTo>
                    <a:pt x="3212" y="1909"/>
                  </a:lnTo>
                  <a:lnTo>
                    <a:pt x="3228" y="1925"/>
                  </a:lnTo>
                  <a:lnTo>
                    <a:pt x="3236" y="1925"/>
                  </a:lnTo>
                  <a:lnTo>
                    <a:pt x="3252" y="1941"/>
                  </a:lnTo>
                  <a:lnTo>
                    <a:pt x="3260" y="1933"/>
                  </a:lnTo>
                  <a:lnTo>
                    <a:pt x="3268" y="1949"/>
                  </a:lnTo>
                  <a:lnTo>
                    <a:pt x="3284" y="1941"/>
                  </a:lnTo>
                  <a:lnTo>
                    <a:pt x="3292" y="1949"/>
                  </a:lnTo>
                  <a:lnTo>
                    <a:pt x="3308" y="1941"/>
                  </a:lnTo>
                  <a:lnTo>
                    <a:pt x="3316" y="1941"/>
                  </a:lnTo>
                  <a:lnTo>
                    <a:pt x="3332" y="1933"/>
                  </a:lnTo>
                  <a:lnTo>
                    <a:pt x="3340" y="1941"/>
                  </a:lnTo>
                  <a:lnTo>
                    <a:pt x="3348" y="1941"/>
                  </a:lnTo>
                  <a:lnTo>
                    <a:pt x="3364" y="1966"/>
                  </a:lnTo>
                  <a:lnTo>
                    <a:pt x="3372" y="1957"/>
                  </a:lnTo>
                  <a:lnTo>
                    <a:pt x="3388" y="1966"/>
                  </a:lnTo>
                  <a:lnTo>
                    <a:pt x="3396" y="1966"/>
                  </a:lnTo>
                  <a:lnTo>
                    <a:pt x="3412" y="1974"/>
                  </a:lnTo>
                  <a:lnTo>
                    <a:pt x="3420" y="1974"/>
                  </a:lnTo>
                  <a:lnTo>
                    <a:pt x="3436" y="1982"/>
                  </a:lnTo>
                  <a:lnTo>
                    <a:pt x="3444" y="1974"/>
                  </a:lnTo>
                  <a:lnTo>
                    <a:pt x="3452" y="1982"/>
                  </a:lnTo>
                  <a:lnTo>
                    <a:pt x="3468" y="1974"/>
                  </a:lnTo>
                  <a:lnTo>
                    <a:pt x="3476" y="1974"/>
                  </a:lnTo>
                  <a:lnTo>
                    <a:pt x="3492" y="1966"/>
                  </a:lnTo>
                  <a:lnTo>
                    <a:pt x="3500" y="1982"/>
                  </a:lnTo>
                  <a:lnTo>
                    <a:pt x="3516" y="1974"/>
                  </a:lnTo>
                  <a:lnTo>
                    <a:pt x="3524" y="1998"/>
                  </a:lnTo>
                  <a:lnTo>
                    <a:pt x="3540" y="1990"/>
                  </a:lnTo>
                  <a:lnTo>
                    <a:pt x="3548" y="1990"/>
                  </a:lnTo>
                  <a:lnTo>
                    <a:pt x="3556" y="1990"/>
                  </a:lnTo>
                  <a:lnTo>
                    <a:pt x="3572" y="1998"/>
                  </a:lnTo>
                  <a:lnTo>
                    <a:pt x="3580" y="1990"/>
                  </a:lnTo>
                  <a:lnTo>
                    <a:pt x="3596" y="1990"/>
                  </a:lnTo>
                  <a:lnTo>
                    <a:pt x="3604" y="2006"/>
                  </a:lnTo>
                  <a:lnTo>
                    <a:pt x="3620" y="2014"/>
                  </a:lnTo>
                  <a:lnTo>
                    <a:pt x="3628" y="2014"/>
                  </a:lnTo>
                  <a:lnTo>
                    <a:pt x="3644" y="2022"/>
                  </a:lnTo>
                  <a:lnTo>
                    <a:pt x="3652" y="2022"/>
                  </a:lnTo>
                  <a:lnTo>
                    <a:pt x="3660" y="2030"/>
                  </a:lnTo>
                  <a:lnTo>
                    <a:pt x="3676" y="2014"/>
                  </a:lnTo>
                  <a:lnTo>
                    <a:pt x="3684" y="2014"/>
                  </a:lnTo>
                  <a:lnTo>
                    <a:pt x="3700" y="2022"/>
                  </a:lnTo>
                  <a:lnTo>
                    <a:pt x="3708" y="2030"/>
                  </a:lnTo>
                  <a:lnTo>
                    <a:pt x="3724" y="2014"/>
                  </a:lnTo>
                  <a:lnTo>
                    <a:pt x="3732" y="2022"/>
                  </a:lnTo>
                  <a:lnTo>
                    <a:pt x="3740" y="2030"/>
                  </a:lnTo>
                  <a:lnTo>
                    <a:pt x="3756" y="2030"/>
                  </a:lnTo>
                  <a:lnTo>
                    <a:pt x="3764" y="2030"/>
                  </a:lnTo>
                  <a:lnTo>
                    <a:pt x="3780" y="2030"/>
                  </a:lnTo>
                  <a:lnTo>
                    <a:pt x="3788" y="2030"/>
                  </a:lnTo>
                  <a:lnTo>
                    <a:pt x="3804" y="2022"/>
                  </a:lnTo>
                  <a:lnTo>
                    <a:pt x="3812" y="2030"/>
                  </a:lnTo>
                  <a:lnTo>
                    <a:pt x="3828" y="2030"/>
                  </a:lnTo>
                  <a:lnTo>
                    <a:pt x="3836" y="2038"/>
                  </a:lnTo>
                  <a:lnTo>
                    <a:pt x="3844" y="2030"/>
                  </a:lnTo>
                  <a:lnTo>
                    <a:pt x="3860" y="2046"/>
                  </a:lnTo>
                  <a:lnTo>
                    <a:pt x="3868" y="2046"/>
                  </a:lnTo>
                  <a:lnTo>
                    <a:pt x="3885" y="2046"/>
                  </a:lnTo>
                  <a:lnTo>
                    <a:pt x="3893" y="2046"/>
                  </a:lnTo>
                  <a:lnTo>
                    <a:pt x="3909" y="2062"/>
                  </a:lnTo>
                  <a:lnTo>
                    <a:pt x="3917" y="2054"/>
                  </a:lnTo>
                  <a:lnTo>
                    <a:pt x="3933" y="2046"/>
                  </a:lnTo>
                  <a:lnTo>
                    <a:pt x="3941" y="2054"/>
                  </a:lnTo>
                  <a:lnTo>
                    <a:pt x="3949" y="2054"/>
                  </a:lnTo>
                  <a:lnTo>
                    <a:pt x="3965" y="2062"/>
                  </a:lnTo>
                  <a:lnTo>
                    <a:pt x="3973" y="2062"/>
                  </a:lnTo>
                  <a:lnTo>
                    <a:pt x="3989" y="2062"/>
                  </a:lnTo>
                  <a:lnTo>
                    <a:pt x="3997" y="2054"/>
                  </a:lnTo>
                  <a:lnTo>
                    <a:pt x="4013" y="2054"/>
                  </a:lnTo>
                  <a:lnTo>
                    <a:pt x="4021" y="2054"/>
                  </a:lnTo>
                  <a:lnTo>
                    <a:pt x="4037" y="2062"/>
                  </a:lnTo>
                  <a:lnTo>
                    <a:pt x="4045" y="2046"/>
                  </a:lnTo>
                  <a:lnTo>
                    <a:pt x="4053" y="2054"/>
                  </a:lnTo>
                  <a:lnTo>
                    <a:pt x="4069" y="2054"/>
                  </a:lnTo>
                  <a:lnTo>
                    <a:pt x="4077" y="2062"/>
                  </a:lnTo>
                  <a:lnTo>
                    <a:pt x="4093" y="2062"/>
                  </a:lnTo>
                  <a:lnTo>
                    <a:pt x="4101" y="2062"/>
                  </a:lnTo>
                  <a:lnTo>
                    <a:pt x="4117" y="2062"/>
                  </a:lnTo>
                  <a:lnTo>
                    <a:pt x="4125" y="2054"/>
                  </a:lnTo>
                  <a:lnTo>
                    <a:pt x="4141" y="2062"/>
                  </a:lnTo>
                  <a:lnTo>
                    <a:pt x="4149" y="2070"/>
                  </a:lnTo>
                </a:path>
              </a:pathLst>
            </a:custGeom>
            <a:noFill/>
            <a:ln w="28575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423" name="TextBox 422">
            <a:extLst>
              <a:ext uri="{FF2B5EF4-FFF2-40B4-BE49-F238E27FC236}">
                <a16:creationId xmlns:a16="http://schemas.microsoft.com/office/drawing/2014/main" id="{B1977727-A115-42E6-86FB-EFE6115C7F92}"/>
              </a:ext>
            </a:extLst>
          </p:cNvPr>
          <p:cNvSpPr txBox="1"/>
          <p:nvPr/>
        </p:nvSpPr>
        <p:spPr>
          <a:xfrm>
            <a:off x="4476685" y="200476"/>
            <a:ext cx="32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Twitter Volume by Minute (000)</a:t>
            </a: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9E4C5FCB-DCD4-43AB-A18B-9B88893599D5}"/>
              </a:ext>
            </a:extLst>
          </p:cNvPr>
          <p:cNvSpPr>
            <a:spLocks/>
          </p:cNvSpPr>
          <p:nvPr/>
        </p:nvSpPr>
        <p:spPr bwMode="auto">
          <a:xfrm>
            <a:off x="6164086" y="3630930"/>
            <a:ext cx="4390552" cy="2260762"/>
          </a:xfrm>
          <a:custGeom>
            <a:avLst/>
            <a:gdLst>
              <a:gd name="T0" fmla="*/ 48 w 4189"/>
              <a:gd name="T1" fmla="*/ 249 h 1613"/>
              <a:gd name="T2" fmla="*/ 112 w 4189"/>
              <a:gd name="T3" fmla="*/ 193 h 1613"/>
              <a:gd name="T4" fmla="*/ 184 w 4189"/>
              <a:gd name="T5" fmla="*/ 233 h 1613"/>
              <a:gd name="T6" fmla="*/ 256 w 4189"/>
              <a:gd name="T7" fmla="*/ 337 h 1613"/>
              <a:gd name="T8" fmla="*/ 328 w 4189"/>
              <a:gd name="T9" fmla="*/ 289 h 1613"/>
              <a:gd name="T10" fmla="*/ 400 w 4189"/>
              <a:gd name="T11" fmla="*/ 457 h 1613"/>
              <a:gd name="T12" fmla="*/ 464 w 4189"/>
              <a:gd name="T13" fmla="*/ 594 h 1613"/>
              <a:gd name="T14" fmla="*/ 536 w 4189"/>
              <a:gd name="T15" fmla="*/ 690 h 1613"/>
              <a:gd name="T16" fmla="*/ 608 w 4189"/>
              <a:gd name="T17" fmla="*/ 794 h 1613"/>
              <a:gd name="T18" fmla="*/ 680 w 4189"/>
              <a:gd name="T19" fmla="*/ 770 h 1613"/>
              <a:gd name="T20" fmla="*/ 745 w 4189"/>
              <a:gd name="T21" fmla="*/ 826 h 1613"/>
              <a:gd name="T22" fmla="*/ 817 w 4189"/>
              <a:gd name="T23" fmla="*/ 867 h 1613"/>
              <a:gd name="T24" fmla="*/ 889 w 4189"/>
              <a:gd name="T25" fmla="*/ 867 h 1613"/>
              <a:gd name="T26" fmla="*/ 961 w 4189"/>
              <a:gd name="T27" fmla="*/ 923 h 1613"/>
              <a:gd name="T28" fmla="*/ 1033 w 4189"/>
              <a:gd name="T29" fmla="*/ 1019 h 1613"/>
              <a:gd name="T30" fmla="*/ 1097 w 4189"/>
              <a:gd name="T31" fmla="*/ 859 h 1613"/>
              <a:gd name="T32" fmla="*/ 1169 w 4189"/>
              <a:gd name="T33" fmla="*/ 971 h 1613"/>
              <a:gd name="T34" fmla="*/ 1241 w 4189"/>
              <a:gd name="T35" fmla="*/ 1051 h 1613"/>
              <a:gd name="T36" fmla="*/ 1313 w 4189"/>
              <a:gd name="T37" fmla="*/ 1099 h 1613"/>
              <a:gd name="T38" fmla="*/ 1377 w 4189"/>
              <a:gd name="T39" fmla="*/ 1115 h 1613"/>
              <a:gd name="T40" fmla="*/ 1449 w 4189"/>
              <a:gd name="T41" fmla="*/ 1187 h 1613"/>
              <a:gd name="T42" fmla="*/ 1521 w 4189"/>
              <a:gd name="T43" fmla="*/ 1244 h 1613"/>
              <a:gd name="T44" fmla="*/ 1594 w 4189"/>
              <a:gd name="T45" fmla="*/ 1260 h 1613"/>
              <a:gd name="T46" fmla="*/ 1666 w 4189"/>
              <a:gd name="T47" fmla="*/ 1300 h 1613"/>
              <a:gd name="T48" fmla="*/ 1730 w 4189"/>
              <a:gd name="T49" fmla="*/ 1252 h 1613"/>
              <a:gd name="T50" fmla="*/ 1802 w 4189"/>
              <a:gd name="T51" fmla="*/ 1300 h 1613"/>
              <a:gd name="T52" fmla="*/ 1874 w 4189"/>
              <a:gd name="T53" fmla="*/ 1292 h 1613"/>
              <a:gd name="T54" fmla="*/ 1946 w 4189"/>
              <a:gd name="T55" fmla="*/ 1348 h 1613"/>
              <a:gd name="T56" fmla="*/ 2010 w 4189"/>
              <a:gd name="T57" fmla="*/ 1356 h 1613"/>
              <a:gd name="T58" fmla="*/ 2082 w 4189"/>
              <a:gd name="T59" fmla="*/ 1364 h 1613"/>
              <a:gd name="T60" fmla="*/ 2154 w 4189"/>
              <a:gd name="T61" fmla="*/ 1300 h 1613"/>
              <a:gd name="T62" fmla="*/ 2226 w 4189"/>
              <a:gd name="T63" fmla="*/ 1324 h 1613"/>
              <a:gd name="T64" fmla="*/ 2298 w 4189"/>
              <a:gd name="T65" fmla="*/ 1340 h 1613"/>
              <a:gd name="T66" fmla="*/ 2363 w 4189"/>
              <a:gd name="T67" fmla="*/ 1396 h 1613"/>
              <a:gd name="T68" fmla="*/ 2435 w 4189"/>
              <a:gd name="T69" fmla="*/ 1396 h 1613"/>
              <a:gd name="T70" fmla="*/ 2507 w 4189"/>
              <a:gd name="T71" fmla="*/ 1396 h 1613"/>
              <a:gd name="T72" fmla="*/ 2579 w 4189"/>
              <a:gd name="T73" fmla="*/ 1404 h 1613"/>
              <a:gd name="T74" fmla="*/ 2643 w 4189"/>
              <a:gd name="T75" fmla="*/ 1444 h 1613"/>
              <a:gd name="T76" fmla="*/ 2715 w 4189"/>
              <a:gd name="T77" fmla="*/ 1460 h 1613"/>
              <a:gd name="T78" fmla="*/ 2787 w 4189"/>
              <a:gd name="T79" fmla="*/ 1460 h 1613"/>
              <a:gd name="T80" fmla="*/ 2859 w 4189"/>
              <a:gd name="T81" fmla="*/ 1444 h 1613"/>
              <a:gd name="T82" fmla="*/ 2923 w 4189"/>
              <a:gd name="T83" fmla="*/ 1492 h 1613"/>
              <a:gd name="T84" fmla="*/ 2995 w 4189"/>
              <a:gd name="T85" fmla="*/ 1468 h 1613"/>
              <a:gd name="T86" fmla="*/ 3067 w 4189"/>
              <a:gd name="T87" fmla="*/ 1484 h 1613"/>
              <a:gd name="T88" fmla="*/ 3140 w 4189"/>
              <a:gd name="T89" fmla="*/ 1516 h 1613"/>
              <a:gd name="T90" fmla="*/ 3212 w 4189"/>
              <a:gd name="T91" fmla="*/ 1548 h 1613"/>
              <a:gd name="T92" fmla="*/ 3276 w 4189"/>
              <a:gd name="T93" fmla="*/ 1524 h 1613"/>
              <a:gd name="T94" fmla="*/ 3348 w 4189"/>
              <a:gd name="T95" fmla="*/ 1524 h 1613"/>
              <a:gd name="T96" fmla="*/ 3420 w 4189"/>
              <a:gd name="T97" fmla="*/ 1548 h 1613"/>
              <a:gd name="T98" fmla="*/ 3492 w 4189"/>
              <a:gd name="T99" fmla="*/ 1532 h 1613"/>
              <a:gd name="T100" fmla="*/ 3556 w 4189"/>
              <a:gd name="T101" fmla="*/ 1556 h 1613"/>
              <a:gd name="T102" fmla="*/ 3628 w 4189"/>
              <a:gd name="T103" fmla="*/ 1573 h 1613"/>
              <a:gd name="T104" fmla="*/ 3700 w 4189"/>
              <a:gd name="T105" fmla="*/ 1597 h 1613"/>
              <a:gd name="T106" fmla="*/ 3772 w 4189"/>
              <a:gd name="T107" fmla="*/ 1581 h 1613"/>
              <a:gd name="T108" fmla="*/ 3844 w 4189"/>
              <a:gd name="T109" fmla="*/ 1605 h 1613"/>
              <a:gd name="T110" fmla="*/ 3908 w 4189"/>
              <a:gd name="T111" fmla="*/ 1589 h 1613"/>
              <a:gd name="T112" fmla="*/ 3981 w 4189"/>
              <a:gd name="T113" fmla="*/ 1573 h 1613"/>
              <a:gd name="T114" fmla="*/ 4053 w 4189"/>
              <a:gd name="T115" fmla="*/ 1597 h 1613"/>
              <a:gd name="T116" fmla="*/ 4125 w 4189"/>
              <a:gd name="T117" fmla="*/ 1605 h 1613"/>
              <a:gd name="T118" fmla="*/ 4189 w 4189"/>
              <a:gd name="T119" fmla="*/ 1613 h 1613"/>
              <a:gd name="connsiteX0" fmla="*/ 23 w 10023"/>
              <a:gd name="connsiteY0" fmla="*/ 694 h 10000"/>
              <a:gd name="connsiteX1" fmla="*/ 1 w 10023"/>
              <a:gd name="connsiteY1" fmla="*/ 417 h 10000"/>
              <a:gd name="connsiteX2" fmla="*/ 80 w 10023"/>
              <a:gd name="connsiteY2" fmla="*/ 0 h 10000"/>
              <a:gd name="connsiteX3" fmla="*/ 138 w 10023"/>
              <a:gd name="connsiteY3" fmla="*/ 1544 h 10000"/>
              <a:gd name="connsiteX4" fmla="*/ 195 w 10023"/>
              <a:gd name="connsiteY4" fmla="*/ 1197 h 10000"/>
              <a:gd name="connsiteX5" fmla="*/ 252 w 10023"/>
              <a:gd name="connsiteY5" fmla="*/ 694 h 10000"/>
              <a:gd name="connsiteX6" fmla="*/ 290 w 10023"/>
              <a:gd name="connsiteY6" fmla="*/ 1197 h 10000"/>
              <a:gd name="connsiteX7" fmla="*/ 348 w 10023"/>
              <a:gd name="connsiteY7" fmla="*/ 1147 h 10000"/>
              <a:gd name="connsiteX8" fmla="*/ 405 w 10023"/>
              <a:gd name="connsiteY8" fmla="*/ 1246 h 10000"/>
              <a:gd name="connsiteX9" fmla="*/ 462 w 10023"/>
              <a:gd name="connsiteY9" fmla="*/ 1445 h 10000"/>
              <a:gd name="connsiteX10" fmla="*/ 520 w 10023"/>
              <a:gd name="connsiteY10" fmla="*/ 1990 h 10000"/>
              <a:gd name="connsiteX11" fmla="*/ 577 w 10023"/>
              <a:gd name="connsiteY11" fmla="*/ 2536 h 10000"/>
              <a:gd name="connsiteX12" fmla="*/ 634 w 10023"/>
              <a:gd name="connsiteY12" fmla="*/ 2089 h 10000"/>
              <a:gd name="connsiteX13" fmla="*/ 691 w 10023"/>
              <a:gd name="connsiteY13" fmla="*/ 2139 h 10000"/>
              <a:gd name="connsiteX14" fmla="*/ 749 w 10023"/>
              <a:gd name="connsiteY14" fmla="*/ 1891 h 10000"/>
              <a:gd name="connsiteX15" fmla="*/ 806 w 10023"/>
              <a:gd name="connsiteY15" fmla="*/ 1792 h 10000"/>
              <a:gd name="connsiteX16" fmla="*/ 863 w 10023"/>
              <a:gd name="connsiteY16" fmla="*/ 2288 h 10000"/>
              <a:gd name="connsiteX17" fmla="*/ 921 w 10023"/>
              <a:gd name="connsiteY17" fmla="*/ 2734 h 10000"/>
              <a:gd name="connsiteX18" fmla="*/ 978 w 10023"/>
              <a:gd name="connsiteY18" fmla="*/ 2833 h 10000"/>
              <a:gd name="connsiteX19" fmla="*/ 1035 w 10023"/>
              <a:gd name="connsiteY19" fmla="*/ 2833 h 10000"/>
              <a:gd name="connsiteX20" fmla="*/ 1073 w 10023"/>
              <a:gd name="connsiteY20" fmla="*/ 3385 h 10000"/>
              <a:gd name="connsiteX21" fmla="*/ 1131 w 10023"/>
              <a:gd name="connsiteY21" fmla="*/ 3683 h 10000"/>
              <a:gd name="connsiteX22" fmla="*/ 1188 w 10023"/>
              <a:gd name="connsiteY22" fmla="*/ 4030 h 10000"/>
              <a:gd name="connsiteX23" fmla="*/ 1245 w 10023"/>
              <a:gd name="connsiteY23" fmla="*/ 4526 h 10000"/>
              <a:gd name="connsiteX24" fmla="*/ 1303 w 10023"/>
              <a:gd name="connsiteY24" fmla="*/ 4278 h 10000"/>
              <a:gd name="connsiteX25" fmla="*/ 1360 w 10023"/>
              <a:gd name="connsiteY25" fmla="*/ 4774 h 10000"/>
              <a:gd name="connsiteX26" fmla="*/ 1417 w 10023"/>
              <a:gd name="connsiteY26" fmla="*/ 4625 h 10000"/>
              <a:gd name="connsiteX27" fmla="*/ 1474 w 10023"/>
              <a:gd name="connsiteY27" fmla="*/ 4923 h 10000"/>
              <a:gd name="connsiteX28" fmla="*/ 1532 w 10023"/>
              <a:gd name="connsiteY28" fmla="*/ 5071 h 10000"/>
              <a:gd name="connsiteX29" fmla="*/ 1589 w 10023"/>
              <a:gd name="connsiteY29" fmla="*/ 5325 h 10000"/>
              <a:gd name="connsiteX30" fmla="*/ 1646 w 10023"/>
              <a:gd name="connsiteY30" fmla="*/ 4774 h 10000"/>
              <a:gd name="connsiteX31" fmla="*/ 1704 w 10023"/>
              <a:gd name="connsiteY31" fmla="*/ 4923 h 10000"/>
              <a:gd name="connsiteX32" fmla="*/ 1763 w 10023"/>
              <a:gd name="connsiteY32" fmla="*/ 4972 h 10000"/>
              <a:gd name="connsiteX33" fmla="*/ 1801 w 10023"/>
              <a:gd name="connsiteY33" fmla="*/ 5121 h 10000"/>
              <a:gd name="connsiteX34" fmla="*/ 1859 w 10023"/>
              <a:gd name="connsiteY34" fmla="*/ 5226 h 10000"/>
              <a:gd name="connsiteX35" fmla="*/ 1916 w 10023"/>
              <a:gd name="connsiteY35" fmla="*/ 4923 h 10000"/>
              <a:gd name="connsiteX36" fmla="*/ 1973 w 10023"/>
              <a:gd name="connsiteY36" fmla="*/ 5375 h 10000"/>
              <a:gd name="connsiteX37" fmla="*/ 2031 w 10023"/>
              <a:gd name="connsiteY37" fmla="*/ 5573 h 10000"/>
              <a:gd name="connsiteX38" fmla="*/ 2088 w 10023"/>
              <a:gd name="connsiteY38" fmla="*/ 5673 h 10000"/>
              <a:gd name="connsiteX39" fmla="*/ 2145 w 10023"/>
              <a:gd name="connsiteY39" fmla="*/ 5375 h 10000"/>
              <a:gd name="connsiteX40" fmla="*/ 2203 w 10023"/>
              <a:gd name="connsiteY40" fmla="*/ 5673 h 10000"/>
              <a:gd name="connsiteX41" fmla="*/ 2260 w 10023"/>
              <a:gd name="connsiteY41" fmla="*/ 5722 h 10000"/>
              <a:gd name="connsiteX42" fmla="*/ 2317 w 10023"/>
              <a:gd name="connsiteY42" fmla="*/ 5722 h 10000"/>
              <a:gd name="connsiteX43" fmla="*/ 2374 w 10023"/>
              <a:gd name="connsiteY43" fmla="*/ 5573 h 10000"/>
              <a:gd name="connsiteX44" fmla="*/ 2432 w 10023"/>
              <a:gd name="connsiteY44" fmla="*/ 6020 h 10000"/>
              <a:gd name="connsiteX45" fmla="*/ 2489 w 10023"/>
              <a:gd name="connsiteY45" fmla="*/ 6317 h 10000"/>
              <a:gd name="connsiteX46" fmla="*/ 2527 w 10023"/>
              <a:gd name="connsiteY46" fmla="*/ 5970 h 10000"/>
              <a:gd name="connsiteX47" fmla="*/ 2584 w 10023"/>
              <a:gd name="connsiteY47" fmla="*/ 5325 h 10000"/>
              <a:gd name="connsiteX48" fmla="*/ 2642 w 10023"/>
              <a:gd name="connsiteY48" fmla="*/ 5325 h 10000"/>
              <a:gd name="connsiteX49" fmla="*/ 2699 w 10023"/>
              <a:gd name="connsiteY49" fmla="*/ 5524 h 10000"/>
              <a:gd name="connsiteX50" fmla="*/ 2756 w 10023"/>
              <a:gd name="connsiteY50" fmla="*/ 6069 h 10000"/>
              <a:gd name="connsiteX51" fmla="*/ 2814 w 10023"/>
              <a:gd name="connsiteY51" fmla="*/ 6020 h 10000"/>
              <a:gd name="connsiteX52" fmla="*/ 2871 w 10023"/>
              <a:gd name="connsiteY52" fmla="*/ 6119 h 10000"/>
              <a:gd name="connsiteX53" fmla="*/ 2928 w 10023"/>
              <a:gd name="connsiteY53" fmla="*/ 6466 h 10000"/>
              <a:gd name="connsiteX54" fmla="*/ 2986 w 10023"/>
              <a:gd name="connsiteY54" fmla="*/ 6516 h 10000"/>
              <a:gd name="connsiteX55" fmla="*/ 3043 w 10023"/>
              <a:gd name="connsiteY55" fmla="*/ 6665 h 10000"/>
              <a:gd name="connsiteX56" fmla="*/ 3100 w 10023"/>
              <a:gd name="connsiteY56" fmla="*/ 6813 h 10000"/>
              <a:gd name="connsiteX57" fmla="*/ 3157 w 10023"/>
              <a:gd name="connsiteY57" fmla="*/ 6813 h 10000"/>
              <a:gd name="connsiteX58" fmla="*/ 3215 w 10023"/>
              <a:gd name="connsiteY58" fmla="*/ 6913 h 10000"/>
              <a:gd name="connsiteX59" fmla="*/ 3272 w 10023"/>
              <a:gd name="connsiteY59" fmla="*/ 6962 h 10000"/>
              <a:gd name="connsiteX60" fmla="*/ 3310 w 10023"/>
              <a:gd name="connsiteY60" fmla="*/ 6913 h 10000"/>
              <a:gd name="connsiteX61" fmla="*/ 3367 w 10023"/>
              <a:gd name="connsiteY61" fmla="*/ 7260 h 10000"/>
              <a:gd name="connsiteX62" fmla="*/ 3425 w 10023"/>
              <a:gd name="connsiteY62" fmla="*/ 7409 h 10000"/>
              <a:gd name="connsiteX63" fmla="*/ 3482 w 10023"/>
              <a:gd name="connsiteY63" fmla="*/ 7359 h 10000"/>
              <a:gd name="connsiteX64" fmla="*/ 3539 w 10023"/>
              <a:gd name="connsiteY64" fmla="*/ 7564 h 10000"/>
              <a:gd name="connsiteX65" fmla="*/ 3597 w 10023"/>
              <a:gd name="connsiteY65" fmla="*/ 7514 h 10000"/>
              <a:gd name="connsiteX66" fmla="*/ 3654 w 10023"/>
              <a:gd name="connsiteY66" fmla="*/ 7712 h 10000"/>
              <a:gd name="connsiteX67" fmla="*/ 3714 w 10023"/>
              <a:gd name="connsiteY67" fmla="*/ 7911 h 10000"/>
              <a:gd name="connsiteX68" fmla="*/ 3771 w 10023"/>
              <a:gd name="connsiteY68" fmla="*/ 7960 h 10000"/>
              <a:gd name="connsiteX69" fmla="*/ 3828 w 10023"/>
              <a:gd name="connsiteY69" fmla="*/ 7812 h 10000"/>
              <a:gd name="connsiteX70" fmla="*/ 3885 w 10023"/>
              <a:gd name="connsiteY70" fmla="*/ 7663 h 10000"/>
              <a:gd name="connsiteX71" fmla="*/ 3943 w 10023"/>
              <a:gd name="connsiteY71" fmla="*/ 7861 h 10000"/>
              <a:gd name="connsiteX72" fmla="*/ 4000 w 10023"/>
              <a:gd name="connsiteY72" fmla="*/ 8060 h 10000"/>
              <a:gd name="connsiteX73" fmla="*/ 4038 w 10023"/>
              <a:gd name="connsiteY73" fmla="*/ 7861 h 10000"/>
              <a:gd name="connsiteX74" fmla="*/ 4096 w 10023"/>
              <a:gd name="connsiteY74" fmla="*/ 7613 h 10000"/>
              <a:gd name="connsiteX75" fmla="*/ 4153 w 10023"/>
              <a:gd name="connsiteY75" fmla="*/ 7762 h 10000"/>
              <a:gd name="connsiteX76" fmla="*/ 4210 w 10023"/>
              <a:gd name="connsiteY76" fmla="*/ 8010 h 10000"/>
              <a:gd name="connsiteX77" fmla="*/ 4267 w 10023"/>
              <a:gd name="connsiteY77" fmla="*/ 7861 h 10000"/>
              <a:gd name="connsiteX78" fmla="*/ 4325 w 10023"/>
              <a:gd name="connsiteY78" fmla="*/ 8060 h 10000"/>
              <a:gd name="connsiteX79" fmla="*/ 4382 w 10023"/>
              <a:gd name="connsiteY79" fmla="*/ 7960 h 10000"/>
              <a:gd name="connsiteX80" fmla="*/ 4439 w 10023"/>
              <a:gd name="connsiteY80" fmla="*/ 7911 h 10000"/>
              <a:gd name="connsiteX81" fmla="*/ 4497 w 10023"/>
              <a:gd name="connsiteY81" fmla="*/ 8010 h 10000"/>
              <a:gd name="connsiteX82" fmla="*/ 4554 w 10023"/>
              <a:gd name="connsiteY82" fmla="*/ 8060 h 10000"/>
              <a:gd name="connsiteX83" fmla="*/ 4611 w 10023"/>
              <a:gd name="connsiteY83" fmla="*/ 8258 h 10000"/>
              <a:gd name="connsiteX84" fmla="*/ 4669 w 10023"/>
              <a:gd name="connsiteY84" fmla="*/ 8357 h 10000"/>
              <a:gd name="connsiteX85" fmla="*/ 4726 w 10023"/>
              <a:gd name="connsiteY85" fmla="*/ 8357 h 10000"/>
              <a:gd name="connsiteX86" fmla="*/ 4764 w 10023"/>
              <a:gd name="connsiteY86" fmla="*/ 8308 h 10000"/>
              <a:gd name="connsiteX87" fmla="*/ 4821 w 10023"/>
              <a:gd name="connsiteY87" fmla="*/ 8407 h 10000"/>
              <a:gd name="connsiteX88" fmla="*/ 4879 w 10023"/>
              <a:gd name="connsiteY88" fmla="*/ 8506 h 10000"/>
              <a:gd name="connsiteX89" fmla="*/ 4936 w 10023"/>
              <a:gd name="connsiteY89" fmla="*/ 8555 h 10000"/>
              <a:gd name="connsiteX90" fmla="*/ 4993 w 10023"/>
              <a:gd name="connsiteY90" fmla="*/ 8456 h 10000"/>
              <a:gd name="connsiteX91" fmla="*/ 5050 w 10023"/>
              <a:gd name="connsiteY91" fmla="*/ 8456 h 10000"/>
              <a:gd name="connsiteX92" fmla="*/ 5108 w 10023"/>
              <a:gd name="connsiteY92" fmla="*/ 8407 h 10000"/>
              <a:gd name="connsiteX93" fmla="*/ 5165 w 10023"/>
              <a:gd name="connsiteY93" fmla="*/ 8060 h 10000"/>
              <a:gd name="connsiteX94" fmla="*/ 5222 w 10023"/>
              <a:gd name="connsiteY94" fmla="*/ 8308 h 10000"/>
              <a:gd name="connsiteX95" fmla="*/ 5280 w 10023"/>
              <a:gd name="connsiteY95" fmla="*/ 8208 h 10000"/>
              <a:gd name="connsiteX96" fmla="*/ 5337 w 10023"/>
              <a:gd name="connsiteY96" fmla="*/ 8208 h 10000"/>
              <a:gd name="connsiteX97" fmla="*/ 5394 w 10023"/>
              <a:gd name="connsiteY97" fmla="*/ 8258 h 10000"/>
              <a:gd name="connsiteX98" fmla="*/ 5452 w 10023"/>
              <a:gd name="connsiteY98" fmla="*/ 8258 h 10000"/>
              <a:gd name="connsiteX99" fmla="*/ 5509 w 10023"/>
              <a:gd name="connsiteY99" fmla="*/ 8308 h 10000"/>
              <a:gd name="connsiteX100" fmla="*/ 5547 w 10023"/>
              <a:gd name="connsiteY100" fmla="*/ 8456 h 10000"/>
              <a:gd name="connsiteX101" fmla="*/ 5607 w 10023"/>
              <a:gd name="connsiteY101" fmla="*/ 8506 h 10000"/>
              <a:gd name="connsiteX102" fmla="*/ 5664 w 10023"/>
              <a:gd name="connsiteY102" fmla="*/ 8655 h 10000"/>
              <a:gd name="connsiteX103" fmla="*/ 5721 w 10023"/>
              <a:gd name="connsiteY103" fmla="*/ 8555 h 10000"/>
              <a:gd name="connsiteX104" fmla="*/ 5779 w 10023"/>
              <a:gd name="connsiteY104" fmla="*/ 8704 h 10000"/>
              <a:gd name="connsiteX105" fmla="*/ 5836 w 10023"/>
              <a:gd name="connsiteY105" fmla="*/ 8655 h 10000"/>
              <a:gd name="connsiteX106" fmla="*/ 5893 w 10023"/>
              <a:gd name="connsiteY106" fmla="*/ 8754 h 10000"/>
              <a:gd name="connsiteX107" fmla="*/ 5950 w 10023"/>
              <a:gd name="connsiteY107" fmla="*/ 8655 h 10000"/>
              <a:gd name="connsiteX108" fmla="*/ 6008 w 10023"/>
              <a:gd name="connsiteY108" fmla="*/ 8655 h 10000"/>
              <a:gd name="connsiteX109" fmla="*/ 6065 w 10023"/>
              <a:gd name="connsiteY109" fmla="*/ 8555 h 10000"/>
              <a:gd name="connsiteX110" fmla="*/ 6122 w 10023"/>
              <a:gd name="connsiteY110" fmla="*/ 8605 h 10000"/>
              <a:gd name="connsiteX111" fmla="*/ 6180 w 10023"/>
              <a:gd name="connsiteY111" fmla="*/ 8704 h 10000"/>
              <a:gd name="connsiteX112" fmla="*/ 6237 w 10023"/>
              <a:gd name="connsiteY112" fmla="*/ 8903 h 10000"/>
              <a:gd name="connsiteX113" fmla="*/ 6275 w 10023"/>
              <a:gd name="connsiteY113" fmla="*/ 8853 h 10000"/>
              <a:gd name="connsiteX114" fmla="*/ 6332 w 10023"/>
              <a:gd name="connsiteY114" fmla="*/ 8952 h 10000"/>
              <a:gd name="connsiteX115" fmla="*/ 6390 w 10023"/>
              <a:gd name="connsiteY115" fmla="*/ 8903 h 10000"/>
              <a:gd name="connsiteX116" fmla="*/ 6447 w 10023"/>
              <a:gd name="connsiteY116" fmla="*/ 8952 h 10000"/>
              <a:gd name="connsiteX117" fmla="*/ 6504 w 10023"/>
              <a:gd name="connsiteY117" fmla="*/ 9051 h 10000"/>
              <a:gd name="connsiteX118" fmla="*/ 6562 w 10023"/>
              <a:gd name="connsiteY118" fmla="*/ 9051 h 10000"/>
              <a:gd name="connsiteX119" fmla="*/ 6619 w 10023"/>
              <a:gd name="connsiteY119" fmla="*/ 9002 h 10000"/>
              <a:gd name="connsiteX120" fmla="*/ 6676 w 10023"/>
              <a:gd name="connsiteY120" fmla="*/ 9051 h 10000"/>
              <a:gd name="connsiteX121" fmla="*/ 6733 w 10023"/>
              <a:gd name="connsiteY121" fmla="*/ 8952 h 10000"/>
              <a:gd name="connsiteX122" fmla="*/ 6791 w 10023"/>
              <a:gd name="connsiteY122" fmla="*/ 8952 h 10000"/>
              <a:gd name="connsiteX123" fmla="*/ 6848 w 10023"/>
              <a:gd name="connsiteY123" fmla="*/ 8952 h 10000"/>
              <a:gd name="connsiteX124" fmla="*/ 6905 w 10023"/>
              <a:gd name="connsiteY124" fmla="*/ 9101 h 10000"/>
              <a:gd name="connsiteX125" fmla="*/ 6963 w 10023"/>
              <a:gd name="connsiteY125" fmla="*/ 8952 h 10000"/>
              <a:gd name="connsiteX126" fmla="*/ 7001 w 10023"/>
              <a:gd name="connsiteY126" fmla="*/ 9250 h 10000"/>
              <a:gd name="connsiteX127" fmla="*/ 7058 w 10023"/>
              <a:gd name="connsiteY127" fmla="*/ 9200 h 10000"/>
              <a:gd name="connsiteX128" fmla="*/ 7115 w 10023"/>
              <a:gd name="connsiteY128" fmla="*/ 9101 h 10000"/>
              <a:gd name="connsiteX129" fmla="*/ 7173 w 10023"/>
              <a:gd name="connsiteY129" fmla="*/ 9101 h 10000"/>
              <a:gd name="connsiteX130" fmla="*/ 7230 w 10023"/>
              <a:gd name="connsiteY130" fmla="*/ 9200 h 10000"/>
              <a:gd name="connsiteX131" fmla="*/ 7287 w 10023"/>
              <a:gd name="connsiteY131" fmla="*/ 9200 h 10000"/>
              <a:gd name="connsiteX132" fmla="*/ 7345 w 10023"/>
              <a:gd name="connsiteY132" fmla="*/ 9200 h 10000"/>
              <a:gd name="connsiteX133" fmla="*/ 7402 w 10023"/>
              <a:gd name="connsiteY133" fmla="*/ 9299 h 10000"/>
              <a:gd name="connsiteX134" fmla="*/ 7459 w 10023"/>
              <a:gd name="connsiteY134" fmla="*/ 9399 h 10000"/>
              <a:gd name="connsiteX135" fmla="*/ 7519 w 10023"/>
              <a:gd name="connsiteY135" fmla="*/ 9399 h 10000"/>
              <a:gd name="connsiteX136" fmla="*/ 7576 w 10023"/>
              <a:gd name="connsiteY136" fmla="*/ 9498 h 10000"/>
              <a:gd name="connsiteX137" fmla="*/ 7633 w 10023"/>
              <a:gd name="connsiteY137" fmla="*/ 9498 h 10000"/>
              <a:gd name="connsiteX138" fmla="*/ 7691 w 10023"/>
              <a:gd name="connsiteY138" fmla="*/ 9597 h 10000"/>
              <a:gd name="connsiteX139" fmla="*/ 7748 w 10023"/>
              <a:gd name="connsiteY139" fmla="*/ 9448 h 10000"/>
              <a:gd name="connsiteX140" fmla="*/ 7786 w 10023"/>
              <a:gd name="connsiteY140" fmla="*/ 9448 h 10000"/>
              <a:gd name="connsiteX141" fmla="*/ 7843 w 10023"/>
              <a:gd name="connsiteY141" fmla="*/ 9448 h 10000"/>
              <a:gd name="connsiteX142" fmla="*/ 7901 w 10023"/>
              <a:gd name="connsiteY142" fmla="*/ 9597 h 10000"/>
              <a:gd name="connsiteX143" fmla="*/ 7958 w 10023"/>
              <a:gd name="connsiteY143" fmla="*/ 9448 h 10000"/>
              <a:gd name="connsiteX144" fmla="*/ 8015 w 10023"/>
              <a:gd name="connsiteY144" fmla="*/ 9448 h 10000"/>
              <a:gd name="connsiteX145" fmla="*/ 8073 w 10023"/>
              <a:gd name="connsiteY145" fmla="*/ 9597 h 10000"/>
              <a:gd name="connsiteX146" fmla="*/ 8130 w 10023"/>
              <a:gd name="connsiteY146" fmla="*/ 9597 h 10000"/>
              <a:gd name="connsiteX147" fmla="*/ 8187 w 10023"/>
              <a:gd name="connsiteY147" fmla="*/ 9597 h 10000"/>
              <a:gd name="connsiteX148" fmla="*/ 8245 w 10023"/>
              <a:gd name="connsiteY148" fmla="*/ 9547 h 10000"/>
              <a:gd name="connsiteX149" fmla="*/ 8302 w 10023"/>
              <a:gd name="connsiteY149" fmla="*/ 9547 h 10000"/>
              <a:gd name="connsiteX150" fmla="*/ 8359 w 10023"/>
              <a:gd name="connsiteY150" fmla="*/ 9498 h 10000"/>
              <a:gd name="connsiteX151" fmla="*/ 8416 w 10023"/>
              <a:gd name="connsiteY151" fmla="*/ 9547 h 10000"/>
              <a:gd name="connsiteX152" fmla="*/ 8474 w 10023"/>
              <a:gd name="connsiteY152" fmla="*/ 9597 h 10000"/>
              <a:gd name="connsiteX153" fmla="*/ 8512 w 10023"/>
              <a:gd name="connsiteY153" fmla="*/ 9647 h 10000"/>
              <a:gd name="connsiteX154" fmla="*/ 8569 w 10023"/>
              <a:gd name="connsiteY154" fmla="*/ 9597 h 10000"/>
              <a:gd name="connsiteX155" fmla="*/ 8626 w 10023"/>
              <a:gd name="connsiteY155" fmla="*/ 9752 h 10000"/>
              <a:gd name="connsiteX156" fmla="*/ 8684 w 10023"/>
              <a:gd name="connsiteY156" fmla="*/ 9752 h 10000"/>
              <a:gd name="connsiteX157" fmla="*/ 8741 w 10023"/>
              <a:gd name="connsiteY157" fmla="*/ 9752 h 10000"/>
              <a:gd name="connsiteX158" fmla="*/ 8798 w 10023"/>
              <a:gd name="connsiteY158" fmla="*/ 9802 h 10000"/>
              <a:gd name="connsiteX159" fmla="*/ 8856 w 10023"/>
              <a:gd name="connsiteY159" fmla="*/ 9901 h 10000"/>
              <a:gd name="connsiteX160" fmla="*/ 8913 w 10023"/>
              <a:gd name="connsiteY160" fmla="*/ 9851 h 10000"/>
              <a:gd name="connsiteX161" fmla="*/ 8970 w 10023"/>
              <a:gd name="connsiteY161" fmla="*/ 9802 h 10000"/>
              <a:gd name="connsiteX162" fmla="*/ 9028 w 10023"/>
              <a:gd name="connsiteY162" fmla="*/ 9802 h 10000"/>
              <a:gd name="connsiteX163" fmla="*/ 9085 w 10023"/>
              <a:gd name="connsiteY163" fmla="*/ 9851 h 10000"/>
              <a:gd name="connsiteX164" fmla="*/ 9142 w 10023"/>
              <a:gd name="connsiteY164" fmla="*/ 9901 h 10000"/>
              <a:gd name="connsiteX165" fmla="*/ 9199 w 10023"/>
              <a:gd name="connsiteY165" fmla="*/ 9950 h 10000"/>
              <a:gd name="connsiteX166" fmla="*/ 9257 w 10023"/>
              <a:gd name="connsiteY166" fmla="*/ 9950 h 10000"/>
              <a:gd name="connsiteX167" fmla="*/ 9295 w 10023"/>
              <a:gd name="connsiteY167" fmla="*/ 9851 h 10000"/>
              <a:gd name="connsiteX168" fmla="*/ 9352 w 10023"/>
              <a:gd name="connsiteY168" fmla="*/ 9851 h 10000"/>
              <a:gd name="connsiteX169" fmla="*/ 9412 w 10023"/>
              <a:gd name="connsiteY169" fmla="*/ 9851 h 10000"/>
              <a:gd name="connsiteX170" fmla="*/ 9469 w 10023"/>
              <a:gd name="connsiteY170" fmla="*/ 9901 h 10000"/>
              <a:gd name="connsiteX171" fmla="*/ 9526 w 10023"/>
              <a:gd name="connsiteY171" fmla="*/ 9752 h 10000"/>
              <a:gd name="connsiteX172" fmla="*/ 9584 w 10023"/>
              <a:gd name="connsiteY172" fmla="*/ 9851 h 10000"/>
              <a:gd name="connsiteX173" fmla="*/ 9641 w 10023"/>
              <a:gd name="connsiteY173" fmla="*/ 9901 h 10000"/>
              <a:gd name="connsiteX174" fmla="*/ 9698 w 10023"/>
              <a:gd name="connsiteY174" fmla="*/ 9901 h 10000"/>
              <a:gd name="connsiteX175" fmla="*/ 9756 w 10023"/>
              <a:gd name="connsiteY175" fmla="*/ 9950 h 10000"/>
              <a:gd name="connsiteX176" fmla="*/ 9813 w 10023"/>
              <a:gd name="connsiteY176" fmla="*/ 9950 h 10000"/>
              <a:gd name="connsiteX177" fmla="*/ 9870 w 10023"/>
              <a:gd name="connsiteY177" fmla="*/ 9950 h 10000"/>
              <a:gd name="connsiteX178" fmla="*/ 9928 w 10023"/>
              <a:gd name="connsiteY178" fmla="*/ 9851 h 10000"/>
              <a:gd name="connsiteX179" fmla="*/ 9985 w 10023"/>
              <a:gd name="connsiteY179" fmla="*/ 9950 h 10000"/>
              <a:gd name="connsiteX180" fmla="*/ 10023 w 10023"/>
              <a:gd name="connsiteY180" fmla="*/ 10000 h 10000"/>
              <a:gd name="connsiteX0" fmla="*/ 0 w 10064"/>
              <a:gd name="connsiteY0" fmla="*/ 3049 h 10000"/>
              <a:gd name="connsiteX1" fmla="*/ 42 w 10064"/>
              <a:gd name="connsiteY1" fmla="*/ 417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0 w 10064"/>
              <a:gd name="connsiteY0" fmla="*/ 3049 h 10000"/>
              <a:gd name="connsiteX1" fmla="*/ 48 w 10064"/>
              <a:gd name="connsiteY1" fmla="*/ 518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75 w 10017"/>
              <a:gd name="connsiteY0" fmla="*/ 10048 h 10048"/>
              <a:gd name="connsiteX1" fmla="*/ 1 w 10017"/>
              <a:gd name="connsiteY1" fmla="*/ 518 h 10048"/>
              <a:gd name="connsiteX2" fmla="*/ 74 w 10017"/>
              <a:gd name="connsiteY2" fmla="*/ 0 h 10048"/>
              <a:gd name="connsiteX3" fmla="*/ 132 w 10017"/>
              <a:gd name="connsiteY3" fmla="*/ 1544 h 10048"/>
              <a:gd name="connsiteX4" fmla="*/ 189 w 10017"/>
              <a:gd name="connsiteY4" fmla="*/ 1197 h 10048"/>
              <a:gd name="connsiteX5" fmla="*/ 246 w 10017"/>
              <a:gd name="connsiteY5" fmla="*/ 694 h 10048"/>
              <a:gd name="connsiteX6" fmla="*/ 284 w 10017"/>
              <a:gd name="connsiteY6" fmla="*/ 1197 h 10048"/>
              <a:gd name="connsiteX7" fmla="*/ 342 w 10017"/>
              <a:gd name="connsiteY7" fmla="*/ 1147 h 10048"/>
              <a:gd name="connsiteX8" fmla="*/ 399 w 10017"/>
              <a:gd name="connsiteY8" fmla="*/ 1246 h 10048"/>
              <a:gd name="connsiteX9" fmla="*/ 456 w 10017"/>
              <a:gd name="connsiteY9" fmla="*/ 1445 h 10048"/>
              <a:gd name="connsiteX10" fmla="*/ 514 w 10017"/>
              <a:gd name="connsiteY10" fmla="*/ 1990 h 10048"/>
              <a:gd name="connsiteX11" fmla="*/ 571 w 10017"/>
              <a:gd name="connsiteY11" fmla="*/ 2536 h 10048"/>
              <a:gd name="connsiteX12" fmla="*/ 628 w 10017"/>
              <a:gd name="connsiteY12" fmla="*/ 2089 h 10048"/>
              <a:gd name="connsiteX13" fmla="*/ 685 w 10017"/>
              <a:gd name="connsiteY13" fmla="*/ 2139 h 10048"/>
              <a:gd name="connsiteX14" fmla="*/ 743 w 10017"/>
              <a:gd name="connsiteY14" fmla="*/ 1891 h 10048"/>
              <a:gd name="connsiteX15" fmla="*/ 800 w 10017"/>
              <a:gd name="connsiteY15" fmla="*/ 1792 h 10048"/>
              <a:gd name="connsiteX16" fmla="*/ 857 w 10017"/>
              <a:gd name="connsiteY16" fmla="*/ 2288 h 10048"/>
              <a:gd name="connsiteX17" fmla="*/ 915 w 10017"/>
              <a:gd name="connsiteY17" fmla="*/ 2734 h 10048"/>
              <a:gd name="connsiteX18" fmla="*/ 972 w 10017"/>
              <a:gd name="connsiteY18" fmla="*/ 2833 h 10048"/>
              <a:gd name="connsiteX19" fmla="*/ 1029 w 10017"/>
              <a:gd name="connsiteY19" fmla="*/ 2833 h 10048"/>
              <a:gd name="connsiteX20" fmla="*/ 1067 w 10017"/>
              <a:gd name="connsiteY20" fmla="*/ 3385 h 10048"/>
              <a:gd name="connsiteX21" fmla="*/ 1125 w 10017"/>
              <a:gd name="connsiteY21" fmla="*/ 3683 h 10048"/>
              <a:gd name="connsiteX22" fmla="*/ 1182 w 10017"/>
              <a:gd name="connsiteY22" fmla="*/ 4030 h 10048"/>
              <a:gd name="connsiteX23" fmla="*/ 1239 w 10017"/>
              <a:gd name="connsiteY23" fmla="*/ 4526 h 10048"/>
              <a:gd name="connsiteX24" fmla="*/ 1297 w 10017"/>
              <a:gd name="connsiteY24" fmla="*/ 4278 h 10048"/>
              <a:gd name="connsiteX25" fmla="*/ 1354 w 10017"/>
              <a:gd name="connsiteY25" fmla="*/ 4774 h 10048"/>
              <a:gd name="connsiteX26" fmla="*/ 1411 w 10017"/>
              <a:gd name="connsiteY26" fmla="*/ 4625 h 10048"/>
              <a:gd name="connsiteX27" fmla="*/ 1468 w 10017"/>
              <a:gd name="connsiteY27" fmla="*/ 4923 h 10048"/>
              <a:gd name="connsiteX28" fmla="*/ 1526 w 10017"/>
              <a:gd name="connsiteY28" fmla="*/ 5071 h 10048"/>
              <a:gd name="connsiteX29" fmla="*/ 1583 w 10017"/>
              <a:gd name="connsiteY29" fmla="*/ 5325 h 10048"/>
              <a:gd name="connsiteX30" fmla="*/ 1640 w 10017"/>
              <a:gd name="connsiteY30" fmla="*/ 4774 h 10048"/>
              <a:gd name="connsiteX31" fmla="*/ 1698 w 10017"/>
              <a:gd name="connsiteY31" fmla="*/ 4923 h 10048"/>
              <a:gd name="connsiteX32" fmla="*/ 1757 w 10017"/>
              <a:gd name="connsiteY32" fmla="*/ 4972 h 10048"/>
              <a:gd name="connsiteX33" fmla="*/ 1795 w 10017"/>
              <a:gd name="connsiteY33" fmla="*/ 5121 h 10048"/>
              <a:gd name="connsiteX34" fmla="*/ 1853 w 10017"/>
              <a:gd name="connsiteY34" fmla="*/ 5226 h 10048"/>
              <a:gd name="connsiteX35" fmla="*/ 1910 w 10017"/>
              <a:gd name="connsiteY35" fmla="*/ 4923 h 10048"/>
              <a:gd name="connsiteX36" fmla="*/ 1967 w 10017"/>
              <a:gd name="connsiteY36" fmla="*/ 5375 h 10048"/>
              <a:gd name="connsiteX37" fmla="*/ 2025 w 10017"/>
              <a:gd name="connsiteY37" fmla="*/ 5573 h 10048"/>
              <a:gd name="connsiteX38" fmla="*/ 2082 w 10017"/>
              <a:gd name="connsiteY38" fmla="*/ 5673 h 10048"/>
              <a:gd name="connsiteX39" fmla="*/ 2139 w 10017"/>
              <a:gd name="connsiteY39" fmla="*/ 5375 h 10048"/>
              <a:gd name="connsiteX40" fmla="*/ 2197 w 10017"/>
              <a:gd name="connsiteY40" fmla="*/ 5673 h 10048"/>
              <a:gd name="connsiteX41" fmla="*/ 2254 w 10017"/>
              <a:gd name="connsiteY41" fmla="*/ 5722 h 10048"/>
              <a:gd name="connsiteX42" fmla="*/ 2311 w 10017"/>
              <a:gd name="connsiteY42" fmla="*/ 5722 h 10048"/>
              <a:gd name="connsiteX43" fmla="*/ 2368 w 10017"/>
              <a:gd name="connsiteY43" fmla="*/ 5573 h 10048"/>
              <a:gd name="connsiteX44" fmla="*/ 2426 w 10017"/>
              <a:gd name="connsiteY44" fmla="*/ 6020 h 10048"/>
              <a:gd name="connsiteX45" fmla="*/ 2483 w 10017"/>
              <a:gd name="connsiteY45" fmla="*/ 6317 h 10048"/>
              <a:gd name="connsiteX46" fmla="*/ 2521 w 10017"/>
              <a:gd name="connsiteY46" fmla="*/ 5970 h 10048"/>
              <a:gd name="connsiteX47" fmla="*/ 2578 w 10017"/>
              <a:gd name="connsiteY47" fmla="*/ 5325 h 10048"/>
              <a:gd name="connsiteX48" fmla="*/ 2636 w 10017"/>
              <a:gd name="connsiteY48" fmla="*/ 5325 h 10048"/>
              <a:gd name="connsiteX49" fmla="*/ 2693 w 10017"/>
              <a:gd name="connsiteY49" fmla="*/ 5524 h 10048"/>
              <a:gd name="connsiteX50" fmla="*/ 2750 w 10017"/>
              <a:gd name="connsiteY50" fmla="*/ 6069 h 10048"/>
              <a:gd name="connsiteX51" fmla="*/ 2808 w 10017"/>
              <a:gd name="connsiteY51" fmla="*/ 6020 h 10048"/>
              <a:gd name="connsiteX52" fmla="*/ 2865 w 10017"/>
              <a:gd name="connsiteY52" fmla="*/ 6119 h 10048"/>
              <a:gd name="connsiteX53" fmla="*/ 2922 w 10017"/>
              <a:gd name="connsiteY53" fmla="*/ 6466 h 10048"/>
              <a:gd name="connsiteX54" fmla="*/ 2980 w 10017"/>
              <a:gd name="connsiteY54" fmla="*/ 6516 h 10048"/>
              <a:gd name="connsiteX55" fmla="*/ 3037 w 10017"/>
              <a:gd name="connsiteY55" fmla="*/ 6665 h 10048"/>
              <a:gd name="connsiteX56" fmla="*/ 3094 w 10017"/>
              <a:gd name="connsiteY56" fmla="*/ 6813 h 10048"/>
              <a:gd name="connsiteX57" fmla="*/ 3151 w 10017"/>
              <a:gd name="connsiteY57" fmla="*/ 6813 h 10048"/>
              <a:gd name="connsiteX58" fmla="*/ 3209 w 10017"/>
              <a:gd name="connsiteY58" fmla="*/ 6913 h 10048"/>
              <a:gd name="connsiteX59" fmla="*/ 3266 w 10017"/>
              <a:gd name="connsiteY59" fmla="*/ 6962 h 10048"/>
              <a:gd name="connsiteX60" fmla="*/ 3304 w 10017"/>
              <a:gd name="connsiteY60" fmla="*/ 6913 h 10048"/>
              <a:gd name="connsiteX61" fmla="*/ 3361 w 10017"/>
              <a:gd name="connsiteY61" fmla="*/ 7260 h 10048"/>
              <a:gd name="connsiteX62" fmla="*/ 3419 w 10017"/>
              <a:gd name="connsiteY62" fmla="*/ 7409 h 10048"/>
              <a:gd name="connsiteX63" fmla="*/ 3476 w 10017"/>
              <a:gd name="connsiteY63" fmla="*/ 7359 h 10048"/>
              <a:gd name="connsiteX64" fmla="*/ 3533 w 10017"/>
              <a:gd name="connsiteY64" fmla="*/ 7564 h 10048"/>
              <a:gd name="connsiteX65" fmla="*/ 3591 w 10017"/>
              <a:gd name="connsiteY65" fmla="*/ 7514 h 10048"/>
              <a:gd name="connsiteX66" fmla="*/ 3648 w 10017"/>
              <a:gd name="connsiteY66" fmla="*/ 7712 h 10048"/>
              <a:gd name="connsiteX67" fmla="*/ 3708 w 10017"/>
              <a:gd name="connsiteY67" fmla="*/ 7911 h 10048"/>
              <a:gd name="connsiteX68" fmla="*/ 3765 w 10017"/>
              <a:gd name="connsiteY68" fmla="*/ 7960 h 10048"/>
              <a:gd name="connsiteX69" fmla="*/ 3822 w 10017"/>
              <a:gd name="connsiteY69" fmla="*/ 7812 h 10048"/>
              <a:gd name="connsiteX70" fmla="*/ 3879 w 10017"/>
              <a:gd name="connsiteY70" fmla="*/ 7663 h 10048"/>
              <a:gd name="connsiteX71" fmla="*/ 3937 w 10017"/>
              <a:gd name="connsiteY71" fmla="*/ 7861 h 10048"/>
              <a:gd name="connsiteX72" fmla="*/ 3994 w 10017"/>
              <a:gd name="connsiteY72" fmla="*/ 8060 h 10048"/>
              <a:gd name="connsiteX73" fmla="*/ 4032 w 10017"/>
              <a:gd name="connsiteY73" fmla="*/ 7861 h 10048"/>
              <a:gd name="connsiteX74" fmla="*/ 4090 w 10017"/>
              <a:gd name="connsiteY74" fmla="*/ 7613 h 10048"/>
              <a:gd name="connsiteX75" fmla="*/ 4147 w 10017"/>
              <a:gd name="connsiteY75" fmla="*/ 7762 h 10048"/>
              <a:gd name="connsiteX76" fmla="*/ 4204 w 10017"/>
              <a:gd name="connsiteY76" fmla="*/ 8010 h 10048"/>
              <a:gd name="connsiteX77" fmla="*/ 4261 w 10017"/>
              <a:gd name="connsiteY77" fmla="*/ 7861 h 10048"/>
              <a:gd name="connsiteX78" fmla="*/ 4319 w 10017"/>
              <a:gd name="connsiteY78" fmla="*/ 8060 h 10048"/>
              <a:gd name="connsiteX79" fmla="*/ 4376 w 10017"/>
              <a:gd name="connsiteY79" fmla="*/ 7960 h 10048"/>
              <a:gd name="connsiteX80" fmla="*/ 4433 w 10017"/>
              <a:gd name="connsiteY80" fmla="*/ 7911 h 10048"/>
              <a:gd name="connsiteX81" fmla="*/ 4491 w 10017"/>
              <a:gd name="connsiteY81" fmla="*/ 8010 h 10048"/>
              <a:gd name="connsiteX82" fmla="*/ 4548 w 10017"/>
              <a:gd name="connsiteY82" fmla="*/ 8060 h 10048"/>
              <a:gd name="connsiteX83" fmla="*/ 4605 w 10017"/>
              <a:gd name="connsiteY83" fmla="*/ 8258 h 10048"/>
              <a:gd name="connsiteX84" fmla="*/ 4663 w 10017"/>
              <a:gd name="connsiteY84" fmla="*/ 8357 h 10048"/>
              <a:gd name="connsiteX85" fmla="*/ 4720 w 10017"/>
              <a:gd name="connsiteY85" fmla="*/ 8357 h 10048"/>
              <a:gd name="connsiteX86" fmla="*/ 4758 w 10017"/>
              <a:gd name="connsiteY86" fmla="*/ 8308 h 10048"/>
              <a:gd name="connsiteX87" fmla="*/ 4815 w 10017"/>
              <a:gd name="connsiteY87" fmla="*/ 8407 h 10048"/>
              <a:gd name="connsiteX88" fmla="*/ 4873 w 10017"/>
              <a:gd name="connsiteY88" fmla="*/ 8506 h 10048"/>
              <a:gd name="connsiteX89" fmla="*/ 4930 w 10017"/>
              <a:gd name="connsiteY89" fmla="*/ 8555 h 10048"/>
              <a:gd name="connsiteX90" fmla="*/ 4987 w 10017"/>
              <a:gd name="connsiteY90" fmla="*/ 8456 h 10048"/>
              <a:gd name="connsiteX91" fmla="*/ 5044 w 10017"/>
              <a:gd name="connsiteY91" fmla="*/ 8456 h 10048"/>
              <a:gd name="connsiteX92" fmla="*/ 5102 w 10017"/>
              <a:gd name="connsiteY92" fmla="*/ 8407 h 10048"/>
              <a:gd name="connsiteX93" fmla="*/ 5159 w 10017"/>
              <a:gd name="connsiteY93" fmla="*/ 8060 h 10048"/>
              <a:gd name="connsiteX94" fmla="*/ 5216 w 10017"/>
              <a:gd name="connsiteY94" fmla="*/ 8308 h 10048"/>
              <a:gd name="connsiteX95" fmla="*/ 5274 w 10017"/>
              <a:gd name="connsiteY95" fmla="*/ 8208 h 10048"/>
              <a:gd name="connsiteX96" fmla="*/ 5331 w 10017"/>
              <a:gd name="connsiteY96" fmla="*/ 8208 h 10048"/>
              <a:gd name="connsiteX97" fmla="*/ 5388 w 10017"/>
              <a:gd name="connsiteY97" fmla="*/ 8258 h 10048"/>
              <a:gd name="connsiteX98" fmla="*/ 5446 w 10017"/>
              <a:gd name="connsiteY98" fmla="*/ 8258 h 10048"/>
              <a:gd name="connsiteX99" fmla="*/ 5503 w 10017"/>
              <a:gd name="connsiteY99" fmla="*/ 8308 h 10048"/>
              <a:gd name="connsiteX100" fmla="*/ 5541 w 10017"/>
              <a:gd name="connsiteY100" fmla="*/ 8456 h 10048"/>
              <a:gd name="connsiteX101" fmla="*/ 5601 w 10017"/>
              <a:gd name="connsiteY101" fmla="*/ 8506 h 10048"/>
              <a:gd name="connsiteX102" fmla="*/ 5658 w 10017"/>
              <a:gd name="connsiteY102" fmla="*/ 8655 h 10048"/>
              <a:gd name="connsiteX103" fmla="*/ 5715 w 10017"/>
              <a:gd name="connsiteY103" fmla="*/ 8555 h 10048"/>
              <a:gd name="connsiteX104" fmla="*/ 5773 w 10017"/>
              <a:gd name="connsiteY104" fmla="*/ 8704 h 10048"/>
              <a:gd name="connsiteX105" fmla="*/ 5830 w 10017"/>
              <a:gd name="connsiteY105" fmla="*/ 8655 h 10048"/>
              <a:gd name="connsiteX106" fmla="*/ 5887 w 10017"/>
              <a:gd name="connsiteY106" fmla="*/ 8754 h 10048"/>
              <a:gd name="connsiteX107" fmla="*/ 5944 w 10017"/>
              <a:gd name="connsiteY107" fmla="*/ 8655 h 10048"/>
              <a:gd name="connsiteX108" fmla="*/ 6002 w 10017"/>
              <a:gd name="connsiteY108" fmla="*/ 8655 h 10048"/>
              <a:gd name="connsiteX109" fmla="*/ 6059 w 10017"/>
              <a:gd name="connsiteY109" fmla="*/ 8555 h 10048"/>
              <a:gd name="connsiteX110" fmla="*/ 6116 w 10017"/>
              <a:gd name="connsiteY110" fmla="*/ 8605 h 10048"/>
              <a:gd name="connsiteX111" fmla="*/ 6174 w 10017"/>
              <a:gd name="connsiteY111" fmla="*/ 8704 h 10048"/>
              <a:gd name="connsiteX112" fmla="*/ 6231 w 10017"/>
              <a:gd name="connsiteY112" fmla="*/ 8903 h 10048"/>
              <a:gd name="connsiteX113" fmla="*/ 6269 w 10017"/>
              <a:gd name="connsiteY113" fmla="*/ 8853 h 10048"/>
              <a:gd name="connsiteX114" fmla="*/ 6326 w 10017"/>
              <a:gd name="connsiteY114" fmla="*/ 8952 h 10048"/>
              <a:gd name="connsiteX115" fmla="*/ 6384 w 10017"/>
              <a:gd name="connsiteY115" fmla="*/ 8903 h 10048"/>
              <a:gd name="connsiteX116" fmla="*/ 6441 w 10017"/>
              <a:gd name="connsiteY116" fmla="*/ 8952 h 10048"/>
              <a:gd name="connsiteX117" fmla="*/ 6498 w 10017"/>
              <a:gd name="connsiteY117" fmla="*/ 9051 h 10048"/>
              <a:gd name="connsiteX118" fmla="*/ 6556 w 10017"/>
              <a:gd name="connsiteY118" fmla="*/ 9051 h 10048"/>
              <a:gd name="connsiteX119" fmla="*/ 6613 w 10017"/>
              <a:gd name="connsiteY119" fmla="*/ 9002 h 10048"/>
              <a:gd name="connsiteX120" fmla="*/ 6670 w 10017"/>
              <a:gd name="connsiteY120" fmla="*/ 9051 h 10048"/>
              <a:gd name="connsiteX121" fmla="*/ 6727 w 10017"/>
              <a:gd name="connsiteY121" fmla="*/ 8952 h 10048"/>
              <a:gd name="connsiteX122" fmla="*/ 6785 w 10017"/>
              <a:gd name="connsiteY122" fmla="*/ 8952 h 10048"/>
              <a:gd name="connsiteX123" fmla="*/ 6842 w 10017"/>
              <a:gd name="connsiteY123" fmla="*/ 8952 h 10048"/>
              <a:gd name="connsiteX124" fmla="*/ 6899 w 10017"/>
              <a:gd name="connsiteY124" fmla="*/ 9101 h 10048"/>
              <a:gd name="connsiteX125" fmla="*/ 6957 w 10017"/>
              <a:gd name="connsiteY125" fmla="*/ 8952 h 10048"/>
              <a:gd name="connsiteX126" fmla="*/ 6995 w 10017"/>
              <a:gd name="connsiteY126" fmla="*/ 9250 h 10048"/>
              <a:gd name="connsiteX127" fmla="*/ 7052 w 10017"/>
              <a:gd name="connsiteY127" fmla="*/ 9200 h 10048"/>
              <a:gd name="connsiteX128" fmla="*/ 7109 w 10017"/>
              <a:gd name="connsiteY128" fmla="*/ 9101 h 10048"/>
              <a:gd name="connsiteX129" fmla="*/ 7167 w 10017"/>
              <a:gd name="connsiteY129" fmla="*/ 9101 h 10048"/>
              <a:gd name="connsiteX130" fmla="*/ 7224 w 10017"/>
              <a:gd name="connsiteY130" fmla="*/ 9200 h 10048"/>
              <a:gd name="connsiteX131" fmla="*/ 7281 w 10017"/>
              <a:gd name="connsiteY131" fmla="*/ 9200 h 10048"/>
              <a:gd name="connsiteX132" fmla="*/ 7339 w 10017"/>
              <a:gd name="connsiteY132" fmla="*/ 9200 h 10048"/>
              <a:gd name="connsiteX133" fmla="*/ 7396 w 10017"/>
              <a:gd name="connsiteY133" fmla="*/ 9299 h 10048"/>
              <a:gd name="connsiteX134" fmla="*/ 7453 w 10017"/>
              <a:gd name="connsiteY134" fmla="*/ 9399 h 10048"/>
              <a:gd name="connsiteX135" fmla="*/ 7513 w 10017"/>
              <a:gd name="connsiteY135" fmla="*/ 9399 h 10048"/>
              <a:gd name="connsiteX136" fmla="*/ 7570 w 10017"/>
              <a:gd name="connsiteY136" fmla="*/ 9498 h 10048"/>
              <a:gd name="connsiteX137" fmla="*/ 7627 w 10017"/>
              <a:gd name="connsiteY137" fmla="*/ 9498 h 10048"/>
              <a:gd name="connsiteX138" fmla="*/ 7685 w 10017"/>
              <a:gd name="connsiteY138" fmla="*/ 9597 h 10048"/>
              <a:gd name="connsiteX139" fmla="*/ 7742 w 10017"/>
              <a:gd name="connsiteY139" fmla="*/ 9448 h 10048"/>
              <a:gd name="connsiteX140" fmla="*/ 7780 w 10017"/>
              <a:gd name="connsiteY140" fmla="*/ 9448 h 10048"/>
              <a:gd name="connsiteX141" fmla="*/ 7837 w 10017"/>
              <a:gd name="connsiteY141" fmla="*/ 9448 h 10048"/>
              <a:gd name="connsiteX142" fmla="*/ 7895 w 10017"/>
              <a:gd name="connsiteY142" fmla="*/ 9597 h 10048"/>
              <a:gd name="connsiteX143" fmla="*/ 7952 w 10017"/>
              <a:gd name="connsiteY143" fmla="*/ 9448 h 10048"/>
              <a:gd name="connsiteX144" fmla="*/ 8009 w 10017"/>
              <a:gd name="connsiteY144" fmla="*/ 9448 h 10048"/>
              <a:gd name="connsiteX145" fmla="*/ 8067 w 10017"/>
              <a:gd name="connsiteY145" fmla="*/ 9597 h 10048"/>
              <a:gd name="connsiteX146" fmla="*/ 8124 w 10017"/>
              <a:gd name="connsiteY146" fmla="*/ 9597 h 10048"/>
              <a:gd name="connsiteX147" fmla="*/ 8181 w 10017"/>
              <a:gd name="connsiteY147" fmla="*/ 9597 h 10048"/>
              <a:gd name="connsiteX148" fmla="*/ 8239 w 10017"/>
              <a:gd name="connsiteY148" fmla="*/ 9547 h 10048"/>
              <a:gd name="connsiteX149" fmla="*/ 8296 w 10017"/>
              <a:gd name="connsiteY149" fmla="*/ 9547 h 10048"/>
              <a:gd name="connsiteX150" fmla="*/ 8353 w 10017"/>
              <a:gd name="connsiteY150" fmla="*/ 9498 h 10048"/>
              <a:gd name="connsiteX151" fmla="*/ 8410 w 10017"/>
              <a:gd name="connsiteY151" fmla="*/ 9547 h 10048"/>
              <a:gd name="connsiteX152" fmla="*/ 8468 w 10017"/>
              <a:gd name="connsiteY152" fmla="*/ 9597 h 10048"/>
              <a:gd name="connsiteX153" fmla="*/ 8506 w 10017"/>
              <a:gd name="connsiteY153" fmla="*/ 9647 h 10048"/>
              <a:gd name="connsiteX154" fmla="*/ 8563 w 10017"/>
              <a:gd name="connsiteY154" fmla="*/ 9597 h 10048"/>
              <a:gd name="connsiteX155" fmla="*/ 8620 w 10017"/>
              <a:gd name="connsiteY155" fmla="*/ 9752 h 10048"/>
              <a:gd name="connsiteX156" fmla="*/ 8678 w 10017"/>
              <a:gd name="connsiteY156" fmla="*/ 9752 h 10048"/>
              <a:gd name="connsiteX157" fmla="*/ 8735 w 10017"/>
              <a:gd name="connsiteY157" fmla="*/ 9752 h 10048"/>
              <a:gd name="connsiteX158" fmla="*/ 8792 w 10017"/>
              <a:gd name="connsiteY158" fmla="*/ 9802 h 10048"/>
              <a:gd name="connsiteX159" fmla="*/ 8850 w 10017"/>
              <a:gd name="connsiteY159" fmla="*/ 9901 h 10048"/>
              <a:gd name="connsiteX160" fmla="*/ 8907 w 10017"/>
              <a:gd name="connsiteY160" fmla="*/ 9851 h 10048"/>
              <a:gd name="connsiteX161" fmla="*/ 8964 w 10017"/>
              <a:gd name="connsiteY161" fmla="*/ 9802 h 10048"/>
              <a:gd name="connsiteX162" fmla="*/ 9022 w 10017"/>
              <a:gd name="connsiteY162" fmla="*/ 9802 h 10048"/>
              <a:gd name="connsiteX163" fmla="*/ 9079 w 10017"/>
              <a:gd name="connsiteY163" fmla="*/ 9851 h 10048"/>
              <a:gd name="connsiteX164" fmla="*/ 9136 w 10017"/>
              <a:gd name="connsiteY164" fmla="*/ 9901 h 10048"/>
              <a:gd name="connsiteX165" fmla="*/ 9193 w 10017"/>
              <a:gd name="connsiteY165" fmla="*/ 9950 h 10048"/>
              <a:gd name="connsiteX166" fmla="*/ 9251 w 10017"/>
              <a:gd name="connsiteY166" fmla="*/ 9950 h 10048"/>
              <a:gd name="connsiteX167" fmla="*/ 9289 w 10017"/>
              <a:gd name="connsiteY167" fmla="*/ 9851 h 10048"/>
              <a:gd name="connsiteX168" fmla="*/ 9346 w 10017"/>
              <a:gd name="connsiteY168" fmla="*/ 9851 h 10048"/>
              <a:gd name="connsiteX169" fmla="*/ 9406 w 10017"/>
              <a:gd name="connsiteY169" fmla="*/ 9851 h 10048"/>
              <a:gd name="connsiteX170" fmla="*/ 9463 w 10017"/>
              <a:gd name="connsiteY170" fmla="*/ 9901 h 10048"/>
              <a:gd name="connsiteX171" fmla="*/ 9520 w 10017"/>
              <a:gd name="connsiteY171" fmla="*/ 9752 h 10048"/>
              <a:gd name="connsiteX172" fmla="*/ 9578 w 10017"/>
              <a:gd name="connsiteY172" fmla="*/ 9851 h 10048"/>
              <a:gd name="connsiteX173" fmla="*/ 9635 w 10017"/>
              <a:gd name="connsiteY173" fmla="*/ 9901 h 10048"/>
              <a:gd name="connsiteX174" fmla="*/ 9692 w 10017"/>
              <a:gd name="connsiteY174" fmla="*/ 9901 h 10048"/>
              <a:gd name="connsiteX175" fmla="*/ 9750 w 10017"/>
              <a:gd name="connsiteY175" fmla="*/ 9950 h 10048"/>
              <a:gd name="connsiteX176" fmla="*/ 9807 w 10017"/>
              <a:gd name="connsiteY176" fmla="*/ 9950 h 10048"/>
              <a:gd name="connsiteX177" fmla="*/ 9864 w 10017"/>
              <a:gd name="connsiteY177" fmla="*/ 9950 h 10048"/>
              <a:gd name="connsiteX178" fmla="*/ 9922 w 10017"/>
              <a:gd name="connsiteY178" fmla="*/ 9851 h 10048"/>
              <a:gd name="connsiteX179" fmla="*/ 9979 w 10017"/>
              <a:gd name="connsiteY179" fmla="*/ 9950 h 10048"/>
              <a:gd name="connsiteX180" fmla="*/ 10017 w 10017"/>
              <a:gd name="connsiteY180" fmla="*/ 10000 h 10048"/>
              <a:gd name="connsiteX0" fmla="*/ 14 w 10017"/>
              <a:gd name="connsiteY0" fmla="*/ 10031 h 10031"/>
              <a:gd name="connsiteX1" fmla="*/ 1 w 10017"/>
              <a:gd name="connsiteY1" fmla="*/ 518 h 10031"/>
              <a:gd name="connsiteX2" fmla="*/ 74 w 10017"/>
              <a:gd name="connsiteY2" fmla="*/ 0 h 10031"/>
              <a:gd name="connsiteX3" fmla="*/ 132 w 10017"/>
              <a:gd name="connsiteY3" fmla="*/ 1544 h 10031"/>
              <a:gd name="connsiteX4" fmla="*/ 189 w 10017"/>
              <a:gd name="connsiteY4" fmla="*/ 1197 h 10031"/>
              <a:gd name="connsiteX5" fmla="*/ 246 w 10017"/>
              <a:gd name="connsiteY5" fmla="*/ 694 h 10031"/>
              <a:gd name="connsiteX6" fmla="*/ 284 w 10017"/>
              <a:gd name="connsiteY6" fmla="*/ 1197 h 10031"/>
              <a:gd name="connsiteX7" fmla="*/ 342 w 10017"/>
              <a:gd name="connsiteY7" fmla="*/ 1147 h 10031"/>
              <a:gd name="connsiteX8" fmla="*/ 399 w 10017"/>
              <a:gd name="connsiteY8" fmla="*/ 1246 h 10031"/>
              <a:gd name="connsiteX9" fmla="*/ 456 w 10017"/>
              <a:gd name="connsiteY9" fmla="*/ 1445 h 10031"/>
              <a:gd name="connsiteX10" fmla="*/ 514 w 10017"/>
              <a:gd name="connsiteY10" fmla="*/ 1990 h 10031"/>
              <a:gd name="connsiteX11" fmla="*/ 571 w 10017"/>
              <a:gd name="connsiteY11" fmla="*/ 2536 h 10031"/>
              <a:gd name="connsiteX12" fmla="*/ 628 w 10017"/>
              <a:gd name="connsiteY12" fmla="*/ 2089 h 10031"/>
              <a:gd name="connsiteX13" fmla="*/ 685 w 10017"/>
              <a:gd name="connsiteY13" fmla="*/ 2139 h 10031"/>
              <a:gd name="connsiteX14" fmla="*/ 743 w 10017"/>
              <a:gd name="connsiteY14" fmla="*/ 1891 h 10031"/>
              <a:gd name="connsiteX15" fmla="*/ 800 w 10017"/>
              <a:gd name="connsiteY15" fmla="*/ 1792 h 10031"/>
              <a:gd name="connsiteX16" fmla="*/ 857 w 10017"/>
              <a:gd name="connsiteY16" fmla="*/ 2288 h 10031"/>
              <a:gd name="connsiteX17" fmla="*/ 915 w 10017"/>
              <a:gd name="connsiteY17" fmla="*/ 2734 h 10031"/>
              <a:gd name="connsiteX18" fmla="*/ 972 w 10017"/>
              <a:gd name="connsiteY18" fmla="*/ 2833 h 10031"/>
              <a:gd name="connsiteX19" fmla="*/ 1029 w 10017"/>
              <a:gd name="connsiteY19" fmla="*/ 2833 h 10031"/>
              <a:gd name="connsiteX20" fmla="*/ 1067 w 10017"/>
              <a:gd name="connsiteY20" fmla="*/ 3385 h 10031"/>
              <a:gd name="connsiteX21" fmla="*/ 1125 w 10017"/>
              <a:gd name="connsiteY21" fmla="*/ 3683 h 10031"/>
              <a:gd name="connsiteX22" fmla="*/ 1182 w 10017"/>
              <a:gd name="connsiteY22" fmla="*/ 4030 h 10031"/>
              <a:gd name="connsiteX23" fmla="*/ 1239 w 10017"/>
              <a:gd name="connsiteY23" fmla="*/ 4526 h 10031"/>
              <a:gd name="connsiteX24" fmla="*/ 1297 w 10017"/>
              <a:gd name="connsiteY24" fmla="*/ 4278 h 10031"/>
              <a:gd name="connsiteX25" fmla="*/ 1354 w 10017"/>
              <a:gd name="connsiteY25" fmla="*/ 4774 h 10031"/>
              <a:gd name="connsiteX26" fmla="*/ 1411 w 10017"/>
              <a:gd name="connsiteY26" fmla="*/ 4625 h 10031"/>
              <a:gd name="connsiteX27" fmla="*/ 1468 w 10017"/>
              <a:gd name="connsiteY27" fmla="*/ 4923 h 10031"/>
              <a:gd name="connsiteX28" fmla="*/ 1526 w 10017"/>
              <a:gd name="connsiteY28" fmla="*/ 5071 h 10031"/>
              <a:gd name="connsiteX29" fmla="*/ 1583 w 10017"/>
              <a:gd name="connsiteY29" fmla="*/ 5325 h 10031"/>
              <a:gd name="connsiteX30" fmla="*/ 1640 w 10017"/>
              <a:gd name="connsiteY30" fmla="*/ 4774 h 10031"/>
              <a:gd name="connsiteX31" fmla="*/ 1698 w 10017"/>
              <a:gd name="connsiteY31" fmla="*/ 4923 h 10031"/>
              <a:gd name="connsiteX32" fmla="*/ 1757 w 10017"/>
              <a:gd name="connsiteY32" fmla="*/ 4972 h 10031"/>
              <a:gd name="connsiteX33" fmla="*/ 1795 w 10017"/>
              <a:gd name="connsiteY33" fmla="*/ 5121 h 10031"/>
              <a:gd name="connsiteX34" fmla="*/ 1853 w 10017"/>
              <a:gd name="connsiteY34" fmla="*/ 5226 h 10031"/>
              <a:gd name="connsiteX35" fmla="*/ 1910 w 10017"/>
              <a:gd name="connsiteY35" fmla="*/ 4923 h 10031"/>
              <a:gd name="connsiteX36" fmla="*/ 1967 w 10017"/>
              <a:gd name="connsiteY36" fmla="*/ 5375 h 10031"/>
              <a:gd name="connsiteX37" fmla="*/ 2025 w 10017"/>
              <a:gd name="connsiteY37" fmla="*/ 5573 h 10031"/>
              <a:gd name="connsiteX38" fmla="*/ 2082 w 10017"/>
              <a:gd name="connsiteY38" fmla="*/ 5673 h 10031"/>
              <a:gd name="connsiteX39" fmla="*/ 2139 w 10017"/>
              <a:gd name="connsiteY39" fmla="*/ 5375 h 10031"/>
              <a:gd name="connsiteX40" fmla="*/ 2197 w 10017"/>
              <a:gd name="connsiteY40" fmla="*/ 5673 h 10031"/>
              <a:gd name="connsiteX41" fmla="*/ 2254 w 10017"/>
              <a:gd name="connsiteY41" fmla="*/ 5722 h 10031"/>
              <a:gd name="connsiteX42" fmla="*/ 2311 w 10017"/>
              <a:gd name="connsiteY42" fmla="*/ 5722 h 10031"/>
              <a:gd name="connsiteX43" fmla="*/ 2368 w 10017"/>
              <a:gd name="connsiteY43" fmla="*/ 5573 h 10031"/>
              <a:gd name="connsiteX44" fmla="*/ 2426 w 10017"/>
              <a:gd name="connsiteY44" fmla="*/ 6020 h 10031"/>
              <a:gd name="connsiteX45" fmla="*/ 2483 w 10017"/>
              <a:gd name="connsiteY45" fmla="*/ 6317 h 10031"/>
              <a:gd name="connsiteX46" fmla="*/ 2521 w 10017"/>
              <a:gd name="connsiteY46" fmla="*/ 5970 h 10031"/>
              <a:gd name="connsiteX47" fmla="*/ 2578 w 10017"/>
              <a:gd name="connsiteY47" fmla="*/ 5325 h 10031"/>
              <a:gd name="connsiteX48" fmla="*/ 2636 w 10017"/>
              <a:gd name="connsiteY48" fmla="*/ 5325 h 10031"/>
              <a:gd name="connsiteX49" fmla="*/ 2693 w 10017"/>
              <a:gd name="connsiteY49" fmla="*/ 5524 h 10031"/>
              <a:gd name="connsiteX50" fmla="*/ 2750 w 10017"/>
              <a:gd name="connsiteY50" fmla="*/ 6069 h 10031"/>
              <a:gd name="connsiteX51" fmla="*/ 2808 w 10017"/>
              <a:gd name="connsiteY51" fmla="*/ 6020 h 10031"/>
              <a:gd name="connsiteX52" fmla="*/ 2865 w 10017"/>
              <a:gd name="connsiteY52" fmla="*/ 6119 h 10031"/>
              <a:gd name="connsiteX53" fmla="*/ 2922 w 10017"/>
              <a:gd name="connsiteY53" fmla="*/ 6466 h 10031"/>
              <a:gd name="connsiteX54" fmla="*/ 2980 w 10017"/>
              <a:gd name="connsiteY54" fmla="*/ 6516 h 10031"/>
              <a:gd name="connsiteX55" fmla="*/ 3037 w 10017"/>
              <a:gd name="connsiteY55" fmla="*/ 6665 h 10031"/>
              <a:gd name="connsiteX56" fmla="*/ 3094 w 10017"/>
              <a:gd name="connsiteY56" fmla="*/ 6813 h 10031"/>
              <a:gd name="connsiteX57" fmla="*/ 3151 w 10017"/>
              <a:gd name="connsiteY57" fmla="*/ 6813 h 10031"/>
              <a:gd name="connsiteX58" fmla="*/ 3209 w 10017"/>
              <a:gd name="connsiteY58" fmla="*/ 6913 h 10031"/>
              <a:gd name="connsiteX59" fmla="*/ 3266 w 10017"/>
              <a:gd name="connsiteY59" fmla="*/ 6962 h 10031"/>
              <a:gd name="connsiteX60" fmla="*/ 3304 w 10017"/>
              <a:gd name="connsiteY60" fmla="*/ 6913 h 10031"/>
              <a:gd name="connsiteX61" fmla="*/ 3361 w 10017"/>
              <a:gd name="connsiteY61" fmla="*/ 7260 h 10031"/>
              <a:gd name="connsiteX62" fmla="*/ 3419 w 10017"/>
              <a:gd name="connsiteY62" fmla="*/ 7409 h 10031"/>
              <a:gd name="connsiteX63" fmla="*/ 3476 w 10017"/>
              <a:gd name="connsiteY63" fmla="*/ 7359 h 10031"/>
              <a:gd name="connsiteX64" fmla="*/ 3533 w 10017"/>
              <a:gd name="connsiteY64" fmla="*/ 7564 h 10031"/>
              <a:gd name="connsiteX65" fmla="*/ 3591 w 10017"/>
              <a:gd name="connsiteY65" fmla="*/ 7514 h 10031"/>
              <a:gd name="connsiteX66" fmla="*/ 3648 w 10017"/>
              <a:gd name="connsiteY66" fmla="*/ 7712 h 10031"/>
              <a:gd name="connsiteX67" fmla="*/ 3708 w 10017"/>
              <a:gd name="connsiteY67" fmla="*/ 7911 h 10031"/>
              <a:gd name="connsiteX68" fmla="*/ 3765 w 10017"/>
              <a:gd name="connsiteY68" fmla="*/ 7960 h 10031"/>
              <a:gd name="connsiteX69" fmla="*/ 3822 w 10017"/>
              <a:gd name="connsiteY69" fmla="*/ 7812 h 10031"/>
              <a:gd name="connsiteX70" fmla="*/ 3879 w 10017"/>
              <a:gd name="connsiteY70" fmla="*/ 7663 h 10031"/>
              <a:gd name="connsiteX71" fmla="*/ 3937 w 10017"/>
              <a:gd name="connsiteY71" fmla="*/ 7861 h 10031"/>
              <a:gd name="connsiteX72" fmla="*/ 3994 w 10017"/>
              <a:gd name="connsiteY72" fmla="*/ 8060 h 10031"/>
              <a:gd name="connsiteX73" fmla="*/ 4032 w 10017"/>
              <a:gd name="connsiteY73" fmla="*/ 7861 h 10031"/>
              <a:gd name="connsiteX74" fmla="*/ 4090 w 10017"/>
              <a:gd name="connsiteY74" fmla="*/ 7613 h 10031"/>
              <a:gd name="connsiteX75" fmla="*/ 4147 w 10017"/>
              <a:gd name="connsiteY75" fmla="*/ 7762 h 10031"/>
              <a:gd name="connsiteX76" fmla="*/ 4204 w 10017"/>
              <a:gd name="connsiteY76" fmla="*/ 8010 h 10031"/>
              <a:gd name="connsiteX77" fmla="*/ 4261 w 10017"/>
              <a:gd name="connsiteY77" fmla="*/ 7861 h 10031"/>
              <a:gd name="connsiteX78" fmla="*/ 4319 w 10017"/>
              <a:gd name="connsiteY78" fmla="*/ 8060 h 10031"/>
              <a:gd name="connsiteX79" fmla="*/ 4376 w 10017"/>
              <a:gd name="connsiteY79" fmla="*/ 7960 h 10031"/>
              <a:gd name="connsiteX80" fmla="*/ 4433 w 10017"/>
              <a:gd name="connsiteY80" fmla="*/ 7911 h 10031"/>
              <a:gd name="connsiteX81" fmla="*/ 4491 w 10017"/>
              <a:gd name="connsiteY81" fmla="*/ 8010 h 10031"/>
              <a:gd name="connsiteX82" fmla="*/ 4548 w 10017"/>
              <a:gd name="connsiteY82" fmla="*/ 8060 h 10031"/>
              <a:gd name="connsiteX83" fmla="*/ 4605 w 10017"/>
              <a:gd name="connsiteY83" fmla="*/ 8258 h 10031"/>
              <a:gd name="connsiteX84" fmla="*/ 4663 w 10017"/>
              <a:gd name="connsiteY84" fmla="*/ 8357 h 10031"/>
              <a:gd name="connsiteX85" fmla="*/ 4720 w 10017"/>
              <a:gd name="connsiteY85" fmla="*/ 8357 h 10031"/>
              <a:gd name="connsiteX86" fmla="*/ 4758 w 10017"/>
              <a:gd name="connsiteY86" fmla="*/ 8308 h 10031"/>
              <a:gd name="connsiteX87" fmla="*/ 4815 w 10017"/>
              <a:gd name="connsiteY87" fmla="*/ 8407 h 10031"/>
              <a:gd name="connsiteX88" fmla="*/ 4873 w 10017"/>
              <a:gd name="connsiteY88" fmla="*/ 8506 h 10031"/>
              <a:gd name="connsiteX89" fmla="*/ 4930 w 10017"/>
              <a:gd name="connsiteY89" fmla="*/ 8555 h 10031"/>
              <a:gd name="connsiteX90" fmla="*/ 4987 w 10017"/>
              <a:gd name="connsiteY90" fmla="*/ 8456 h 10031"/>
              <a:gd name="connsiteX91" fmla="*/ 5044 w 10017"/>
              <a:gd name="connsiteY91" fmla="*/ 8456 h 10031"/>
              <a:gd name="connsiteX92" fmla="*/ 5102 w 10017"/>
              <a:gd name="connsiteY92" fmla="*/ 8407 h 10031"/>
              <a:gd name="connsiteX93" fmla="*/ 5159 w 10017"/>
              <a:gd name="connsiteY93" fmla="*/ 8060 h 10031"/>
              <a:gd name="connsiteX94" fmla="*/ 5216 w 10017"/>
              <a:gd name="connsiteY94" fmla="*/ 8308 h 10031"/>
              <a:gd name="connsiteX95" fmla="*/ 5274 w 10017"/>
              <a:gd name="connsiteY95" fmla="*/ 8208 h 10031"/>
              <a:gd name="connsiteX96" fmla="*/ 5331 w 10017"/>
              <a:gd name="connsiteY96" fmla="*/ 8208 h 10031"/>
              <a:gd name="connsiteX97" fmla="*/ 5388 w 10017"/>
              <a:gd name="connsiteY97" fmla="*/ 8258 h 10031"/>
              <a:gd name="connsiteX98" fmla="*/ 5446 w 10017"/>
              <a:gd name="connsiteY98" fmla="*/ 8258 h 10031"/>
              <a:gd name="connsiteX99" fmla="*/ 5503 w 10017"/>
              <a:gd name="connsiteY99" fmla="*/ 8308 h 10031"/>
              <a:gd name="connsiteX100" fmla="*/ 5541 w 10017"/>
              <a:gd name="connsiteY100" fmla="*/ 8456 h 10031"/>
              <a:gd name="connsiteX101" fmla="*/ 5601 w 10017"/>
              <a:gd name="connsiteY101" fmla="*/ 8506 h 10031"/>
              <a:gd name="connsiteX102" fmla="*/ 5658 w 10017"/>
              <a:gd name="connsiteY102" fmla="*/ 8655 h 10031"/>
              <a:gd name="connsiteX103" fmla="*/ 5715 w 10017"/>
              <a:gd name="connsiteY103" fmla="*/ 8555 h 10031"/>
              <a:gd name="connsiteX104" fmla="*/ 5773 w 10017"/>
              <a:gd name="connsiteY104" fmla="*/ 8704 h 10031"/>
              <a:gd name="connsiteX105" fmla="*/ 5830 w 10017"/>
              <a:gd name="connsiteY105" fmla="*/ 8655 h 10031"/>
              <a:gd name="connsiteX106" fmla="*/ 5887 w 10017"/>
              <a:gd name="connsiteY106" fmla="*/ 8754 h 10031"/>
              <a:gd name="connsiteX107" fmla="*/ 5944 w 10017"/>
              <a:gd name="connsiteY107" fmla="*/ 8655 h 10031"/>
              <a:gd name="connsiteX108" fmla="*/ 6002 w 10017"/>
              <a:gd name="connsiteY108" fmla="*/ 8655 h 10031"/>
              <a:gd name="connsiteX109" fmla="*/ 6059 w 10017"/>
              <a:gd name="connsiteY109" fmla="*/ 8555 h 10031"/>
              <a:gd name="connsiteX110" fmla="*/ 6116 w 10017"/>
              <a:gd name="connsiteY110" fmla="*/ 8605 h 10031"/>
              <a:gd name="connsiteX111" fmla="*/ 6174 w 10017"/>
              <a:gd name="connsiteY111" fmla="*/ 8704 h 10031"/>
              <a:gd name="connsiteX112" fmla="*/ 6231 w 10017"/>
              <a:gd name="connsiteY112" fmla="*/ 8903 h 10031"/>
              <a:gd name="connsiteX113" fmla="*/ 6269 w 10017"/>
              <a:gd name="connsiteY113" fmla="*/ 8853 h 10031"/>
              <a:gd name="connsiteX114" fmla="*/ 6326 w 10017"/>
              <a:gd name="connsiteY114" fmla="*/ 8952 h 10031"/>
              <a:gd name="connsiteX115" fmla="*/ 6384 w 10017"/>
              <a:gd name="connsiteY115" fmla="*/ 8903 h 10031"/>
              <a:gd name="connsiteX116" fmla="*/ 6441 w 10017"/>
              <a:gd name="connsiteY116" fmla="*/ 8952 h 10031"/>
              <a:gd name="connsiteX117" fmla="*/ 6498 w 10017"/>
              <a:gd name="connsiteY117" fmla="*/ 9051 h 10031"/>
              <a:gd name="connsiteX118" fmla="*/ 6556 w 10017"/>
              <a:gd name="connsiteY118" fmla="*/ 9051 h 10031"/>
              <a:gd name="connsiteX119" fmla="*/ 6613 w 10017"/>
              <a:gd name="connsiteY119" fmla="*/ 9002 h 10031"/>
              <a:gd name="connsiteX120" fmla="*/ 6670 w 10017"/>
              <a:gd name="connsiteY120" fmla="*/ 9051 h 10031"/>
              <a:gd name="connsiteX121" fmla="*/ 6727 w 10017"/>
              <a:gd name="connsiteY121" fmla="*/ 8952 h 10031"/>
              <a:gd name="connsiteX122" fmla="*/ 6785 w 10017"/>
              <a:gd name="connsiteY122" fmla="*/ 8952 h 10031"/>
              <a:gd name="connsiteX123" fmla="*/ 6842 w 10017"/>
              <a:gd name="connsiteY123" fmla="*/ 8952 h 10031"/>
              <a:gd name="connsiteX124" fmla="*/ 6899 w 10017"/>
              <a:gd name="connsiteY124" fmla="*/ 9101 h 10031"/>
              <a:gd name="connsiteX125" fmla="*/ 6957 w 10017"/>
              <a:gd name="connsiteY125" fmla="*/ 8952 h 10031"/>
              <a:gd name="connsiteX126" fmla="*/ 6995 w 10017"/>
              <a:gd name="connsiteY126" fmla="*/ 9250 h 10031"/>
              <a:gd name="connsiteX127" fmla="*/ 7052 w 10017"/>
              <a:gd name="connsiteY127" fmla="*/ 9200 h 10031"/>
              <a:gd name="connsiteX128" fmla="*/ 7109 w 10017"/>
              <a:gd name="connsiteY128" fmla="*/ 9101 h 10031"/>
              <a:gd name="connsiteX129" fmla="*/ 7167 w 10017"/>
              <a:gd name="connsiteY129" fmla="*/ 9101 h 10031"/>
              <a:gd name="connsiteX130" fmla="*/ 7224 w 10017"/>
              <a:gd name="connsiteY130" fmla="*/ 9200 h 10031"/>
              <a:gd name="connsiteX131" fmla="*/ 7281 w 10017"/>
              <a:gd name="connsiteY131" fmla="*/ 9200 h 10031"/>
              <a:gd name="connsiteX132" fmla="*/ 7339 w 10017"/>
              <a:gd name="connsiteY132" fmla="*/ 9200 h 10031"/>
              <a:gd name="connsiteX133" fmla="*/ 7396 w 10017"/>
              <a:gd name="connsiteY133" fmla="*/ 9299 h 10031"/>
              <a:gd name="connsiteX134" fmla="*/ 7453 w 10017"/>
              <a:gd name="connsiteY134" fmla="*/ 9399 h 10031"/>
              <a:gd name="connsiteX135" fmla="*/ 7513 w 10017"/>
              <a:gd name="connsiteY135" fmla="*/ 9399 h 10031"/>
              <a:gd name="connsiteX136" fmla="*/ 7570 w 10017"/>
              <a:gd name="connsiteY136" fmla="*/ 9498 h 10031"/>
              <a:gd name="connsiteX137" fmla="*/ 7627 w 10017"/>
              <a:gd name="connsiteY137" fmla="*/ 9498 h 10031"/>
              <a:gd name="connsiteX138" fmla="*/ 7685 w 10017"/>
              <a:gd name="connsiteY138" fmla="*/ 9597 h 10031"/>
              <a:gd name="connsiteX139" fmla="*/ 7742 w 10017"/>
              <a:gd name="connsiteY139" fmla="*/ 9448 h 10031"/>
              <a:gd name="connsiteX140" fmla="*/ 7780 w 10017"/>
              <a:gd name="connsiteY140" fmla="*/ 9448 h 10031"/>
              <a:gd name="connsiteX141" fmla="*/ 7837 w 10017"/>
              <a:gd name="connsiteY141" fmla="*/ 9448 h 10031"/>
              <a:gd name="connsiteX142" fmla="*/ 7895 w 10017"/>
              <a:gd name="connsiteY142" fmla="*/ 9597 h 10031"/>
              <a:gd name="connsiteX143" fmla="*/ 7952 w 10017"/>
              <a:gd name="connsiteY143" fmla="*/ 9448 h 10031"/>
              <a:gd name="connsiteX144" fmla="*/ 8009 w 10017"/>
              <a:gd name="connsiteY144" fmla="*/ 9448 h 10031"/>
              <a:gd name="connsiteX145" fmla="*/ 8067 w 10017"/>
              <a:gd name="connsiteY145" fmla="*/ 9597 h 10031"/>
              <a:gd name="connsiteX146" fmla="*/ 8124 w 10017"/>
              <a:gd name="connsiteY146" fmla="*/ 9597 h 10031"/>
              <a:gd name="connsiteX147" fmla="*/ 8181 w 10017"/>
              <a:gd name="connsiteY147" fmla="*/ 9597 h 10031"/>
              <a:gd name="connsiteX148" fmla="*/ 8239 w 10017"/>
              <a:gd name="connsiteY148" fmla="*/ 9547 h 10031"/>
              <a:gd name="connsiteX149" fmla="*/ 8296 w 10017"/>
              <a:gd name="connsiteY149" fmla="*/ 9547 h 10031"/>
              <a:gd name="connsiteX150" fmla="*/ 8353 w 10017"/>
              <a:gd name="connsiteY150" fmla="*/ 9498 h 10031"/>
              <a:gd name="connsiteX151" fmla="*/ 8410 w 10017"/>
              <a:gd name="connsiteY151" fmla="*/ 9547 h 10031"/>
              <a:gd name="connsiteX152" fmla="*/ 8468 w 10017"/>
              <a:gd name="connsiteY152" fmla="*/ 9597 h 10031"/>
              <a:gd name="connsiteX153" fmla="*/ 8506 w 10017"/>
              <a:gd name="connsiteY153" fmla="*/ 9647 h 10031"/>
              <a:gd name="connsiteX154" fmla="*/ 8563 w 10017"/>
              <a:gd name="connsiteY154" fmla="*/ 9597 h 10031"/>
              <a:gd name="connsiteX155" fmla="*/ 8620 w 10017"/>
              <a:gd name="connsiteY155" fmla="*/ 9752 h 10031"/>
              <a:gd name="connsiteX156" fmla="*/ 8678 w 10017"/>
              <a:gd name="connsiteY156" fmla="*/ 9752 h 10031"/>
              <a:gd name="connsiteX157" fmla="*/ 8735 w 10017"/>
              <a:gd name="connsiteY157" fmla="*/ 9752 h 10031"/>
              <a:gd name="connsiteX158" fmla="*/ 8792 w 10017"/>
              <a:gd name="connsiteY158" fmla="*/ 9802 h 10031"/>
              <a:gd name="connsiteX159" fmla="*/ 8850 w 10017"/>
              <a:gd name="connsiteY159" fmla="*/ 9901 h 10031"/>
              <a:gd name="connsiteX160" fmla="*/ 8907 w 10017"/>
              <a:gd name="connsiteY160" fmla="*/ 9851 h 10031"/>
              <a:gd name="connsiteX161" fmla="*/ 8964 w 10017"/>
              <a:gd name="connsiteY161" fmla="*/ 9802 h 10031"/>
              <a:gd name="connsiteX162" fmla="*/ 9022 w 10017"/>
              <a:gd name="connsiteY162" fmla="*/ 9802 h 10031"/>
              <a:gd name="connsiteX163" fmla="*/ 9079 w 10017"/>
              <a:gd name="connsiteY163" fmla="*/ 9851 h 10031"/>
              <a:gd name="connsiteX164" fmla="*/ 9136 w 10017"/>
              <a:gd name="connsiteY164" fmla="*/ 9901 h 10031"/>
              <a:gd name="connsiteX165" fmla="*/ 9193 w 10017"/>
              <a:gd name="connsiteY165" fmla="*/ 9950 h 10031"/>
              <a:gd name="connsiteX166" fmla="*/ 9251 w 10017"/>
              <a:gd name="connsiteY166" fmla="*/ 9950 h 10031"/>
              <a:gd name="connsiteX167" fmla="*/ 9289 w 10017"/>
              <a:gd name="connsiteY167" fmla="*/ 9851 h 10031"/>
              <a:gd name="connsiteX168" fmla="*/ 9346 w 10017"/>
              <a:gd name="connsiteY168" fmla="*/ 9851 h 10031"/>
              <a:gd name="connsiteX169" fmla="*/ 9406 w 10017"/>
              <a:gd name="connsiteY169" fmla="*/ 9851 h 10031"/>
              <a:gd name="connsiteX170" fmla="*/ 9463 w 10017"/>
              <a:gd name="connsiteY170" fmla="*/ 9901 h 10031"/>
              <a:gd name="connsiteX171" fmla="*/ 9520 w 10017"/>
              <a:gd name="connsiteY171" fmla="*/ 9752 h 10031"/>
              <a:gd name="connsiteX172" fmla="*/ 9578 w 10017"/>
              <a:gd name="connsiteY172" fmla="*/ 9851 h 10031"/>
              <a:gd name="connsiteX173" fmla="*/ 9635 w 10017"/>
              <a:gd name="connsiteY173" fmla="*/ 9901 h 10031"/>
              <a:gd name="connsiteX174" fmla="*/ 9692 w 10017"/>
              <a:gd name="connsiteY174" fmla="*/ 9901 h 10031"/>
              <a:gd name="connsiteX175" fmla="*/ 9750 w 10017"/>
              <a:gd name="connsiteY175" fmla="*/ 9950 h 10031"/>
              <a:gd name="connsiteX176" fmla="*/ 9807 w 10017"/>
              <a:gd name="connsiteY176" fmla="*/ 9950 h 10031"/>
              <a:gd name="connsiteX177" fmla="*/ 9864 w 10017"/>
              <a:gd name="connsiteY177" fmla="*/ 9950 h 10031"/>
              <a:gd name="connsiteX178" fmla="*/ 9922 w 10017"/>
              <a:gd name="connsiteY178" fmla="*/ 9851 h 10031"/>
              <a:gd name="connsiteX179" fmla="*/ 9979 w 10017"/>
              <a:gd name="connsiteY179" fmla="*/ 9950 h 10031"/>
              <a:gd name="connsiteX180" fmla="*/ 10017 w 10017"/>
              <a:gd name="connsiteY180" fmla="*/ 10000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0017" h="10031">
                <a:moveTo>
                  <a:pt x="14" y="10031"/>
                </a:moveTo>
                <a:cubicBezTo>
                  <a:pt x="18" y="9981"/>
                  <a:pt x="-8" y="634"/>
                  <a:pt x="1" y="518"/>
                </a:cubicBezTo>
                <a:cubicBezTo>
                  <a:pt x="27" y="379"/>
                  <a:pt x="48" y="139"/>
                  <a:pt x="74" y="0"/>
                </a:cubicBezTo>
                <a:cubicBezTo>
                  <a:pt x="93" y="515"/>
                  <a:pt x="113" y="1029"/>
                  <a:pt x="132" y="1544"/>
                </a:cubicBezTo>
                <a:cubicBezTo>
                  <a:pt x="151" y="1428"/>
                  <a:pt x="170" y="1313"/>
                  <a:pt x="189" y="1197"/>
                </a:cubicBezTo>
                <a:cubicBezTo>
                  <a:pt x="208" y="1029"/>
                  <a:pt x="227" y="862"/>
                  <a:pt x="246" y="694"/>
                </a:cubicBezTo>
                <a:cubicBezTo>
                  <a:pt x="259" y="862"/>
                  <a:pt x="271" y="1029"/>
                  <a:pt x="284" y="1197"/>
                </a:cubicBezTo>
                <a:cubicBezTo>
                  <a:pt x="303" y="1180"/>
                  <a:pt x="323" y="1164"/>
                  <a:pt x="342" y="1147"/>
                </a:cubicBezTo>
                <a:lnTo>
                  <a:pt x="399" y="1246"/>
                </a:lnTo>
                <a:cubicBezTo>
                  <a:pt x="418" y="1312"/>
                  <a:pt x="437" y="1379"/>
                  <a:pt x="456" y="1445"/>
                </a:cubicBezTo>
                <a:cubicBezTo>
                  <a:pt x="475" y="1627"/>
                  <a:pt x="495" y="1808"/>
                  <a:pt x="514" y="1990"/>
                </a:cubicBezTo>
                <a:lnTo>
                  <a:pt x="571" y="2536"/>
                </a:lnTo>
                <a:lnTo>
                  <a:pt x="628" y="2089"/>
                </a:lnTo>
                <a:cubicBezTo>
                  <a:pt x="647" y="2106"/>
                  <a:pt x="666" y="2122"/>
                  <a:pt x="685" y="2139"/>
                </a:cubicBezTo>
                <a:cubicBezTo>
                  <a:pt x="704" y="2056"/>
                  <a:pt x="724" y="1974"/>
                  <a:pt x="743" y="1891"/>
                </a:cubicBezTo>
                <a:lnTo>
                  <a:pt x="800" y="1792"/>
                </a:lnTo>
                <a:cubicBezTo>
                  <a:pt x="819" y="1957"/>
                  <a:pt x="838" y="2123"/>
                  <a:pt x="857" y="2288"/>
                </a:cubicBezTo>
                <a:cubicBezTo>
                  <a:pt x="876" y="2437"/>
                  <a:pt x="896" y="2585"/>
                  <a:pt x="915" y="2734"/>
                </a:cubicBezTo>
                <a:lnTo>
                  <a:pt x="972" y="2833"/>
                </a:lnTo>
                <a:lnTo>
                  <a:pt x="1029" y="2833"/>
                </a:lnTo>
                <a:cubicBezTo>
                  <a:pt x="1042" y="3017"/>
                  <a:pt x="1054" y="3201"/>
                  <a:pt x="1067" y="3385"/>
                </a:cubicBezTo>
                <a:cubicBezTo>
                  <a:pt x="1086" y="3484"/>
                  <a:pt x="1106" y="3584"/>
                  <a:pt x="1125" y="3683"/>
                </a:cubicBezTo>
                <a:cubicBezTo>
                  <a:pt x="1144" y="3799"/>
                  <a:pt x="1163" y="3914"/>
                  <a:pt x="1182" y="4030"/>
                </a:cubicBezTo>
                <a:cubicBezTo>
                  <a:pt x="1201" y="4195"/>
                  <a:pt x="1220" y="4361"/>
                  <a:pt x="1239" y="4526"/>
                </a:cubicBezTo>
                <a:cubicBezTo>
                  <a:pt x="1258" y="4443"/>
                  <a:pt x="1278" y="4361"/>
                  <a:pt x="1297" y="4278"/>
                </a:cubicBezTo>
                <a:cubicBezTo>
                  <a:pt x="1316" y="4443"/>
                  <a:pt x="1335" y="4609"/>
                  <a:pt x="1354" y="4774"/>
                </a:cubicBezTo>
                <a:cubicBezTo>
                  <a:pt x="1373" y="4724"/>
                  <a:pt x="1392" y="4675"/>
                  <a:pt x="1411" y="4625"/>
                </a:cubicBezTo>
                <a:cubicBezTo>
                  <a:pt x="1430" y="4724"/>
                  <a:pt x="1449" y="4824"/>
                  <a:pt x="1468" y="4923"/>
                </a:cubicBezTo>
                <a:cubicBezTo>
                  <a:pt x="1487" y="4972"/>
                  <a:pt x="1507" y="5022"/>
                  <a:pt x="1526" y="5071"/>
                </a:cubicBezTo>
                <a:cubicBezTo>
                  <a:pt x="1545" y="5156"/>
                  <a:pt x="1564" y="5240"/>
                  <a:pt x="1583" y="5325"/>
                </a:cubicBezTo>
                <a:cubicBezTo>
                  <a:pt x="1602" y="5141"/>
                  <a:pt x="1621" y="4958"/>
                  <a:pt x="1640" y="4774"/>
                </a:cubicBezTo>
                <a:cubicBezTo>
                  <a:pt x="1659" y="4824"/>
                  <a:pt x="1679" y="4873"/>
                  <a:pt x="1698" y="4923"/>
                </a:cubicBezTo>
                <a:cubicBezTo>
                  <a:pt x="1718" y="4939"/>
                  <a:pt x="1737" y="4956"/>
                  <a:pt x="1757" y="4972"/>
                </a:cubicBezTo>
                <a:cubicBezTo>
                  <a:pt x="1770" y="5022"/>
                  <a:pt x="1782" y="5071"/>
                  <a:pt x="1795" y="5121"/>
                </a:cubicBezTo>
                <a:cubicBezTo>
                  <a:pt x="1814" y="5156"/>
                  <a:pt x="1834" y="5191"/>
                  <a:pt x="1853" y="5226"/>
                </a:cubicBezTo>
                <a:lnTo>
                  <a:pt x="1910" y="4923"/>
                </a:lnTo>
                <a:cubicBezTo>
                  <a:pt x="1929" y="5074"/>
                  <a:pt x="1948" y="5224"/>
                  <a:pt x="1967" y="5375"/>
                </a:cubicBezTo>
                <a:cubicBezTo>
                  <a:pt x="1986" y="5441"/>
                  <a:pt x="2006" y="5507"/>
                  <a:pt x="2025" y="5573"/>
                </a:cubicBezTo>
                <a:cubicBezTo>
                  <a:pt x="2044" y="5606"/>
                  <a:pt x="2063" y="5640"/>
                  <a:pt x="2082" y="5673"/>
                </a:cubicBezTo>
                <a:cubicBezTo>
                  <a:pt x="2101" y="5574"/>
                  <a:pt x="2120" y="5474"/>
                  <a:pt x="2139" y="5375"/>
                </a:cubicBezTo>
                <a:cubicBezTo>
                  <a:pt x="2158" y="5474"/>
                  <a:pt x="2178" y="5574"/>
                  <a:pt x="2197" y="5673"/>
                </a:cubicBezTo>
                <a:cubicBezTo>
                  <a:pt x="2216" y="5689"/>
                  <a:pt x="2235" y="5706"/>
                  <a:pt x="2254" y="5722"/>
                </a:cubicBezTo>
                <a:lnTo>
                  <a:pt x="2311" y="5722"/>
                </a:lnTo>
                <a:cubicBezTo>
                  <a:pt x="2330" y="5672"/>
                  <a:pt x="2349" y="5623"/>
                  <a:pt x="2368" y="5573"/>
                </a:cubicBezTo>
                <a:cubicBezTo>
                  <a:pt x="2387" y="5722"/>
                  <a:pt x="2407" y="5871"/>
                  <a:pt x="2426" y="6020"/>
                </a:cubicBezTo>
                <a:lnTo>
                  <a:pt x="2483" y="6317"/>
                </a:lnTo>
                <a:cubicBezTo>
                  <a:pt x="2496" y="6201"/>
                  <a:pt x="2508" y="6086"/>
                  <a:pt x="2521" y="5970"/>
                </a:cubicBezTo>
                <a:lnTo>
                  <a:pt x="2578" y="5325"/>
                </a:lnTo>
                <a:lnTo>
                  <a:pt x="2636" y="5325"/>
                </a:lnTo>
                <a:cubicBezTo>
                  <a:pt x="2655" y="5391"/>
                  <a:pt x="2674" y="5458"/>
                  <a:pt x="2693" y="5524"/>
                </a:cubicBezTo>
                <a:cubicBezTo>
                  <a:pt x="2712" y="5706"/>
                  <a:pt x="2731" y="5887"/>
                  <a:pt x="2750" y="6069"/>
                </a:cubicBezTo>
                <a:lnTo>
                  <a:pt x="2808" y="6020"/>
                </a:lnTo>
                <a:lnTo>
                  <a:pt x="2865" y="6119"/>
                </a:lnTo>
                <a:cubicBezTo>
                  <a:pt x="2884" y="6235"/>
                  <a:pt x="2903" y="6350"/>
                  <a:pt x="2922" y="6466"/>
                </a:cubicBezTo>
                <a:cubicBezTo>
                  <a:pt x="2941" y="6483"/>
                  <a:pt x="2961" y="6499"/>
                  <a:pt x="2980" y="6516"/>
                </a:cubicBezTo>
                <a:cubicBezTo>
                  <a:pt x="2999" y="6566"/>
                  <a:pt x="3018" y="6615"/>
                  <a:pt x="3037" y="6665"/>
                </a:cubicBezTo>
                <a:cubicBezTo>
                  <a:pt x="3056" y="6714"/>
                  <a:pt x="3075" y="6764"/>
                  <a:pt x="3094" y="6813"/>
                </a:cubicBezTo>
                <a:lnTo>
                  <a:pt x="3151" y="6813"/>
                </a:lnTo>
                <a:cubicBezTo>
                  <a:pt x="3170" y="6846"/>
                  <a:pt x="3190" y="6880"/>
                  <a:pt x="3209" y="6913"/>
                </a:cubicBezTo>
                <a:cubicBezTo>
                  <a:pt x="3228" y="6929"/>
                  <a:pt x="3247" y="6946"/>
                  <a:pt x="3266" y="6962"/>
                </a:cubicBezTo>
                <a:cubicBezTo>
                  <a:pt x="3279" y="6946"/>
                  <a:pt x="3291" y="6929"/>
                  <a:pt x="3304" y="6913"/>
                </a:cubicBezTo>
                <a:cubicBezTo>
                  <a:pt x="3323" y="7029"/>
                  <a:pt x="3342" y="7144"/>
                  <a:pt x="3361" y="7260"/>
                </a:cubicBezTo>
                <a:cubicBezTo>
                  <a:pt x="3380" y="7310"/>
                  <a:pt x="3400" y="7359"/>
                  <a:pt x="3419" y="7409"/>
                </a:cubicBezTo>
                <a:cubicBezTo>
                  <a:pt x="3438" y="7392"/>
                  <a:pt x="3457" y="7376"/>
                  <a:pt x="3476" y="7359"/>
                </a:cubicBezTo>
                <a:cubicBezTo>
                  <a:pt x="3495" y="7427"/>
                  <a:pt x="3514" y="7496"/>
                  <a:pt x="3533" y="7564"/>
                </a:cubicBezTo>
                <a:cubicBezTo>
                  <a:pt x="3552" y="7547"/>
                  <a:pt x="3572" y="7531"/>
                  <a:pt x="3591" y="7514"/>
                </a:cubicBezTo>
                <a:lnTo>
                  <a:pt x="3648" y="7712"/>
                </a:lnTo>
                <a:cubicBezTo>
                  <a:pt x="3668" y="7778"/>
                  <a:pt x="3688" y="7845"/>
                  <a:pt x="3708" y="7911"/>
                </a:cubicBezTo>
                <a:cubicBezTo>
                  <a:pt x="3727" y="7927"/>
                  <a:pt x="3746" y="7944"/>
                  <a:pt x="3765" y="7960"/>
                </a:cubicBezTo>
                <a:cubicBezTo>
                  <a:pt x="3784" y="7911"/>
                  <a:pt x="3803" y="7861"/>
                  <a:pt x="3822" y="7812"/>
                </a:cubicBezTo>
                <a:cubicBezTo>
                  <a:pt x="3841" y="7762"/>
                  <a:pt x="3860" y="7713"/>
                  <a:pt x="3879" y="7663"/>
                </a:cubicBezTo>
                <a:cubicBezTo>
                  <a:pt x="3898" y="7729"/>
                  <a:pt x="3918" y="7795"/>
                  <a:pt x="3937" y="7861"/>
                </a:cubicBezTo>
                <a:cubicBezTo>
                  <a:pt x="3956" y="7927"/>
                  <a:pt x="3975" y="7994"/>
                  <a:pt x="3994" y="8060"/>
                </a:cubicBezTo>
                <a:cubicBezTo>
                  <a:pt x="4007" y="7994"/>
                  <a:pt x="4019" y="7927"/>
                  <a:pt x="4032" y="7861"/>
                </a:cubicBezTo>
                <a:cubicBezTo>
                  <a:pt x="4051" y="7778"/>
                  <a:pt x="4071" y="7696"/>
                  <a:pt x="4090" y="7613"/>
                </a:cubicBezTo>
                <a:cubicBezTo>
                  <a:pt x="4109" y="7663"/>
                  <a:pt x="4128" y="7712"/>
                  <a:pt x="4147" y="7762"/>
                </a:cubicBezTo>
                <a:cubicBezTo>
                  <a:pt x="4166" y="7845"/>
                  <a:pt x="4185" y="7927"/>
                  <a:pt x="4204" y="8010"/>
                </a:cubicBezTo>
                <a:cubicBezTo>
                  <a:pt x="4223" y="7960"/>
                  <a:pt x="4242" y="7911"/>
                  <a:pt x="4261" y="7861"/>
                </a:cubicBezTo>
                <a:cubicBezTo>
                  <a:pt x="4280" y="7927"/>
                  <a:pt x="4300" y="7994"/>
                  <a:pt x="4319" y="8060"/>
                </a:cubicBezTo>
                <a:cubicBezTo>
                  <a:pt x="4338" y="8027"/>
                  <a:pt x="4357" y="7993"/>
                  <a:pt x="4376" y="7960"/>
                </a:cubicBezTo>
                <a:cubicBezTo>
                  <a:pt x="4395" y="7944"/>
                  <a:pt x="4414" y="7927"/>
                  <a:pt x="4433" y="7911"/>
                </a:cubicBezTo>
                <a:cubicBezTo>
                  <a:pt x="4452" y="7944"/>
                  <a:pt x="4472" y="7977"/>
                  <a:pt x="4491" y="8010"/>
                </a:cubicBezTo>
                <a:cubicBezTo>
                  <a:pt x="4510" y="8027"/>
                  <a:pt x="4529" y="8043"/>
                  <a:pt x="4548" y="8060"/>
                </a:cubicBezTo>
                <a:lnTo>
                  <a:pt x="4605" y="8258"/>
                </a:lnTo>
                <a:cubicBezTo>
                  <a:pt x="4624" y="8291"/>
                  <a:pt x="4644" y="8324"/>
                  <a:pt x="4663" y="8357"/>
                </a:cubicBezTo>
                <a:lnTo>
                  <a:pt x="4720" y="8357"/>
                </a:lnTo>
                <a:cubicBezTo>
                  <a:pt x="4733" y="8341"/>
                  <a:pt x="4745" y="8324"/>
                  <a:pt x="4758" y="8308"/>
                </a:cubicBezTo>
                <a:lnTo>
                  <a:pt x="4815" y="8407"/>
                </a:lnTo>
                <a:cubicBezTo>
                  <a:pt x="4834" y="8440"/>
                  <a:pt x="4854" y="8473"/>
                  <a:pt x="4873" y="8506"/>
                </a:cubicBezTo>
                <a:cubicBezTo>
                  <a:pt x="4892" y="8522"/>
                  <a:pt x="4911" y="8539"/>
                  <a:pt x="4930" y="8555"/>
                </a:cubicBezTo>
                <a:lnTo>
                  <a:pt x="4987" y="8456"/>
                </a:lnTo>
                <a:lnTo>
                  <a:pt x="5044" y="8456"/>
                </a:lnTo>
                <a:lnTo>
                  <a:pt x="5102" y="8407"/>
                </a:lnTo>
                <a:cubicBezTo>
                  <a:pt x="5121" y="8291"/>
                  <a:pt x="5140" y="8176"/>
                  <a:pt x="5159" y="8060"/>
                </a:cubicBezTo>
                <a:cubicBezTo>
                  <a:pt x="5178" y="8143"/>
                  <a:pt x="5197" y="8225"/>
                  <a:pt x="5216" y="8308"/>
                </a:cubicBezTo>
                <a:cubicBezTo>
                  <a:pt x="5235" y="8275"/>
                  <a:pt x="5255" y="8241"/>
                  <a:pt x="5274" y="8208"/>
                </a:cubicBezTo>
                <a:lnTo>
                  <a:pt x="5331" y="8208"/>
                </a:lnTo>
                <a:cubicBezTo>
                  <a:pt x="5350" y="8225"/>
                  <a:pt x="5369" y="8241"/>
                  <a:pt x="5388" y="8258"/>
                </a:cubicBezTo>
                <a:lnTo>
                  <a:pt x="5446" y="8258"/>
                </a:lnTo>
                <a:cubicBezTo>
                  <a:pt x="5465" y="8275"/>
                  <a:pt x="5484" y="8291"/>
                  <a:pt x="5503" y="8308"/>
                </a:cubicBezTo>
                <a:cubicBezTo>
                  <a:pt x="5516" y="8357"/>
                  <a:pt x="5528" y="8407"/>
                  <a:pt x="5541" y="8456"/>
                </a:cubicBezTo>
                <a:cubicBezTo>
                  <a:pt x="5561" y="8473"/>
                  <a:pt x="5581" y="8489"/>
                  <a:pt x="5601" y="8506"/>
                </a:cubicBezTo>
                <a:cubicBezTo>
                  <a:pt x="5620" y="8556"/>
                  <a:pt x="5639" y="8605"/>
                  <a:pt x="5658" y="8655"/>
                </a:cubicBezTo>
                <a:cubicBezTo>
                  <a:pt x="5677" y="8622"/>
                  <a:pt x="5696" y="8588"/>
                  <a:pt x="5715" y="8555"/>
                </a:cubicBezTo>
                <a:cubicBezTo>
                  <a:pt x="5734" y="8605"/>
                  <a:pt x="5754" y="8654"/>
                  <a:pt x="5773" y="8704"/>
                </a:cubicBezTo>
                <a:cubicBezTo>
                  <a:pt x="5792" y="8688"/>
                  <a:pt x="5811" y="8671"/>
                  <a:pt x="5830" y="8655"/>
                </a:cubicBezTo>
                <a:lnTo>
                  <a:pt x="5887" y="8754"/>
                </a:lnTo>
                <a:lnTo>
                  <a:pt x="5944" y="8655"/>
                </a:lnTo>
                <a:lnTo>
                  <a:pt x="6002" y="8655"/>
                </a:lnTo>
                <a:cubicBezTo>
                  <a:pt x="6021" y="8622"/>
                  <a:pt x="6040" y="8588"/>
                  <a:pt x="6059" y="8555"/>
                </a:cubicBezTo>
                <a:cubicBezTo>
                  <a:pt x="6078" y="8572"/>
                  <a:pt x="6097" y="8588"/>
                  <a:pt x="6116" y="8605"/>
                </a:cubicBezTo>
                <a:cubicBezTo>
                  <a:pt x="6135" y="8638"/>
                  <a:pt x="6155" y="8671"/>
                  <a:pt x="6174" y="8704"/>
                </a:cubicBezTo>
                <a:cubicBezTo>
                  <a:pt x="6193" y="8770"/>
                  <a:pt x="6212" y="8837"/>
                  <a:pt x="6231" y="8903"/>
                </a:cubicBezTo>
                <a:lnTo>
                  <a:pt x="6269" y="8853"/>
                </a:lnTo>
                <a:lnTo>
                  <a:pt x="6326" y="8952"/>
                </a:lnTo>
                <a:lnTo>
                  <a:pt x="6384" y="8903"/>
                </a:lnTo>
                <a:cubicBezTo>
                  <a:pt x="6403" y="8919"/>
                  <a:pt x="6422" y="8936"/>
                  <a:pt x="6441" y="8952"/>
                </a:cubicBezTo>
                <a:lnTo>
                  <a:pt x="6498" y="9051"/>
                </a:lnTo>
                <a:lnTo>
                  <a:pt x="6556" y="9051"/>
                </a:lnTo>
                <a:cubicBezTo>
                  <a:pt x="6575" y="9035"/>
                  <a:pt x="6594" y="9018"/>
                  <a:pt x="6613" y="9002"/>
                </a:cubicBezTo>
                <a:cubicBezTo>
                  <a:pt x="6632" y="9018"/>
                  <a:pt x="6651" y="9035"/>
                  <a:pt x="6670" y="9051"/>
                </a:cubicBezTo>
                <a:lnTo>
                  <a:pt x="6727" y="8952"/>
                </a:lnTo>
                <a:lnTo>
                  <a:pt x="6785" y="8952"/>
                </a:lnTo>
                <a:lnTo>
                  <a:pt x="6842" y="8952"/>
                </a:lnTo>
                <a:cubicBezTo>
                  <a:pt x="6861" y="9002"/>
                  <a:pt x="6880" y="9051"/>
                  <a:pt x="6899" y="9101"/>
                </a:cubicBezTo>
                <a:cubicBezTo>
                  <a:pt x="6918" y="9051"/>
                  <a:pt x="6938" y="9002"/>
                  <a:pt x="6957" y="8952"/>
                </a:cubicBezTo>
                <a:cubicBezTo>
                  <a:pt x="6970" y="9051"/>
                  <a:pt x="6982" y="9151"/>
                  <a:pt x="6995" y="9250"/>
                </a:cubicBezTo>
                <a:cubicBezTo>
                  <a:pt x="7014" y="9233"/>
                  <a:pt x="7033" y="9217"/>
                  <a:pt x="7052" y="9200"/>
                </a:cubicBezTo>
                <a:lnTo>
                  <a:pt x="7109" y="9101"/>
                </a:lnTo>
                <a:lnTo>
                  <a:pt x="7167" y="9101"/>
                </a:lnTo>
                <a:lnTo>
                  <a:pt x="7224" y="9200"/>
                </a:lnTo>
                <a:lnTo>
                  <a:pt x="7281" y="9200"/>
                </a:lnTo>
                <a:lnTo>
                  <a:pt x="7339" y="9200"/>
                </a:lnTo>
                <a:lnTo>
                  <a:pt x="7396" y="9299"/>
                </a:lnTo>
                <a:cubicBezTo>
                  <a:pt x="7415" y="9332"/>
                  <a:pt x="7434" y="9366"/>
                  <a:pt x="7453" y="9399"/>
                </a:cubicBezTo>
                <a:lnTo>
                  <a:pt x="7513" y="9399"/>
                </a:lnTo>
                <a:lnTo>
                  <a:pt x="7570" y="9498"/>
                </a:lnTo>
                <a:lnTo>
                  <a:pt x="7627" y="9498"/>
                </a:lnTo>
                <a:cubicBezTo>
                  <a:pt x="7646" y="9531"/>
                  <a:pt x="7666" y="9564"/>
                  <a:pt x="7685" y="9597"/>
                </a:cubicBezTo>
                <a:cubicBezTo>
                  <a:pt x="7704" y="9547"/>
                  <a:pt x="7723" y="9498"/>
                  <a:pt x="7742" y="9448"/>
                </a:cubicBezTo>
                <a:lnTo>
                  <a:pt x="7780" y="9448"/>
                </a:lnTo>
                <a:lnTo>
                  <a:pt x="7837" y="9448"/>
                </a:lnTo>
                <a:cubicBezTo>
                  <a:pt x="7856" y="9498"/>
                  <a:pt x="7876" y="9547"/>
                  <a:pt x="7895" y="9597"/>
                </a:cubicBezTo>
                <a:cubicBezTo>
                  <a:pt x="7914" y="9547"/>
                  <a:pt x="7933" y="9498"/>
                  <a:pt x="7952" y="9448"/>
                </a:cubicBezTo>
                <a:lnTo>
                  <a:pt x="8009" y="9448"/>
                </a:lnTo>
                <a:cubicBezTo>
                  <a:pt x="8028" y="9498"/>
                  <a:pt x="8048" y="9547"/>
                  <a:pt x="8067" y="9597"/>
                </a:cubicBezTo>
                <a:lnTo>
                  <a:pt x="8124" y="9597"/>
                </a:lnTo>
                <a:lnTo>
                  <a:pt x="8181" y="9597"/>
                </a:lnTo>
                <a:cubicBezTo>
                  <a:pt x="8200" y="9580"/>
                  <a:pt x="8220" y="9564"/>
                  <a:pt x="8239" y="9547"/>
                </a:cubicBezTo>
                <a:lnTo>
                  <a:pt x="8296" y="9547"/>
                </a:lnTo>
                <a:cubicBezTo>
                  <a:pt x="8315" y="9531"/>
                  <a:pt x="8334" y="9514"/>
                  <a:pt x="8353" y="9498"/>
                </a:cubicBezTo>
                <a:cubicBezTo>
                  <a:pt x="8372" y="9514"/>
                  <a:pt x="8391" y="9531"/>
                  <a:pt x="8410" y="9547"/>
                </a:cubicBezTo>
                <a:cubicBezTo>
                  <a:pt x="8429" y="9564"/>
                  <a:pt x="8449" y="9580"/>
                  <a:pt x="8468" y="9597"/>
                </a:cubicBezTo>
                <a:lnTo>
                  <a:pt x="8506" y="9647"/>
                </a:lnTo>
                <a:cubicBezTo>
                  <a:pt x="8525" y="9630"/>
                  <a:pt x="8544" y="9614"/>
                  <a:pt x="8563" y="9597"/>
                </a:cubicBezTo>
                <a:cubicBezTo>
                  <a:pt x="8582" y="9649"/>
                  <a:pt x="8601" y="9700"/>
                  <a:pt x="8620" y="9752"/>
                </a:cubicBezTo>
                <a:lnTo>
                  <a:pt x="8678" y="9752"/>
                </a:lnTo>
                <a:lnTo>
                  <a:pt x="8735" y="9752"/>
                </a:lnTo>
                <a:cubicBezTo>
                  <a:pt x="8754" y="9769"/>
                  <a:pt x="8773" y="9785"/>
                  <a:pt x="8792" y="9802"/>
                </a:cubicBezTo>
                <a:cubicBezTo>
                  <a:pt x="8811" y="9835"/>
                  <a:pt x="8831" y="9868"/>
                  <a:pt x="8850" y="9901"/>
                </a:cubicBezTo>
                <a:cubicBezTo>
                  <a:pt x="8869" y="9884"/>
                  <a:pt x="8888" y="9868"/>
                  <a:pt x="8907" y="9851"/>
                </a:cubicBezTo>
                <a:cubicBezTo>
                  <a:pt x="8926" y="9835"/>
                  <a:pt x="8945" y="9818"/>
                  <a:pt x="8964" y="9802"/>
                </a:cubicBezTo>
                <a:lnTo>
                  <a:pt x="9022" y="9802"/>
                </a:lnTo>
                <a:cubicBezTo>
                  <a:pt x="9041" y="9818"/>
                  <a:pt x="9060" y="9835"/>
                  <a:pt x="9079" y="9851"/>
                </a:cubicBezTo>
                <a:cubicBezTo>
                  <a:pt x="9098" y="9868"/>
                  <a:pt x="9117" y="9884"/>
                  <a:pt x="9136" y="9901"/>
                </a:cubicBezTo>
                <a:cubicBezTo>
                  <a:pt x="9155" y="9917"/>
                  <a:pt x="9174" y="9934"/>
                  <a:pt x="9193" y="9950"/>
                </a:cubicBezTo>
                <a:lnTo>
                  <a:pt x="9251" y="9950"/>
                </a:lnTo>
                <a:cubicBezTo>
                  <a:pt x="9264" y="9917"/>
                  <a:pt x="9276" y="9884"/>
                  <a:pt x="9289" y="9851"/>
                </a:cubicBezTo>
                <a:lnTo>
                  <a:pt x="9346" y="9851"/>
                </a:lnTo>
                <a:lnTo>
                  <a:pt x="9406" y="9851"/>
                </a:lnTo>
                <a:cubicBezTo>
                  <a:pt x="9425" y="9868"/>
                  <a:pt x="9444" y="9884"/>
                  <a:pt x="9463" y="9901"/>
                </a:cubicBezTo>
                <a:cubicBezTo>
                  <a:pt x="9482" y="9851"/>
                  <a:pt x="9501" y="9802"/>
                  <a:pt x="9520" y="9752"/>
                </a:cubicBezTo>
                <a:cubicBezTo>
                  <a:pt x="9539" y="9785"/>
                  <a:pt x="9559" y="9818"/>
                  <a:pt x="9578" y="9851"/>
                </a:cubicBezTo>
                <a:cubicBezTo>
                  <a:pt x="9597" y="9868"/>
                  <a:pt x="9616" y="9884"/>
                  <a:pt x="9635" y="9901"/>
                </a:cubicBezTo>
                <a:lnTo>
                  <a:pt x="9692" y="9901"/>
                </a:lnTo>
                <a:lnTo>
                  <a:pt x="9750" y="9950"/>
                </a:lnTo>
                <a:lnTo>
                  <a:pt x="9807" y="9950"/>
                </a:lnTo>
                <a:lnTo>
                  <a:pt x="9864" y="9950"/>
                </a:lnTo>
                <a:cubicBezTo>
                  <a:pt x="9883" y="9917"/>
                  <a:pt x="9903" y="9884"/>
                  <a:pt x="9922" y="9851"/>
                </a:cubicBezTo>
                <a:lnTo>
                  <a:pt x="9979" y="9950"/>
                </a:lnTo>
                <a:lnTo>
                  <a:pt x="10017" y="1000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E88D04AF-6BC9-4B12-BF71-6F49FE436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1219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AEDDC01C-622C-4A08-954C-95F38D50C0B8}"/>
              </a:ext>
            </a:extLst>
          </p:cNvPr>
          <p:cNvSpPr>
            <a:spLocks/>
          </p:cNvSpPr>
          <p:nvPr/>
        </p:nvSpPr>
        <p:spPr bwMode="auto">
          <a:xfrm>
            <a:off x="6164086" y="3630930"/>
            <a:ext cx="4390552" cy="2260762"/>
          </a:xfrm>
          <a:custGeom>
            <a:avLst/>
            <a:gdLst>
              <a:gd name="T0" fmla="*/ 48 w 4189"/>
              <a:gd name="T1" fmla="*/ 249 h 1613"/>
              <a:gd name="T2" fmla="*/ 112 w 4189"/>
              <a:gd name="T3" fmla="*/ 193 h 1613"/>
              <a:gd name="T4" fmla="*/ 184 w 4189"/>
              <a:gd name="T5" fmla="*/ 233 h 1613"/>
              <a:gd name="T6" fmla="*/ 256 w 4189"/>
              <a:gd name="T7" fmla="*/ 337 h 1613"/>
              <a:gd name="T8" fmla="*/ 328 w 4189"/>
              <a:gd name="T9" fmla="*/ 289 h 1613"/>
              <a:gd name="T10" fmla="*/ 400 w 4189"/>
              <a:gd name="T11" fmla="*/ 457 h 1613"/>
              <a:gd name="T12" fmla="*/ 464 w 4189"/>
              <a:gd name="T13" fmla="*/ 594 h 1613"/>
              <a:gd name="T14" fmla="*/ 536 w 4189"/>
              <a:gd name="T15" fmla="*/ 690 h 1613"/>
              <a:gd name="T16" fmla="*/ 608 w 4189"/>
              <a:gd name="T17" fmla="*/ 794 h 1613"/>
              <a:gd name="T18" fmla="*/ 680 w 4189"/>
              <a:gd name="T19" fmla="*/ 770 h 1613"/>
              <a:gd name="T20" fmla="*/ 745 w 4189"/>
              <a:gd name="T21" fmla="*/ 826 h 1613"/>
              <a:gd name="T22" fmla="*/ 817 w 4189"/>
              <a:gd name="T23" fmla="*/ 867 h 1613"/>
              <a:gd name="T24" fmla="*/ 889 w 4189"/>
              <a:gd name="T25" fmla="*/ 867 h 1613"/>
              <a:gd name="T26" fmla="*/ 961 w 4189"/>
              <a:gd name="T27" fmla="*/ 923 h 1613"/>
              <a:gd name="T28" fmla="*/ 1033 w 4189"/>
              <a:gd name="T29" fmla="*/ 1019 h 1613"/>
              <a:gd name="T30" fmla="*/ 1097 w 4189"/>
              <a:gd name="T31" fmla="*/ 859 h 1613"/>
              <a:gd name="T32" fmla="*/ 1169 w 4189"/>
              <a:gd name="T33" fmla="*/ 971 h 1613"/>
              <a:gd name="T34" fmla="*/ 1241 w 4189"/>
              <a:gd name="T35" fmla="*/ 1051 h 1613"/>
              <a:gd name="T36" fmla="*/ 1313 w 4189"/>
              <a:gd name="T37" fmla="*/ 1099 h 1613"/>
              <a:gd name="T38" fmla="*/ 1377 w 4189"/>
              <a:gd name="T39" fmla="*/ 1115 h 1613"/>
              <a:gd name="T40" fmla="*/ 1449 w 4189"/>
              <a:gd name="T41" fmla="*/ 1187 h 1613"/>
              <a:gd name="T42" fmla="*/ 1521 w 4189"/>
              <a:gd name="T43" fmla="*/ 1244 h 1613"/>
              <a:gd name="T44" fmla="*/ 1594 w 4189"/>
              <a:gd name="T45" fmla="*/ 1260 h 1613"/>
              <a:gd name="T46" fmla="*/ 1666 w 4189"/>
              <a:gd name="T47" fmla="*/ 1300 h 1613"/>
              <a:gd name="T48" fmla="*/ 1730 w 4189"/>
              <a:gd name="T49" fmla="*/ 1252 h 1613"/>
              <a:gd name="T50" fmla="*/ 1802 w 4189"/>
              <a:gd name="T51" fmla="*/ 1300 h 1613"/>
              <a:gd name="T52" fmla="*/ 1874 w 4189"/>
              <a:gd name="T53" fmla="*/ 1292 h 1613"/>
              <a:gd name="T54" fmla="*/ 1946 w 4189"/>
              <a:gd name="T55" fmla="*/ 1348 h 1613"/>
              <a:gd name="T56" fmla="*/ 2010 w 4189"/>
              <a:gd name="T57" fmla="*/ 1356 h 1613"/>
              <a:gd name="T58" fmla="*/ 2082 w 4189"/>
              <a:gd name="T59" fmla="*/ 1364 h 1613"/>
              <a:gd name="T60" fmla="*/ 2154 w 4189"/>
              <a:gd name="T61" fmla="*/ 1300 h 1613"/>
              <a:gd name="T62" fmla="*/ 2226 w 4189"/>
              <a:gd name="T63" fmla="*/ 1324 h 1613"/>
              <a:gd name="T64" fmla="*/ 2298 w 4189"/>
              <a:gd name="T65" fmla="*/ 1340 h 1613"/>
              <a:gd name="T66" fmla="*/ 2363 w 4189"/>
              <a:gd name="T67" fmla="*/ 1396 h 1613"/>
              <a:gd name="T68" fmla="*/ 2435 w 4189"/>
              <a:gd name="T69" fmla="*/ 1396 h 1613"/>
              <a:gd name="T70" fmla="*/ 2507 w 4189"/>
              <a:gd name="T71" fmla="*/ 1396 h 1613"/>
              <a:gd name="T72" fmla="*/ 2579 w 4189"/>
              <a:gd name="T73" fmla="*/ 1404 h 1613"/>
              <a:gd name="T74" fmla="*/ 2643 w 4189"/>
              <a:gd name="T75" fmla="*/ 1444 h 1613"/>
              <a:gd name="T76" fmla="*/ 2715 w 4189"/>
              <a:gd name="T77" fmla="*/ 1460 h 1613"/>
              <a:gd name="T78" fmla="*/ 2787 w 4189"/>
              <a:gd name="T79" fmla="*/ 1460 h 1613"/>
              <a:gd name="T80" fmla="*/ 2859 w 4189"/>
              <a:gd name="T81" fmla="*/ 1444 h 1613"/>
              <a:gd name="T82" fmla="*/ 2923 w 4189"/>
              <a:gd name="T83" fmla="*/ 1492 h 1613"/>
              <a:gd name="T84" fmla="*/ 2995 w 4189"/>
              <a:gd name="T85" fmla="*/ 1468 h 1613"/>
              <a:gd name="T86" fmla="*/ 3067 w 4189"/>
              <a:gd name="T87" fmla="*/ 1484 h 1613"/>
              <a:gd name="T88" fmla="*/ 3140 w 4189"/>
              <a:gd name="T89" fmla="*/ 1516 h 1613"/>
              <a:gd name="T90" fmla="*/ 3212 w 4189"/>
              <a:gd name="T91" fmla="*/ 1548 h 1613"/>
              <a:gd name="T92" fmla="*/ 3276 w 4189"/>
              <a:gd name="T93" fmla="*/ 1524 h 1613"/>
              <a:gd name="T94" fmla="*/ 3348 w 4189"/>
              <a:gd name="T95" fmla="*/ 1524 h 1613"/>
              <a:gd name="T96" fmla="*/ 3420 w 4189"/>
              <a:gd name="T97" fmla="*/ 1548 h 1613"/>
              <a:gd name="T98" fmla="*/ 3492 w 4189"/>
              <a:gd name="T99" fmla="*/ 1532 h 1613"/>
              <a:gd name="T100" fmla="*/ 3556 w 4189"/>
              <a:gd name="T101" fmla="*/ 1556 h 1613"/>
              <a:gd name="T102" fmla="*/ 3628 w 4189"/>
              <a:gd name="T103" fmla="*/ 1573 h 1613"/>
              <a:gd name="T104" fmla="*/ 3700 w 4189"/>
              <a:gd name="T105" fmla="*/ 1597 h 1613"/>
              <a:gd name="T106" fmla="*/ 3772 w 4189"/>
              <a:gd name="T107" fmla="*/ 1581 h 1613"/>
              <a:gd name="T108" fmla="*/ 3844 w 4189"/>
              <a:gd name="T109" fmla="*/ 1605 h 1613"/>
              <a:gd name="T110" fmla="*/ 3908 w 4189"/>
              <a:gd name="T111" fmla="*/ 1589 h 1613"/>
              <a:gd name="T112" fmla="*/ 3981 w 4189"/>
              <a:gd name="T113" fmla="*/ 1573 h 1613"/>
              <a:gd name="T114" fmla="*/ 4053 w 4189"/>
              <a:gd name="T115" fmla="*/ 1597 h 1613"/>
              <a:gd name="T116" fmla="*/ 4125 w 4189"/>
              <a:gd name="T117" fmla="*/ 1605 h 1613"/>
              <a:gd name="T118" fmla="*/ 4189 w 4189"/>
              <a:gd name="T119" fmla="*/ 1613 h 1613"/>
              <a:gd name="connsiteX0" fmla="*/ 23 w 10023"/>
              <a:gd name="connsiteY0" fmla="*/ 694 h 10000"/>
              <a:gd name="connsiteX1" fmla="*/ 1 w 10023"/>
              <a:gd name="connsiteY1" fmla="*/ 417 h 10000"/>
              <a:gd name="connsiteX2" fmla="*/ 80 w 10023"/>
              <a:gd name="connsiteY2" fmla="*/ 0 h 10000"/>
              <a:gd name="connsiteX3" fmla="*/ 138 w 10023"/>
              <a:gd name="connsiteY3" fmla="*/ 1544 h 10000"/>
              <a:gd name="connsiteX4" fmla="*/ 195 w 10023"/>
              <a:gd name="connsiteY4" fmla="*/ 1197 h 10000"/>
              <a:gd name="connsiteX5" fmla="*/ 252 w 10023"/>
              <a:gd name="connsiteY5" fmla="*/ 694 h 10000"/>
              <a:gd name="connsiteX6" fmla="*/ 290 w 10023"/>
              <a:gd name="connsiteY6" fmla="*/ 1197 h 10000"/>
              <a:gd name="connsiteX7" fmla="*/ 348 w 10023"/>
              <a:gd name="connsiteY7" fmla="*/ 1147 h 10000"/>
              <a:gd name="connsiteX8" fmla="*/ 405 w 10023"/>
              <a:gd name="connsiteY8" fmla="*/ 1246 h 10000"/>
              <a:gd name="connsiteX9" fmla="*/ 462 w 10023"/>
              <a:gd name="connsiteY9" fmla="*/ 1445 h 10000"/>
              <a:gd name="connsiteX10" fmla="*/ 520 w 10023"/>
              <a:gd name="connsiteY10" fmla="*/ 1990 h 10000"/>
              <a:gd name="connsiteX11" fmla="*/ 577 w 10023"/>
              <a:gd name="connsiteY11" fmla="*/ 2536 h 10000"/>
              <a:gd name="connsiteX12" fmla="*/ 634 w 10023"/>
              <a:gd name="connsiteY12" fmla="*/ 2089 h 10000"/>
              <a:gd name="connsiteX13" fmla="*/ 691 w 10023"/>
              <a:gd name="connsiteY13" fmla="*/ 2139 h 10000"/>
              <a:gd name="connsiteX14" fmla="*/ 749 w 10023"/>
              <a:gd name="connsiteY14" fmla="*/ 1891 h 10000"/>
              <a:gd name="connsiteX15" fmla="*/ 806 w 10023"/>
              <a:gd name="connsiteY15" fmla="*/ 1792 h 10000"/>
              <a:gd name="connsiteX16" fmla="*/ 863 w 10023"/>
              <a:gd name="connsiteY16" fmla="*/ 2288 h 10000"/>
              <a:gd name="connsiteX17" fmla="*/ 921 w 10023"/>
              <a:gd name="connsiteY17" fmla="*/ 2734 h 10000"/>
              <a:gd name="connsiteX18" fmla="*/ 978 w 10023"/>
              <a:gd name="connsiteY18" fmla="*/ 2833 h 10000"/>
              <a:gd name="connsiteX19" fmla="*/ 1035 w 10023"/>
              <a:gd name="connsiteY19" fmla="*/ 2833 h 10000"/>
              <a:gd name="connsiteX20" fmla="*/ 1073 w 10023"/>
              <a:gd name="connsiteY20" fmla="*/ 3385 h 10000"/>
              <a:gd name="connsiteX21" fmla="*/ 1131 w 10023"/>
              <a:gd name="connsiteY21" fmla="*/ 3683 h 10000"/>
              <a:gd name="connsiteX22" fmla="*/ 1188 w 10023"/>
              <a:gd name="connsiteY22" fmla="*/ 4030 h 10000"/>
              <a:gd name="connsiteX23" fmla="*/ 1245 w 10023"/>
              <a:gd name="connsiteY23" fmla="*/ 4526 h 10000"/>
              <a:gd name="connsiteX24" fmla="*/ 1303 w 10023"/>
              <a:gd name="connsiteY24" fmla="*/ 4278 h 10000"/>
              <a:gd name="connsiteX25" fmla="*/ 1360 w 10023"/>
              <a:gd name="connsiteY25" fmla="*/ 4774 h 10000"/>
              <a:gd name="connsiteX26" fmla="*/ 1417 w 10023"/>
              <a:gd name="connsiteY26" fmla="*/ 4625 h 10000"/>
              <a:gd name="connsiteX27" fmla="*/ 1474 w 10023"/>
              <a:gd name="connsiteY27" fmla="*/ 4923 h 10000"/>
              <a:gd name="connsiteX28" fmla="*/ 1532 w 10023"/>
              <a:gd name="connsiteY28" fmla="*/ 5071 h 10000"/>
              <a:gd name="connsiteX29" fmla="*/ 1589 w 10023"/>
              <a:gd name="connsiteY29" fmla="*/ 5325 h 10000"/>
              <a:gd name="connsiteX30" fmla="*/ 1646 w 10023"/>
              <a:gd name="connsiteY30" fmla="*/ 4774 h 10000"/>
              <a:gd name="connsiteX31" fmla="*/ 1704 w 10023"/>
              <a:gd name="connsiteY31" fmla="*/ 4923 h 10000"/>
              <a:gd name="connsiteX32" fmla="*/ 1763 w 10023"/>
              <a:gd name="connsiteY32" fmla="*/ 4972 h 10000"/>
              <a:gd name="connsiteX33" fmla="*/ 1801 w 10023"/>
              <a:gd name="connsiteY33" fmla="*/ 5121 h 10000"/>
              <a:gd name="connsiteX34" fmla="*/ 1859 w 10023"/>
              <a:gd name="connsiteY34" fmla="*/ 5226 h 10000"/>
              <a:gd name="connsiteX35" fmla="*/ 1916 w 10023"/>
              <a:gd name="connsiteY35" fmla="*/ 4923 h 10000"/>
              <a:gd name="connsiteX36" fmla="*/ 1973 w 10023"/>
              <a:gd name="connsiteY36" fmla="*/ 5375 h 10000"/>
              <a:gd name="connsiteX37" fmla="*/ 2031 w 10023"/>
              <a:gd name="connsiteY37" fmla="*/ 5573 h 10000"/>
              <a:gd name="connsiteX38" fmla="*/ 2088 w 10023"/>
              <a:gd name="connsiteY38" fmla="*/ 5673 h 10000"/>
              <a:gd name="connsiteX39" fmla="*/ 2145 w 10023"/>
              <a:gd name="connsiteY39" fmla="*/ 5375 h 10000"/>
              <a:gd name="connsiteX40" fmla="*/ 2203 w 10023"/>
              <a:gd name="connsiteY40" fmla="*/ 5673 h 10000"/>
              <a:gd name="connsiteX41" fmla="*/ 2260 w 10023"/>
              <a:gd name="connsiteY41" fmla="*/ 5722 h 10000"/>
              <a:gd name="connsiteX42" fmla="*/ 2317 w 10023"/>
              <a:gd name="connsiteY42" fmla="*/ 5722 h 10000"/>
              <a:gd name="connsiteX43" fmla="*/ 2374 w 10023"/>
              <a:gd name="connsiteY43" fmla="*/ 5573 h 10000"/>
              <a:gd name="connsiteX44" fmla="*/ 2432 w 10023"/>
              <a:gd name="connsiteY44" fmla="*/ 6020 h 10000"/>
              <a:gd name="connsiteX45" fmla="*/ 2489 w 10023"/>
              <a:gd name="connsiteY45" fmla="*/ 6317 h 10000"/>
              <a:gd name="connsiteX46" fmla="*/ 2527 w 10023"/>
              <a:gd name="connsiteY46" fmla="*/ 5970 h 10000"/>
              <a:gd name="connsiteX47" fmla="*/ 2584 w 10023"/>
              <a:gd name="connsiteY47" fmla="*/ 5325 h 10000"/>
              <a:gd name="connsiteX48" fmla="*/ 2642 w 10023"/>
              <a:gd name="connsiteY48" fmla="*/ 5325 h 10000"/>
              <a:gd name="connsiteX49" fmla="*/ 2699 w 10023"/>
              <a:gd name="connsiteY49" fmla="*/ 5524 h 10000"/>
              <a:gd name="connsiteX50" fmla="*/ 2756 w 10023"/>
              <a:gd name="connsiteY50" fmla="*/ 6069 h 10000"/>
              <a:gd name="connsiteX51" fmla="*/ 2814 w 10023"/>
              <a:gd name="connsiteY51" fmla="*/ 6020 h 10000"/>
              <a:gd name="connsiteX52" fmla="*/ 2871 w 10023"/>
              <a:gd name="connsiteY52" fmla="*/ 6119 h 10000"/>
              <a:gd name="connsiteX53" fmla="*/ 2928 w 10023"/>
              <a:gd name="connsiteY53" fmla="*/ 6466 h 10000"/>
              <a:gd name="connsiteX54" fmla="*/ 2986 w 10023"/>
              <a:gd name="connsiteY54" fmla="*/ 6516 h 10000"/>
              <a:gd name="connsiteX55" fmla="*/ 3043 w 10023"/>
              <a:gd name="connsiteY55" fmla="*/ 6665 h 10000"/>
              <a:gd name="connsiteX56" fmla="*/ 3100 w 10023"/>
              <a:gd name="connsiteY56" fmla="*/ 6813 h 10000"/>
              <a:gd name="connsiteX57" fmla="*/ 3157 w 10023"/>
              <a:gd name="connsiteY57" fmla="*/ 6813 h 10000"/>
              <a:gd name="connsiteX58" fmla="*/ 3215 w 10023"/>
              <a:gd name="connsiteY58" fmla="*/ 6913 h 10000"/>
              <a:gd name="connsiteX59" fmla="*/ 3272 w 10023"/>
              <a:gd name="connsiteY59" fmla="*/ 6962 h 10000"/>
              <a:gd name="connsiteX60" fmla="*/ 3310 w 10023"/>
              <a:gd name="connsiteY60" fmla="*/ 6913 h 10000"/>
              <a:gd name="connsiteX61" fmla="*/ 3367 w 10023"/>
              <a:gd name="connsiteY61" fmla="*/ 7260 h 10000"/>
              <a:gd name="connsiteX62" fmla="*/ 3425 w 10023"/>
              <a:gd name="connsiteY62" fmla="*/ 7409 h 10000"/>
              <a:gd name="connsiteX63" fmla="*/ 3482 w 10023"/>
              <a:gd name="connsiteY63" fmla="*/ 7359 h 10000"/>
              <a:gd name="connsiteX64" fmla="*/ 3539 w 10023"/>
              <a:gd name="connsiteY64" fmla="*/ 7564 h 10000"/>
              <a:gd name="connsiteX65" fmla="*/ 3597 w 10023"/>
              <a:gd name="connsiteY65" fmla="*/ 7514 h 10000"/>
              <a:gd name="connsiteX66" fmla="*/ 3654 w 10023"/>
              <a:gd name="connsiteY66" fmla="*/ 7712 h 10000"/>
              <a:gd name="connsiteX67" fmla="*/ 3714 w 10023"/>
              <a:gd name="connsiteY67" fmla="*/ 7911 h 10000"/>
              <a:gd name="connsiteX68" fmla="*/ 3771 w 10023"/>
              <a:gd name="connsiteY68" fmla="*/ 7960 h 10000"/>
              <a:gd name="connsiteX69" fmla="*/ 3828 w 10023"/>
              <a:gd name="connsiteY69" fmla="*/ 7812 h 10000"/>
              <a:gd name="connsiteX70" fmla="*/ 3885 w 10023"/>
              <a:gd name="connsiteY70" fmla="*/ 7663 h 10000"/>
              <a:gd name="connsiteX71" fmla="*/ 3943 w 10023"/>
              <a:gd name="connsiteY71" fmla="*/ 7861 h 10000"/>
              <a:gd name="connsiteX72" fmla="*/ 4000 w 10023"/>
              <a:gd name="connsiteY72" fmla="*/ 8060 h 10000"/>
              <a:gd name="connsiteX73" fmla="*/ 4038 w 10023"/>
              <a:gd name="connsiteY73" fmla="*/ 7861 h 10000"/>
              <a:gd name="connsiteX74" fmla="*/ 4096 w 10023"/>
              <a:gd name="connsiteY74" fmla="*/ 7613 h 10000"/>
              <a:gd name="connsiteX75" fmla="*/ 4153 w 10023"/>
              <a:gd name="connsiteY75" fmla="*/ 7762 h 10000"/>
              <a:gd name="connsiteX76" fmla="*/ 4210 w 10023"/>
              <a:gd name="connsiteY76" fmla="*/ 8010 h 10000"/>
              <a:gd name="connsiteX77" fmla="*/ 4267 w 10023"/>
              <a:gd name="connsiteY77" fmla="*/ 7861 h 10000"/>
              <a:gd name="connsiteX78" fmla="*/ 4325 w 10023"/>
              <a:gd name="connsiteY78" fmla="*/ 8060 h 10000"/>
              <a:gd name="connsiteX79" fmla="*/ 4382 w 10023"/>
              <a:gd name="connsiteY79" fmla="*/ 7960 h 10000"/>
              <a:gd name="connsiteX80" fmla="*/ 4439 w 10023"/>
              <a:gd name="connsiteY80" fmla="*/ 7911 h 10000"/>
              <a:gd name="connsiteX81" fmla="*/ 4497 w 10023"/>
              <a:gd name="connsiteY81" fmla="*/ 8010 h 10000"/>
              <a:gd name="connsiteX82" fmla="*/ 4554 w 10023"/>
              <a:gd name="connsiteY82" fmla="*/ 8060 h 10000"/>
              <a:gd name="connsiteX83" fmla="*/ 4611 w 10023"/>
              <a:gd name="connsiteY83" fmla="*/ 8258 h 10000"/>
              <a:gd name="connsiteX84" fmla="*/ 4669 w 10023"/>
              <a:gd name="connsiteY84" fmla="*/ 8357 h 10000"/>
              <a:gd name="connsiteX85" fmla="*/ 4726 w 10023"/>
              <a:gd name="connsiteY85" fmla="*/ 8357 h 10000"/>
              <a:gd name="connsiteX86" fmla="*/ 4764 w 10023"/>
              <a:gd name="connsiteY86" fmla="*/ 8308 h 10000"/>
              <a:gd name="connsiteX87" fmla="*/ 4821 w 10023"/>
              <a:gd name="connsiteY87" fmla="*/ 8407 h 10000"/>
              <a:gd name="connsiteX88" fmla="*/ 4879 w 10023"/>
              <a:gd name="connsiteY88" fmla="*/ 8506 h 10000"/>
              <a:gd name="connsiteX89" fmla="*/ 4936 w 10023"/>
              <a:gd name="connsiteY89" fmla="*/ 8555 h 10000"/>
              <a:gd name="connsiteX90" fmla="*/ 4993 w 10023"/>
              <a:gd name="connsiteY90" fmla="*/ 8456 h 10000"/>
              <a:gd name="connsiteX91" fmla="*/ 5050 w 10023"/>
              <a:gd name="connsiteY91" fmla="*/ 8456 h 10000"/>
              <a:gd name="connsiteX92" fmla="*/ 5108 w 10023"/>
              <a:gd name="connsiteY92" fmla="*/ 8407 h 10000"/>
              <a:gd name="connsiteX93" fmla="*/ 5165 w 10023"/>
              <a:gd name="connsiteY93" fmla="*/ 8060 h 10000"/>
              <a:gd name="connsiteX94" fmla="*/ 5222 w 10023"/>
              <a:gd name="connsiteY94" fmla="*/ 8308 h 10000"/>
              <a:gd name="connsiteX95" fmla="*/ 5280 w 10023"/>
              <a:gd name="connsiteY95" fmla="*/ 8208 h 10000"/>
              <a:gd name="connsiteX96" fmla="*/ 5337 w 10023"/>
              <a:gd name="connsiteY96" fmla="*/ 8208 h 10000"/>
              <a:gd name="connsiteX97" fmla="*/ 5394 w 10023"/>
              <a:gd name="connsiteY97" fmla="*/ 8258 h 10000"/>
              <a:gd name="connsiteX98" fmla="*/ 5452 w 10023"/>
              <a:gd name="connsiteY98" fmla="*/ 8258 h 10000"/>
              <a:gd name="connsiteX99" fmla="*/ 5509 w 10023"/>
              <a:gd name="connsiteY99" fmla="*/ 8308 h 10000"/>
              <a:gd name="connsiteX100" fmla="*/ 5547 w 10023"/>
              <a:gd name="connsiteY100" fmla="*/ 8456 h 10000"/>
              <a:gd name="connsiteX101" fmla="*/ 5607 w 10023"/>
              <a:gd name="connsiteY101" fmla="*/ 8506 h 10000"/>
              <a:gd name="connsiteX102" fmla="*/ 5664 w 10023"/>
              <a:gd name="connsiteY102" fmla="*/ 8655 h 10000"/>
              <a:gd name="connsiteX103" fmla="*/ 5721 w 10023"/>
              <a:gd name="connsiteY103" fmla="*/ 8555 h 10000"/>
              <a:gd name="connsiteX104" fmla="*/ 5779 w 10023"/>
              <a:gd name="connsiteY104" fmla="*/ 8704 h 10000"/>
              <a:gd name="connsiteX105" fmla="*/ 5836 w 10023"/>
              <a:gd name="connsiteY105" fmla="*/ 8655 h 10000"/>
              <a:gd name="connsiteX106" fmla="*/ 5893 w 10023"/>
              <a:gd name="connsiteY106" fmla="*/ 8754 h 10000"/>
              <a:gd name="connsiteX107" fmla="*/ 5950 w 10023"/>
              <a:gd name="connsiteY107" fmla="*/ 8655 h 10000"/>
              <a:gd name="connsiteX108" fmla="*/ 6008 w 10023"/>
              <a:gd name="connsiteY108" fmla="*/ 8655 h 10000"/>
              <a:gd name="connsiteX109" fmla="*/ 6065 w 10023"/>
              <a:gd name="connsiteY109" fmla="*/ 8555 h 10000"/>
              <a:gd name="connsiteX110" fmla="*/ 6122 w 10023"/>
              <a:gd name="connsiteY110" fmla="*/ 8605 h 10000"/>
              <a:gd name="connsiteX111" fmla="*/ 6180 w 10023"/>
              <a:gd name="connsiteY111" fmla="*/ 8704 h 10000"/>
              <a:gd name="connsiteX112" fmla="*/ 6237 w 10023"/>
              <a:gd name="connsiteY112" fmla="*/ 8903 h 10000"/>
              <a:gd name="connsiteX113" fmla="*/ 6275 w 10023"/>
              <a:gd name="connsiteY113" fmla="*/ 8853 h 10000"/>
              <a:gd name="connsiteX114" fmla="*/ 6332 w 10023"/>
              <a:gd name="connsiteY114" fmla="*/ 8952 h 10000"/>
              <a:gd name="connsiteX115" fmla="*/ 6390 w 10023"/>
              <a:gd name="connsiteY115" fmla="*/ 8903 h 10000"/>
              <a:gd name="connsiteX116" fmla="*/ 6447 w 10023"/>
              <a:gd name="connsiteY116" fmla="*/ 8952 h 10000"/>
              <a:gd name="connsiteX117" fmla="*/ 6504 w 10023"/>
              <a:gd name="connsiteY117" fmla="*/ 9051 h 10000"/>
              <a:gd name="connsiteX118" fmla="*/ 6562 w 10023"/>
              <a:gd name="connsiteY118" fmla="*/ 9051 h 10000"/>
              <a:gd name="connsiteX119" fmla="*/ 6619 w 10023"/>
              <a:gd name="connsiteY119" fmla="*/ 9002 h 10000"/>
              <a:gd name="connsiteX120" fmla="*/ 6676 w 10023"/>
              <a:gd name="connsiteY120" fmla="*/ 9051 h 10000"/>
              <a:gd name="connsiteX121" fmla="*/ 6733 w 10023"/>
              <a:gd name="connsiteY121" fmla="*/ 8952 h 10000"/>
              <a:gd name="connsiteX122" fmla="*/ 6791 w 10023"/>
              <a:gd name="connsiteY122" fmla="*/ 8952 h 10000"/>
              <a:gd name="connsiteX123" fmla="*/ 6848 w 10023"/>
              <a:gd name="connsiteY123" fmla="*/ 8952 h 10000"/>
              <a:gd name="connsiteX124" fmla="*/ 6905 w 10023"/>
              <a:gd name="connsiteY124" fmla="*/ 9101 h 10000"/>
              <a:gd name="connsiteX125" fmla="*/ 6963 w 10023"/>
              <a:gd name="connsiteY125" fmla="*/ 8952 h 10000"/>
              <a:gd name="connsiteX126" fmla="*/ 7001 w 10023"/>
              <a:gd name="connsiteY126" fmla="*/ 9250 h 10000"/>
              <a:gd name="connsiteX127" fmla="*/ 7058 w 10023"/>
              <a:gd name="connsiteY127" fmla="*/ 9200 h 10000"/>
              <a:gd name="connsiteX128" fmla="*/ 7115 w 10023"/>
              <a:gd name="connsiteY128" fmla="*/ 9101 h 10000"/>
              <a:gd name="connsiteX129" fmla="*/ 7173 w 10023"/>
              <a:gd name="connsiteY129" fmla="*/ 9101 h 10000"/>
              <a:gd name="connsiteX130" fmla="*/ 7230 w 10023"/>
              <a:gd name="connsiteY130" fmla="*/ 9200 h 10000"/>
              <a:gd name="connsiteX131" fmla="*/ 7287 w 10023"/>
              <a:gd name="connsiteY131" fmla="*/ 9200 h 10000"/>
              <a:gd name="connsiteX132" fmla="*/ 7345 w 10023"/>
              <a:gd name="connsiteY132" fmla="*/ 9200 h 10000"/>
              <a:gd name="connsiteX133" fmla="*/ 7402 w 10023"/>
              <a:gd name="connsiteY133" fmla="*/ 9299 h 10000"/>
              <a:gd name="connsiteX134" fmla="*/ 7459 w 10023"/>
              <a:gd name="connsiteY134" fmla="*/ 9399 h 10000"/>
              <a:gd name="connsiteX135" fmla="*/ 7519 w 10023"/>
              <a:gd name="connsiteY135" fmla="*/ 9399 h 10000"/>
              <a:gd name="connsiteX136" fmla="*/ 7576 w 10023"/>
              <a:gd name="connsiteY136" fmla="*/ 9498 h 10000"/>
              <a:gd name="connsiteX137" fmla="*/ 7633 w 10023"/>
              <a:gd name="connsiteY137" fmla="*/ 9498 h 10000"/>
              <a:gd name="connsiteX138" fmla="*/ 7691 w 10023"/>
              <a:gd name="connsiteY138" fmla="*/ 9597 h 10000"/>
              <a:gd name="connsiteX139" fmla="*/ 7748 w 10023"/>
              <a:gd name="connsiteY139" fmla="*/ 9448 h 10000"/>
              <a:gd name="connsiteX140" fmla="*/ 7786 w 10023"/>
              <a:gd name="connsiteY140" fmla="*/ 9448 h 10000"/>
              <a:gd name="connsiteX141" fmla="*/ 7843 w 10023"/>
              <a:gd name="connsiteY141" fmla="*/ 9448 h 10000"/>
              <a:gd name="connsiteX142" fmla="*/ 7901 w 10023"/>
              <a:gd name="connsiteY142" fmla="*/ 9597 h 10000"/>
              <a:gd name="connsiteX143" fmla="*/ 7958 w 10023"/>
              <a:gd name="connsiteY143" fmla="*/ 9448 h 10000"/>
              <a:gd name="connsiteX144" fmla="*/ 8015 w 10023"/>
              <a:gd name="connsiteY144" fmla="*/ 9448 h 10000"/>
              <a:gd name="connsiteX145" fmla="*/ 8073 w 10023"/>
              <a:gd name="connsiteY145" fmla="*/ 9597 h 10000"/>
              <a:gd name="connsiteX146" fmla="*/ 8130 w 10023"/>
              <a:gd name="connsiteY146" fmla="*/ 9597 h 10000"/>
              <a:gd name="connsiteX147" fmla="*/ 8187 w 10023"/>
              <a:gd name="connsiteY147" fmla="*/ 9597 h 10000"/>
              <a:gd name="connsiteX148" fmla="*/ 8245 w 10023"/>
              <a:gd name="connsiteY148" fmla="*/ 9547 h 10000"/>
              <a:gd name="connsiteX149" fmla="*/ 8302 w 10023"/>
              <a:gd name="connsiteY149" fmla="*/ 9547 h 10000"/>
              <a:gd name="connsiteX150" fmla="*/ 8359 w 10023"/>
              <a:gd name="connsiteY150" fmla="*/ 9498 h 10000"/>
              <a:gd name="connsiteX151" fmla="*/ 8416 w 10023"/>
              <a:gd name="connsiteY151" fmla="*/ 9547 h 10000"/>
              <a:gd name="connsiteX152" fmla="*/ 8474 w 10023"/>
              <a:gd name="connsiteY152" fmla="*/ 9597 h 10000"/>
              <a:gd name="connsiteX153" fmla="*/ 8512 w 10023"/>
              <a:gd name="connsiteY153" fmla="*/ 9647 h 10000"/>
              <a:gd name="connsiteX154" fmla="*/ 8569 w 10023"/>
              <a:gd name="connsiteY154" fmla="*/ 9597 h 10000"/>
              <a:gd name="connsiteX155" fmla="*/ 8626 w 10023"/>
              <a:gd name="connsiteY155" fmla="*/ 9752 h 10000"/>
              <a:gd name="connsiteX156" fmla="*/ 8684 w 10023"/>
              <a:gd name="connsiteY156" fmla="*/ 9752 h 10000"/>
              <a:gd name="connsiteX157" fmla="*/ 8741 w 10023"/>
              <a:gd name="connsiteY157" fmla="*/ 9752 h 10000"/>
              <a:gd name="connsiteX158" fmla="*/ 8798 w 10023"/>
              <a:gd name="connsiteY158" fmla="*/ 9802 h 10000"/>
              <a:gd name="connsiteX159" fmla="*/ 8856 w 10023"/>
              <a:gd name="connsiteY159" fmla="*/ 9901 h 10000"/>
              <a:gd name="connsiteX160" fmla="*/ 8913 w 10023"/>
              <a:gd name="connsiteY160" fmla="*/ 9851 h 10000"/>
              <a:gd name="connsiteX161" fmla="*/ 8970 w 10023"/>
              <a:gd name="connsiteY161" fmla="*/ 9802 h 10000"/>
              <a:gd name="connsiteX162" fmla="*/ 9028 w 10023"/>
              <a:gd name="connsiteY162" fmla="*/ 9802 h 10000"/>
              <a:gd name="connsiteX163" fmla="*/ 9085 w 10023"/>
              <a:gd name="connsiteY163" fmla="*/ 9851 h 10000"/>
              <a:gd name="connsiteX164" fmla="*/ 9142 w 10023"/>
              <a:gd name="connsiteY164" fmla="*/ 9901 h 10000"/>
              <a:gd name="connsiteX165" fmla="*/ 9199 w 10023"/>
              <a:gd name="connsiteY165" fmla="*/ 9950 h 10000"/>
              <a:gd name="connsiteX166" fmla="*/ 9257 w 10023"/>
              <a:gd name="connsiteY166" fmla="*/ 9950 h 10000"/>
              <a:gd name="connsiteX167" fmla="*/ 9295 w 10023"/>
              <a:gd name="connsiteY167" fmla="*/ 9851 h 10000"/>
              <a:gd name="connsiteX168" fmla="*/ 9352 w 10023"/>
              <a:gd name="connsiteY168" fmla="*/ 9851 h 10000"/>
              <a:gd name="connsiteX169" fmla="*/ 9412 w 10023"/>
              <a:gd name="connsiteY169" fmla="*/ 9851 h 10000"/>
              <a:gd name="connsiteX170" fmla="*/ 9469 w 10023"/>
              <a:gd name="connsiteY170" fmla="*/ 9901 h 10000"/>
              <a:gd name="connsiteX171" fmla="*/ 9526 w 10023"/>
              <a:gd name="connsiteY171" fmla="*/ 9752 h 10000"/>
              <a:gd name="connsiteX172" fmla="*/ 9584 w 10023"/>
              <a:gd name="connsiteY172" fmla="*/ 9851 h 10000"/>
              <a:gd name="connsiteX173" fmla="*/ 9641 w 10023"/>
              <a:gd name="connsiteY173" fmla="*/ 9901 h 10000"/>
              <a:gd name="connsiteX174" fmla="*/ 9698 w 10023"/>
              <a:gd name="connsiteY174" fmla="*/ 9901 h 10000"/>
              <a:gd name="connsiteX175" fmla="*/ 9756 w 10023"/>
              <a:gd name="connsiteY175" fmla="*/ 9950 h 10000"/>
              <a:gd name="connsiteX176" fmla="*/ 9813 w 10023"/>
              <a:gd name="connsiteY176" fmla="*/ 9950 h 10000"/>
              <a:gd name="connsiteX177" fmla="*/ 9870 w 10023"/>
              <a:gd name="connsiteY177" fmla="*/ 9950 h 10000"/>
              <a:gd name="connsiteX178" fmla="*/ 9928 w 10023"/>
              <a:gd name="connsiteY178" fmla="*/ 9851 h 10000"/>
              <a:gd name="connsiteX179" fmla="*/ 9985 w 10023"/>
              <a:gd name="connsiteY179" fmla="*/ 9950 h 10000"/>
              <a:gd name="connsiteX180" fmla="*/ 10023 w 10023"/>
              <a:gd name="connsiteY180" fmla="*/ 10000 h 10000"/>
              <a:gd name="connsiteX0" fmla="*/ 0 w 10064"/>
              <a:gd name="connsiteY0" fmla="*/ 3049 h 10000"/>
              <a:gd name="connsiteX1" fmla="*/ 42 w 10064"/>
              <a:gd name="connsiteY1" fmla="*/ 417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0 w 10064"/>
              <a:gd name="connsiteY0" fmla="*/ 3049 h 10000"/>
              <a:gd name="connsiteX1" fmla="*/ 48 w 10064"/>
              <a:gd name="connsiteY1" fmla="*/ 518 h 10000"/>
              <a:gd name="connsiteX2" fmla="*/ 121 w 10064"/>
              <a:gd name="connsiteY2" fmla="*/ 0 h 10000"/>
              <a:gd name="connsiteX3" fmla="*/ 179 w 10064"/>
              <a:gd name="connsiteY3" fmla="*/ 1544 h 10000"/>
              <a:gd name="connsiteX4" fmla="*/ 236 w 10064"/>
              <a:gd name="connsiteY4" fmla="*/ 1197 h 10000"/>
              <a:gd name="connsiteX5" fmla="*/ 293 w 10064"/>
              <a:gd name="connsiteY5" fmla="*/ 694 h 10000"/>
              <a:gd name="connsiteX6" fmla="*/ 331 w 10064"/>
              <a:gd name="connsiteY6" fmla="*/ 1197 h 10000"/>
              <a:gd name="connsiteX7" fmla="*/ 389 w 10064"/>
              <a:gd name="connsiteY7" fmla="*/ 1147 h 10000"/>
              <a:gd name="connsiteX8" fmla="*/ 446 w 10064"/>
              <a:gd name="connsiteY8" fmla="*/ 1246 h 10000"/>
              <a:gd name="connsiteX9" fmla="*/ 503 w 10064"/>
              <a:gd name="connsiteY9" fmla="*/ 1445 h 10000"/>
              <a:gd name="connsiteX10" fmla="*/ 561 w 10064"/>
              <a:gd name="connsiteY10" fmla="*/ 1990 h 10000"/>
              <a:gd name="connsiteX11" fmla="*/ 618 w 10064"/>
              <a:gd name="connsiteY11" fmla="*/ 2536 h 10000"/>
              <a:gd name="connsiteX12" fmla="*/ 675 w 10064"/>
              <a:gd name="connsiteY12" fmla="*/ 2089 h 10000"/>
              <a:gd name="connsiteX13" fmla="*/ 732 w 10064"/>
              <a:gd name="connsiteY13" fmla="*/ 2139 h 10000"/>
              <a:gd name="connsiteX14" fmla="*/ 790 w 10064"/>
              <a:gd name="connsiteY14" fmla="*/ 1891 h 10000"/>
              <a:gd name="connsiteX15" fmla="*/ 847 w 10064"/>
              <a:gd name="connsiteY15" fmla="*/ 1792 h 10000"/>
              <a:gd name="connsiteX16" fmla="*/ 904 w 10064"/>
              <a:gd name="connsiteY16" fmla="*/ 2288 h 10000"/>
              <a:gd name="connsiteX17" fmla="*/ 962 w 10064"/>
              <a:gd name="connsiteY17" fmla="*/ 2734 h 10000"/>
              <a:gd name="connsiteX18" fmla="*/ 1019 w 10064"/>
              <a:gd name="connsiteY18" fmla="*/ 2833 h 10000"/>
              <a:gd name="connsiteX19" fmla="*/ 1076 w 10064"/>
              <a:gd name="connsiteY19" fmla="*/ 2833 h 10000"/>
              <a:gd name="connsiteX20" fmla="*/ 1114 w 10064"/>
              <a:gd name="connsiteY20" fmla="*/ 3385 h 10000"/>
              <a:gd name="connsiteX21" fmla="*/ 1172 w 10064"/>
              <a:gd name="connsiteY21" fmla="*/ 3683 h 10000"/>
              <a:gd name="connsiteX22" fmla="*/ 1229 w 10064"/>
              <a:gd name="connsiteY22" fmla="*/ 4030 h 10000"/>
              <a:gd name="connsiteX23" fmla="*/ 1286 w 10064"/>
              <a:gd name="connsiteY23" fmla="*/ 4526 h 10000"/>
              <a:gd name="connsiteX24" fmla="*/ 1344 w 10064"/>
              <a:gd name="connsiteY24" fmla="*/ 4278 h 10000"/>
              <a:gd name="connsiteX25" fmla="*/ 1401 w 10064"/>
              <a:gd name="connsiteY25" fmla="*/ 4774 h 10000"/>
              <a:gd name="connsiteX26" fmla="*/ 1458 w 10064"/>
              <a:gd name="connsiteY26" fmla="*/ 4625 h 10000"/>
              <a:gd name="connsiteX27" fmla="*/ 1515 w 10064"/>
              <a:gd name="connsiteY27" fmla="*/ 4923 h 10000"/>
              <a:gd name="connsiteX28" fmla="*/ 1573 w 10064"/>
              <a:gd name="connsiteY28" fmla="*/ 5071 h 10000"/>
              <a:gd name="connsiteX29" fmla="*/ 1630 w 10064"/>
              <a:gd name="connsiteY29" fmla="*/ 5325 h 10000"/>
              <a:gd name="connsiteX30" fmla="*/ 1687 w 10064"/>
              <a:gd name="connsiteY30" fmla="*/ 4774 h 10000"/>
              <a:gd name="connsiteX31" fmla="*/ 1745 w 10064"/>
              <a:gd name="connsiteY31" fmla="*/ 4923 h 10000"/>
              <a:gd name="connsiteX32" fmla="*/ 1804 w 10064"/>
              <a:gd name="connsiteY32" fmla="*/ 4972 h 10000"/>
              <a:gd name="connsiteX33" fmla="*/ 1842 w 10064"/>
              <a:gd name="connsiteY33" fmla="*/ 5121 h 10000"/>
              <a:gd name="connsiteX34" fmla="*/ 1900 w 10064"/>
              <a:gd name="connsiteY34" fmla="*/ 5226 h 10000"/>
              <a:gd name="connsiteX35" fmla="*/ 1957 w 10064"/>
              <a:gd name="connsiteY35" fmla="*/ 4923 h 10000"/>
              <a:gd name="connsiteX36" fmla="*/ 2014 w 10064"/>
              <a:gd name="connsiteY36" fmla="*/ 5375 h 10000"/>
              <a:gd name="connsiteX37" fmla="*/ 2072 w 10064"/>
              <a:gd name="connsiteY37" fmla="*/ 5573 h 10000"/>
              <a:gd name="connsiteX38" fmla="*/ 2129 w 10064"/>
              <a:gd name="connsiteY38" fmla="*/ 5673 h 10000"/>
              <a:gd name="connsiteX39" fmla="*/ 2186 w 10064"/>
              <a:gd name="connsiteY39" fmla="*/ 5375 h 10000"/>
              <a:gd name="connsiteX40" fmla="*/ 2244 w 10064"/>
              <a:gd name="connsiteY40" fmla="*/ 5673 h 10000"/>
              <a:gd name="connsiteX41" fmla="*/ 2301 w 10064"/>
              <a:gd name="connsiteY41" fmla="*/ 5722 h 10000"/>
              <a:gd name="connsiteX42" fmla="*/ 2358 w 10064"/>
              <a:gd name="connsiteY42" fmla="*/ 5722 h 10000"/>
              <a:gd name="connsiteX43" fmla="*/ 2415 w 10064"/>
              <a:gd name="connsiteY43" fmla="*/ 5573 h 10000"/>
              <a:gd name="connsiteX44" fmla="*/ 2473 w 10064"/>
              <a:gd name="connsiteY44" fmla="*/ 6020 h 10000"/>
              <a:gd name="connsiteX45" fmla="*/ 2530 w 10064"/>
              <a:gd name="connsiteY45" fmla="*/ 6317 h 10000"/>
              <a:gd name="connsiteX46" fmla="*/ 2568 w 10064"/>
              <a:gd name="connsiteY46" fmla="*/ 5970 h 10000"/>
              <a:gd name="connsiteX47" fmla="*/ 2625 w 10064"/>
              <a:gd name="connsiteY47" fmla="*/ 5325 h 10000"/>
              <a:gd name="connsiteX48" fmla="*/ 2683 w 10064"/>
              <a:gd name="connsiteY48" fmla="*/ 5325 h 10000"/>
              <a:gd name="connsiteX49" fmla="*/ 2740 w 10064"/>
              <a:gd name="connsiteY49" fmla="*/ 5524 h 10000"/>
              <a:gd name="connsiteX50" fmla="*/ 2797 w 10064"/>
              <a:gd name="connsiteY50" fmla="*/ 6069 h 10000"/>
              <a:gd name="connsiteX51" fmla="*/ 2855 w 10064"/>
              <a:gd name="connsiteY51" fmla="*/ 6020 h 10000"/>
              <a:gd name="connsiteX52" fmla="*/ 2912 w 10064"/>
              <a:gd name="connsiteY52" fmla="*/ 6119 h 10000"/>
              <a:gd name="connsiteX53" fmla="*/ 2969 w 10064"/>
              <a:gd name="connsiteY53" fmla="*/ 6466 h 10000"/>
              <a:gd name="connsiteX54" fmla="*/ 3027 w 10064"/>
              <a:gd name="connsiteY54" fmla="*/ 6516 h 10000"/>
              <a:gd name="connsiteX55" fmla="*/ 3084 w 10064"/>
              <a:gd name="connsiteY55" fmla="*/ 6665 h 10000"/>
              <a:gd name="connsiteX56" fmla="*/ 3141 w 10064"/>
              <a:gd name="connsiteY56" fmla="*/ 6813 h 10000"/>
              <a:gd name="connsiteX57" fmla="*/ 3198 w 10064"/>
              <a:gd name="connsiteY57" fmla="*/ 6813 h 10000"/>
              <a:gd name="connsiteX58" fmla="*/ 3256 w 10064"/>
              <a:gd name="connsiteY58" fmla="*/ 6913 h 10000"/>
              <a:gd name="connsiteX59" fmla="*/ 3313 w 10064"/>
              <a:gd name="connsiteY59" fmla="*/ 6962 h 10000"/>
              <a:gd name="connsiteX60" fmla="*/ 3351 w 10064"/>
              <a:gd name="connsiteY60" fmla="*/ 6913 h 10000"/>
              <a:gd name="connsiteX61" fmla="*/ 3408 w 10064"/>
              <a:gd name="connsiteY61" fmla="*/ 7260 h 10000"/>
              <a:gd name="connsiteX62" fmla="*/ 3466 w 10064"/>
              <a:gd name="connsiteY62" fmla="*/ 7409 h 10000"/>
              <a:gd name="connsiteX63" fmla="*/ 3523 w 10064"/>
              <a:gd name="connsiteY63" fmla="*/ 7359 h 10000"/>
              <a:gd name="connsiteX64" fmla="*/ 3580 w 10064"/>
              <a:gd name="connsiteY64" fmla="*/ 7564 h 10000"/>
              <a:gd name="connsiteX65" fmla="*/ 3638 w 10064"/>
              <a:gd name="connsiteY65" fmla="*/ 7514 h 10000"/>
              <a:gd name="connsiteX66" fmla="*/ 3695 w 10064"/>
              <a:gd name="connsiteY66" fmla="*/ 7712 h 10000"/>
              <a:gd name="connsiteX67" fmla="*/ 3755 w 10064"/>
              <a:gd name="connsiteY67" fmla="*/ 7911 h 10000"/>
              <a:gd name="connsiteX68" fmla="*/ 3812 w 10064"/>
              <a:gd name="connsiteY68" fmla="*/ 7960 h 10000"/>
              <a:gd name="connsiteX69" fmla="*/ 3869 w 10064"/>
              <a:gd name="connsiteY69" fmla="*/ 7812 h 10000"/>
              <a:gd name="connsiteX70" fmla="*/ 3926 w 10064"/>
              <a:gd name="connsiteY70" fmla="*/ 7663 h 10000"/>
              <a:gd name="connsiteX71" fmla="*/ 3984 w 10064"/>
              <a:gd name="connsiteY71" fmla="*/ 7861 h 10000"/>
              <a:gd name="connsiteX72" fmla="*/ 4041 w 10064"/>
              <a:gd name="connsiteY72" fmla="*/ 8060 h 10000"/>
              <a:gd name="connsiteX73" fmla="*/ 4079 w 10064"/>
              <a:gd name="connsiteY73" fmla="*/ 7861 h 10000"/>
              <a:gd name="connsiteX74" fmla="*/ 4137 w 10064"/>
              <a:gd name="connsiteY74" fmla="*/ 7613 h 10000"/>
              <a:gd name="connsiteX75" fmla="*/ 4194 w 10064"/>
              <a:gd name="connsiteY75" fmla="*/ 7762 h 10000"/>
              <a:gd name="connsiteX76" fmla="*/ 4251 w 10064"/>
              <a:gd name="connsiteY76" fmla="*/ 8010 h 10000"/>
              <a:gd name="connsiteX77" fmla="*/ 4308 w 10064"/>
              <a:gd name="connsiteY77" fmla="*/ 7861 h 10000"/>
              <a:gd name="connsiteX78" fmla="*/ 4366 w 10064"/>
              <a:gd name="connsiteY78" fmla="*/ 8060 h 10000"/>
              <a:gd name="connsiteX79" fmla="*/ 4423 w 10064"/>
              <a:gd name="connsiteY79" fmla="*/ 7960 h 10000"/>
              <a:gd name="connsiteX80" fmla="*/ 4480 w 10064"/>
              <a:gd name="connsiteY80" fmla="*/ 7911 h 10000"/>
              <a:gd name="connsiteX81" fmla="*/ 4538 w 10064"/>
              <a:gd name="connsiteY81" fmla="*/ 8010 h 10000"/>
              <a:gd name="connsiteX82" fmla="*/ 4595 w 10064"/>
              <a:gd name="connsiteY82" fmla="*/ 8060 h 10000"/>
              <a:gd name="connsiteX83" fmla="*/ 4652 w 10064"/>
              <a:gd name="connsiteY83" fmla="*/ 8258 h 10000"/>
              <a:gd name="connsiteX84" fmla="*/ 4710 w 10064"/>
              <a:gd name="connsiteY84" fmla="*/ 8357 h 10000"/>
              <a:gd name="connsiteX85" fmla="*/ 4767 w 10064"/>
              <a:gd name="connsiteY85" fmla="*/ 8357 h 10000"/>
              <a:gd name="connsiteX86" fmla="*/ 4805 w 10064"/>
              <a:gd name="connsiteY86" fmla="*/ 8308 h 10000"/>
              <a:gd name="connsiteX87" fmla="*/ 4862 w 10064"/>
              <a:gd name="connsiteY87" fmla="*/ 8407 h 10000"/>
              <a:gd name="connsiteX88" fmla="*/ 4920 w 10064"/>
              <a:gd name="connsiteY88" fmla="*/ 8506 h 10000"/>
              <a:gd name="connsiteX89" fmla="*/ 4977 w 10064"/>
              <a:gd name="connsiteY89" fmla="*/ 8555 h 10000"/>
              <a:gd name="connsiteX90" fmla="*/ 5034 w 10064"/>
              <a:gd name="connsiteY90" fmla="*/ 8456 h 10000"/>
              <a:gd name="connsiteX91" fmla="*/ 5091 w 10064"/>
              <a:gd name="connsiteY91" fmla="*/ 8456 h 10000"/>
              <a:gd name="connsiteX92" fmla="*/ 5149 w 10064"/>
              <a:gd name="connsiteY92" fmla="*/ 8407 h 10000"/>
              <a:gd name="connsiteX93" fmla="*/ 5206 w 10064"/>
              <a:gd name="connsiteY93" fmla="*/ 8060 h 10000"/>
              <a:gd name="connsiteX94" fmla="*/ 5263 w 10064"/>
              <a:gd name="connsiteY94" fmla="*/ 8308 h 10000"/>
              <a:gd name="connsiteX95" fmla="*/ 5321 w 10064"/>
              <a:gd name="connsiteY95" fmla="*/ 8208 h 10000"/>
              <a:gd name="connsiteX96" fmla="*/ 5378 w 10064"/>
              <a:gd name="connsiteY96" fmla="*/ 8208 h 10000"/>
              <a:gd name="connsiteX97" fmla="*/ 5435 w 10064"/>
              <a:gd name="connsiteY97" fmla="*/ 8258 h 10000"/>
              <a:gd name="connsiteX98" fmla="*/ 5493 w 10064"/>
              <a:gd name="connsiteY98" fmla="*/ 8258 h 10000"/>
              <a:gd name="connsiteX99" fmla="*/ 5550 w 10064"/>
              <a:gd name="connsiteY99" fmla="*/ 8308 h 10000"/>
              <a:gd name="connsiteX100" fmla="*/ 5588 w 10064"/>
              <a:gd name="connsiteY100" fmla="*/ 8456 h 10000"/>
              <a:gd name="connsiteX101" fmla="*/ 5648 w 10064"/>
              <a:gd name="connsiteY101" fmla="*/ 8506 h 10000"/>
              <a:gd name="connsiteX102" fmla="*/ 5705 w 10064"/>
              <a:gd name="connsiteY102" fmla="*/ 8655 h 10000"/>
              <a:gd name="connsiteX103" fmla="*/ 5762 w 10064"/>
              <a:gd name="connsiteY103" fmla="*/ 8555 h 10000"/>
              <a:gd name="connsiteX104" fmla="*/ 5820 w 10064"/>
              <a:gd name="connsiteY104" fmla="*/ 8704 h 10000"/>
              <a:gd name="connsiteX105" fmla="*/ 5877 w 10064"/>
              <a:gd name="connsiteY105" fmla="*/ 8655 h 10000"/>
              <a:gd name="connsiteX106" fmla="*/ 5934 w 10064"/>
              <a:gd name="connsiteY106" fmla="*/ 8754 h 10000"/>
              <a:gd name="connsiteX107" fmla="*/ 5991 w 10064"/>
              <a:gd name="connsiteY107" fmla="*/ 8655 h 10000"/>
              <a:gd name="connsiteX108" fmla="*/ 6049 w 10064"/>
              <a:gd name="connsiteY108" fmla="*/ 8655 h 10000"/>
              <a:gd name="connsiteX109" fmla="*/ 6106 w 10064"/>
              <a:gd name="connsiteY109" fmla="*/ 8555 h 10000"/>
              <a:gd name="connsiteX110" fmla="*/ 6163 w 10064"/>
              <a:gd name="connsiteY110" fmla="*/ 8605 h 10000"/>
              <a:gd name="connsiteX111" fmla="*/ 6221 w 10064"/>
              <a:gd name="connsiteY111" fmla="*/ 8704 h 10000"/>
              <a:gd name="connsiteX112" fmla="*/ 6278 w 10064"/>
              <a:gd name="connsiteY112" fmla="*/ 8903 h 10000"/>
              <a:gd name="connsiteX113" fmla="*/ 6316 w 10064"/>
              <a:gd name="connsiteY113" fmla="*/ 8853 h 10000"/>
              <a:gd name="connsiteX114" fmla="*/ 6373 w 10064"/>
              <a:gd name="connsiteY114" fmla="*/ 8952 h 10000"/>
              <a:gd name="connsiteX115" fmla="*/ 6431 w 10064"/>
              <a:gd name="connsiteY115" fmla="*/ 8903 h 10000"/>
              <a:gd name="connsiteX116" fmla="*/ 6488 w 10064"/>
              <a:gd name="connsiteY116" fmla="*/ 8952 h 10000"/>
              <a:gd name="connsiteX117" fmla="*/ 6545 w 10064"/>
              <a:gd name="connsiteY117" fmla="*/ 9051 h 10000"/>
              <a:gd name="connsiteX118" fmla="*/ 6603 w 10064"/>
              <a:gd name="connsiteY118" fmla="*/ 9051 h 10000"/>
              <a:gd name="connsiteX119" fmla="*/ 6660 w 10064"/>
              <a:gd name="connsiteY119" fmla="*/ 9002 h 10000"/>
              <a:gd name="connsiteX120" fmla="*/ 6717 w 10064"/>
              <a:gd name="connsiteY120" fmla="*/ 9051 h 10000"/>
              <a:gd name="connsiteX121" fmla="*/ 6774 w 10064"/>
              <a:gd name="connsiteY121" fmla="*/ 8952 h 10000"/>
              <a:gd name="connsiteX122" fmla="*/ 6832 w 10064"/>
              <a:gd name="connsiteY122" fmla="*/ 8952 h 10000"/>
              <a:gd name="connsiteX123" fmla="*/ 6889 w 10064"/>
              <a:gd name="connsiteY123" fmla="*/ 8952 h 10000"/>
              <a:gd name="connsiteX124" fmla="*/ 6946 w 10064"/>
              <a:gd name="connsiteY124" fmla="*/ 9101 h 10000"/>
              <a:gd name="connsiteX125" fmla="*/ 7004 w 10064"/>
              <a:gd name="connsiteY125" fmla="*/ 8952 h 10000"/>
              <a:gd name="connsiteX126" fmla="*/ 7042 w 10064"/>
              <a:gd name="connsiteY126" fmla="*/ 9250 h 10000"/>
              <a:gd name="connsiteX127" fmla="*/ 7099 w 10064"/>
              <a:gd name="connsiteY127" fmla="*/ 9200 h 10000"/>
              <a:gd name="connsiteX128" fmla="*/ 7156 w 10064"/>
              <a:gd name="connsiteY128" fmla="*/ 9101 h 10000"/>
              <a:gd name="connsiteX129" fmla="*/ 7214 w 10064"/>
              <a:gd name="connsiteY129" fmla="*/ 9101 h 10000"/>
              <a:gd name="connsiteX130" fmla="*/ 7271 w 10064"/>
              <a:gd name="connsiteY130" fmla="*/ 9200 h 10000"/>
              <a:gd name="connsiteX131" fmla="*/ 7328 w 10064"/>
              <a:gd name="connsiteY131" fmla="*/ 9200 h 10000"/>
              <a:gd name="connsiteX132" fmla="*/ 7386 w 10064"/>
              <a:gd name="connsiteY132" fmla="*/ 9200 h 10000"/>
              <a:gd name="connsiteX133" fmla="*/ 7443 w 10064"/>
              <a:gd name="connsiteY133" fmla="*/ 9299 h 10000"/>
              <a:gd name="connsiteX134" fmla="*/ 7500 w 10064"/>
              <a:gd name="connsiteY134" fmla="*/ 9399 h 10000"/>
              <a:gd name="connsiteX135" fmla="*/ 7560 w 10064"/>
              <a:gd name="connsiteY135" fmla="*/ 9399 h 10000"/>
              <a:gd name="connsiteX136" fmla="*/ 7617 w 10064"/>
              <a:gd name="connsiteY136" fmla="*/ 9498 h 10000"/>
              <a:gd name="connsiteX137" fmla="*/ 7674 w 10064"/>
              <a:gd name="connsiteY137" fmla="*/ 9498 h 10000"/>
              <a:gd name="connsiteX138" fmla="*/ 7732 w 10064"/>
              <a:gd name="connsiteY138" fmla="*/ 9597 h 10000"/>
              <a:gd name="connsiteX139" fmla="*/ 7789 w 10064"/>
              <a:gd name="connsiteY139" fmla="*/ 9448 h 10000"/>
              <a:gd name="connsiteX140" fmla="*/ 7827 w 10064"/>
              <a:gd name="connsiteY140" fmla="*/ 9448 h 10000"/>
              <a:gd name="connsiteX141" fmla="*/ 7884 w 10064"/>
              <a:gd name="connsiteY141" fmla="*/ 9448 h 10000"/>
              <a:gd name="connsiteX142" fmla="*/ 7942 w 10064"/>
              <a:gd name="connsiteY142" fmla="*/ 9597 h 10000"/>
              <a:gd name="connsiteX143" fmla="*/ 7999 w 10064"/>
              <a:gd name="connsiteY143" fmla="*/ 9448 h 10000"/>
              <a:gd name="connsiteX144" fmla="*/ 8056 w 10064"/>
              <a:gd name="connsiteY144" fmla="*/ 9448 h 10000"/>
              <a:gd name="connsiteX145" fmla="*/ 8114 w 10064"/>
              <a:gd name="connsiteY145" fmla="*/ 9597 h 10000"/>
              <a:gd name="connsiteX146" fmla="*/ 8171 w 10064"/>
              <a:gd name="connsiteY146" fmla="*/ 9597 h 10000"/>
              <a:gd name="connsiteX147" fmla="*/ 8228 w 10064"/>
              <a:gd name="connsiteY147" fmla="*/ 9597 h 10000"/>
              <a:gd name="connsiteX148" fmla="*/ 8286 w 10064"/>
              <a:gd name="connsiteY148" fmla="*/ 9547 h 10000"/>
              <a:gd name="connsiteX149" fmla="*/ 8343 w 10064"/>
              <a:gd name="connsiteY149" fmla="*/ 9547 h 10000"/>
              <a:gd name="connsiteX150" fmla="*/ 8400 w 10064"/>
              <a:gd name="connsiteY150" fmla="*/ 9498 h 10000"/>
              <a:gd name="connsiteX151" fmla="*/ 8457 w 10064"/>
              <a:gd name="connsiteY151" fmla="*/ 9547 h 10000"/>
              <a:gd name="connsiteX152" fmla="*/ 8515 w 10064"/>
              <a:gd name="connsiteY152" fmla="*/ 9597 h 10000"/>
              <a:gd name="connsiteX153" fmla="*/ 8553 w 10064"/>
              <a:gd name="connsiteY153" fmla="*/ 9647 h 10000"/>
              <a:gd name="connsiteX154" fmla="*/ 8610 w 10064"/>
              <a:gd name="connsiteY154" fmla="*/ 9597 h 10000"/>
              <a:gd name="connsiteX155" fmla="*/ 8667 w 10064"/>
              <a:gd name="connsiteY155" fmla="*/ 9752 h 10000"/>
              <a:gd name="connsiteX156" fmla="*/ 8725 w 10064"/>
              <a:gd name="connsiteY156" fmla="*/ 9752 h 10000"/>
              <a:gd name="connsiteX157" fmla="*/ 8782 w 10064"/>
              <a:gd name="connsiteY157" fmla="*/ 9752 h 10000"/>
              <a:gd name="connsiteX158" fmla="*/ 8839 w 10064"/>
              <a:gd name="connsiteY158" fmla="*/ 9802 h 10000"/>
              <a:gd name="connsiteX159" fmla="*/ 8897 w 10064"/>
              <a:gd name="connsiteY159" fmla="*/ 9901 h 10000"/>
              <a:gd name="connsiteX160" fmla="*/ 8954 w 10064"/>
              <a:gd name="connsiteY160" fmla="*/ 9851 h 10000"/>
              <a:gd name="connsiteX161" fmla="*/ 9011 w 10064"/>
              <a:gd name="connsiteY161" fmla="*/ 9802 h 10000"/>
              <a:gd name="connsiteX162" fmla="*/ 9069 w 10064"/>
              <a:gd name="connsiteY162" fmla="*/ 9802 h 10000"/>
              <a:gd name="connsiteX163" fmla="*/ 9126 w 10064"/>
              <a:gd name="connsiteY163" fmla="*/ 9851 h 10000"/>
              <a:gd name="connsiteX164" fmla="*/ 9183 w 10064"/>
              <a:gd name="connsiteY164" fmla="*/ 9901 h 10000"/>
              <a:gd name="connsiteX165" fmla="*/ 9240 w 10064"/>
              <a:gd name="connsiteY165" fmla="*/ 9950 h 10000"/>
              <a:gd name="connsiteX166" fmla="*/ 9298 w 10064"/>
              <a:gd name="connsiteY166" fmla="*/ 9950 h 10000"/>
              <a:gd name="connsiteX167" fmla="*/ 9336 w 10064"/>
              <a:gd name="connsiteY167" fmla="*/ 9851 h 10000"/>
              <a:gd name="connsiteX168" fmla="*/ 9393 w 10064"/>
              <a:gd name="connsiteY168" fmla="*/ 9851 h 10000"/>
              <a:gd name="connsiteX169" fmla="*/ 9453 w 10064"/>
              <a:gd name="connsiteY169" fmla="*/ 9851 h 10000"/>
              <a:gd name="connsiteX170" fmla="*/ 9510 w 10064"/>
              <a:gd name="connsiteY170" fmla="*/ 9901 h 10000"/>
              <a:gd name="connsiteX171" fmla="*/ 9567 w 10064"/>
              <a:gd name="connsiteY171" fmla="*/ 9752 h 10000"/>
              <a:gd name="connsiteX172" fmla="*/ 9625 w 10064"/>
              <a:gd name="connsiteY172" fmla="*/ 9851 h 10000"/>
              <a:gd name="connsiteX173" fmla="*/ 9682 w 10064"/>
              <a:gd name="connsiteY173" fmla="*/ 9901 h 10000"/>
              <a:gd name="connsiteX174" fmla="*/ 9739 w 10064"/>
              <a:gd name="connsiteY174" fmla="*/ 9901 h 10000"/>
              <a:gd name="connsiteX175" fmla="*/ 9797 w 10064"/>
              <a:gd name="connsiteY175" fmla="*/ 9950 h 10000"/>
              <a:gd name="connsiteX176" fmla="*/ 9854 w 10064"/>
              <a:gd name="connsiteY176" fmla="*/ 9950 h 10000"/>
              <a:gd name="connsiteX177" fmla="*/ 9911 w 10064"/>
              <a:gd name="connsiteY177" fmla="*/ 9950 h 10000"/>
              <a:gd name="connsiteX178" fmla="*/ 9969 w 10064"/>
              <a:gd name="connsiteY178" fmla="*/ 9851 h 10000"/>
              <a:gd name="connsiteX179" fmla="*/ 10026 w 10064"/>
              <a:gd name="connsiteY179" fmla="*/ 9950 h 10000"/>
              <a:gd name="connsiteX180" fmla="*/ 10064 w 10064"/>
              <a:gd name="connsiteY180" fmla="*/ 10000 h 10000"/>
              <a:gd name="connsiteX0" fmla="*/ 75 w 10017"/>
              <a:gd name="connsiteY0" fmla="*/ 10048 h 10048"/>
              <a:gd name="connsiteX1" fmla="*/ 1 w 10017"/>
              <a:gd name="connsiteY1" fmla="*/ 518 h 10048"/>
              <a:gd name="connsiteX2" fmla="*/ 74 w 10017"/>
              <a:gd name="connsiteY2" fmla="*/ 0 h 10048"/>
              <a:gd name="connsiteX3" fmla="*/ 132 w 10017"/>
              <a:gd name="connsiteY3" fmla="*/ 1544 h 10048"/>
              <a:gd name="connsiteX4" fmla="*/ 189 w 10017"/>
              <a:gd name="connsiteY4" fmla="*/ 1197 h 10048"/>
              <a:gd name="connsiteX5" fmla="*/ 246 w 10017"/>
              <a:gd name="connsiteY5" fmla="*/ 694 h 10048"/>
              <a:gd name="connsiteX6" fmla="*/ 284 w 10017"/>
              <a:gd name="connsiteY6" fmla="*/ 1197 h 10048"/>
              <a:gd name="connsiteX7" fmla="*/ 342 w 10017"/>
              <a:gd name="connsiteY7" fmla="*/ 1147 h 10048"/>
              <a:gd name="connsiteX8" fmla="*/ 399 w 10017"/>
              <a:gd name="connsiteY8" fmla="*/ 1246 h 10048"/>
              <a:gd name="connsiteX9" fmla="*/ 456 w 10017"/>
              <a:gd name="connsiteY9" fmla="*/ 1445 h 10048"/>
              <a:gd name="connsiteX10" fmla="*/ 514 w 10017"/>
              <a:gd name="connsiteY10" fmla="*/ 1990 h 10048"/>
              <a:gd name="connsiteX11" fmla="*/ 571 w 10017"/>
              <a:gd name="connsiteY11" fmla="*/ 2536 h 10048"/>
              <a:gd name="connsiteX12" fmla="*/ 628 w 10017"/>
              <a:gd name="connsiteY12" fmla="*/ 2089 h 10048"/>
              <a:gd name="connsiteX13" fmla="*/ 685 w 10017"/>
              <a:gd name="connsiteY13" fmla="*/ 2139 h 10048"/>
              <a:gd name="connsiteX14" fmla="*/ 743 w 10017"/>
              <a:gd name="connsiteY14" fmla="*/ 1891 h 10048"/>
              <a:gd name="connsiteX15" fmla="*/ 800 w 10017"/>
              <a:gd name="connsiteY15" fmla="*/ 1792 h 10048"/>
              <a:gd name="connsiteX16" fmla="*/ 857 w 10017"/>
              <a:gd name="connsiteY16" fmla="*/ 2288 h 10048"/>
              <a:gd name="connsiteX17" fmla="*/ 915 w 10017"/>
              <a:gd name="connsiteY17" fmla="*/ 2734 h 10048"/>
              <a:gd name="connsiteX18" fmla="*/ 972 w 10017"/>
              <a:gd name="connsiteY18" fmla="*/ 2833 h 10048"/>
              <a:gd name="connsiteX19" fmla="*/ 1029 w 10017"/>
              <a:gd name="connsiteY19" fmla="*/ 2833 h 10048"/>
              <a:gd name="connsiteX20" fmla="*/ 1067 w 10017"/>
              <a:gd name="connsiteY20" fmla="*/ 3385 h 10048"/>
              <a:gd name="connsiteX21" fmla="*/ 1125 w 10017"/>
              <a:gd name="connsiteY21" fmla="*/ 3683 h 10048"/>
              <a:gd name="connsiteX22" fmla="*/ 1182 w 10017"/>
              <a:gd name="connsiteY22" fmla="*/ 4030 h 10048"/>
              <a:gd name="connsiteX23" fmla="*/ 1239 w 10017"/>
              <a:gd name="connsiteY23" fmla="*/ 4526 h 10048"/>
              <a:gd name="connsiteX24" fmla="*/ 1297 w 10017"/>
              <a:gd name="connsiteY24" fmla="*/ 4278 h 10048"/>
              <a:gd name="connsiteX25" fmla="*/ 1354 w 10017"/>
              <a:gd name="connsiteY25" fmla="*/ 4774 h 10048"/>
              <a:gd name="connsiteX26" fmla="*/ 1411 w 10017"/>
              <a:gd name="connsiteY26" fmla="*/ 4625 h 10048"/>
              <a:gd name="connsiteX27" fmla="*/ 1468 w 10017"/>
              <a:gd name="connsiteY27" fmla="*/ 4923 h 10048"/>
              <a:gd name="connsiteX28" fmla="*/ 1526 w 10017"/>
              <a:gd name="connsiteY28" fmla="*/ 5071 h 10048"/>
              <a:gd name="connsiteX29" fmla="*/ 1583 w 10017"/>
              <a:gd name="connsiteY29" fmla="*/ 5325 h 10048"/>
              <a:gd name="connsiteX30" fmla="*/ 1640 w 10017"/>
              <a:gd name="connsiteY30" fmla="*/ 4774 h 10048"/>
              <a:gd name="connsiteX31" fmla="*/ 1698 w 10017"/>
              <a:gd name="connsiteY31" fmla="*/ 4923 h 10048"/>
              <a:gd name="connsiteX32" fmla="*/ 1757 w 10017"/>
              <a:gd name="connsiteY32" fmla="*/ 4972 h 10048"/>
              <a:gd name="connsiteX33" fmla="*/ 1795 w 10017"/>
              <a:gd name="connsiteY33" fmla="*/ 5121 h 10048"/>
              <a:gd name="connsiteX34" fmla="*/ 1853 w 10017"/>
              <a:gd name="connsiteY34" fmla="*/ 5226 h 10048"/>
              <a:gd name="connsiteX35" fmla="*/ 1910 w 10017"/>
              <a:gd name="connsiteY35" fmla="*/ 4923 h 10048"/>
              <a:gd name="connsiteX36" fmla="*/ 1967 w 10017"/>
              <a:gd name="connsiteY36" fmla="*/ 5375 h 10048"/>
              <a:gd name="connsiteX37" fmla="*/ 2025 w 10017"/>
              <a:gd name="connsiteY37" fmla="*/ 5573 h 10048"/>
              <a:gd name="connsiteX38" fmla="*/ 2082 w 10017"/>
              <a:gd name="connsiteY38" fmla="*/ 5673 h 10048"/>
              <a:gd name="connsiteX39" fmla="*/ 2139 w 10017"/>
              <a:gd name="connsiteY39" fmla="*/ 5375 h 10048"/>
              <a:gd name="connsiteX40" fmla="*/ 2197 w 10017"/>
              <a:gd name="connsiteY40" fmla="*/ 5673 h 10048"/>
              <a:gd name="connsiteX41" fmla="*/ 2254 w 10017"/>
              <a:gd name="connsiteY41" fmla="*/ 5722 h 10048"/>
              <a:gd name="connsiteX42" fmla="*/ 2311 w 10017"/>
              <a:gd name="connsiteY42" fmla="*/ 5722 h 10048"/>
              <a:gd name="connsiteX43" fmla="*/ 2368 w 10017"/>
              <a:gd name="connsiteY43" fmla="*/ 5573 h 10048"/>
              <a:gd name="connsiteX44" fmla="*/ 2426 w 10017"/>
              <a:gd name="connsiteY44" fmla="*/ 6020 h 10048"/>
              <a:gd name="connsiteX45" fmla="*/ 2483 w 10017"/>
              <a:gd name="connsiteY45" fmla="*/ 6317 h 10048"/>
              <a:gd name="connsiteX46" fmla="*/ 2521 w 10017"/>
              <a:gd name="connsiteY46" fmla="*/ 5970 h 10048"/>
              <a:gd name="connsiteX47" fmla="*/ 2578 w 10017"/>
              <a:gd name="connsiteY47" fmla="*/ 5325 h 10048"/>
              <a:gd name="connsiteX48" fmla="*/ 2636 w 10017"/>
              <a:gd name="connsiteY48" fmla="*/ 5325 h 10048"/>
              <a:gd name="connsiteX49" fmla="*/ 2693 w 10017"/>
              <a:gd name="connsiteY49" fmla="*/ 5524 h 10048"/>
              <a:gd name="connsiteX50" fmla="*/ 2750 w 10017"/>
              <a:gd name="connsiteY50" fmla="*/ 6069 h 10048"/>
              <a:gd name="connsiteX51" fmla="*/ 2808 w 10017"/>
              <a:gd name="connsiteY51" fmla="*/ 6020 h 10048"/>
              <a:gd name="connsiteX52" fmla="*/ 2865 w 10017"/>
              <a:gd name="connsiteY52" fmla="*/ 6119 h 10048"/>
              <a:gd name="connsiteX53" fmla="*/ 2922 w 10017"/>
              <a:gd name="connsiteY53" fmla="*/ 6466 h 10048"/>
              <a:gd name="connsiteX54" fmla="*/ 2980 w 10017"/>
              <a:gd name="connsiteY54" fmla="*/ 6516 h 10048"/>
              <a:gd name="connsiteX55" fmla="*/ 3037 w 10017"/>
              <a:gd name="connsiteY55" fmla="*/ 6665 h 10048"/>
              <a:gd name="connsiteX56" fmla="*/ 3094 w 10017"/>
              <a:gd name="connsiteY56" fmla="*/ 6813 h 10048"/>
              <a:gd name="connsiteX57" fmla="*/ 3151 w 10017"/>
              <a:gd name="connsiteY57" fmla="*/ 6813 h 10048"/>
              <a:gd name="connsiteX58" fmla="*/ 3209 w 10017"/>
              <a:gd name="connsiteY58" fmla="*/ 6913 h 10048"/>
              <a:gd name="connsiteX59" fmla="*/ 3266 w 10017"/>
              <a:gd name="connsiteY59" fmla="*/ 6962 h 10048"/>
              <a:gd name="connsiteX60" fmla="*/ 3304 w 10017"/>
              <a:gd name="connsiteY60" fmla="*/ 6913 h 10048"/>
              <a:gd name="connsiteX61" fmla="*/ 3361 w 10017"/>
              <a:gd name="connsiteY61" fmla="*/ 7260 h 10048"/>
              <a:gd name="connsiteX62" fmla="*/ 3419 w 10017"/>
              <a:gd name="connsiteY62" fmla="*/ 7409 h 10048"/>
              <a:gd name="connsiteX63" fmla="*/ 3476 w 10017"/>
              <a:gd name="connsiteY63" fmla="*/ 7359 h 10048"/>
              <a:gd name="connsiteX64" fmla="*/ 3533 w 10017"/>
              <a:gd name="connsiteY64" fmla="*/ 7564 h 10048"/>
              <a:gd name="connsiteX65" fmla="*/ 3591 w 10017"/>
              <a:gd name="connsiteY65" fmla="*/ 7514 h 10048"/>
              <a:gd name="connsiteX66" fmla="*/ 3648 w 10017"/>
              <a:gd name="connsiteY66" fmla="*/ 7712 h 10048"/>
              <a:gd name="connsiteX67" fmla="*/ 3708 w 10017"/>
              <a:gd name="connsiteY67" fmla="*/ 7911 h 10048"/>
              <a:gd name="connsiteX68" fmla="*/ 3765 w 10017"/>
              <a:gd name="connsiteY68" fmla="*/ 7960 h 10048"/>
              <a:gd name="connsiteX69" fmla="*/ 3822 w 10017"/>
              <a:gd name="connsiteY69" fmla="*/ 7812 h 10048"/>
              <a:gd name="connsiteX70" fmla="*/ 3879 w 10017"/>
              <a:gd name="connsiteY70" fmla="*/ 7663 h 10048"/>
              <a:gd name="connsiteX71" fmla="*/ 3937 w 10017"/>
              <a:gd name="connsiteY71" fmla="*/ 7861 h 10048"/>
              <a:gd name="connsiteX72" fmla="*/ 3994 w 10017"/>
              <a:gd name="connsiteY72" fmla="*/ 8060 h 10048"/>
              <a:gd name="connsiteX73" fmla="*/ 4032 w 10017"/>
              <a:gd name="connsiteY73" fmla="*/ 7861 h 10048"/>
              <a:gd name="connsiteX74" fmla="*/ 4090 w 10017"/>
              <a:gd name="connsiteY74" fmla="*/ 7613 h 10048"/>
              <a:gd name="connsiteX75" fmla="*/ 4147 w 10017"/>
              <a:gd name="connsiteY75" fmla="*/ 7762 h 10048"/>
              <a:gd name="connsiteX76" fmla="*/ 4204 w 10017"/>
              <a:gd name="connsiteY76" fmla="*/ 8010 h 10048"/>
              <a:gd name="connsiteX77" fmla="*/ 4261 w 10017"/>
              <a:gd name="connsiteY77" fmla="*/ 7861 h 10048"/>
              <a:gd name="connsiteX78" fmla="*/ 4319 w 10017"/>
              <a:gd name="connsiteY78" fmla="*/ 8060 h 10048"/>
              <a:gd name="connsiteX79" fmla="*/ 4376 w 10017"/>
              <a:gd name="connsiteY79" fmla="*/ 7960 h 10048"/>
              <a:gd name="connsiteX80" fmla="*/ 4433 w 10017"/>
              <a:gd name="connsiteY80" fmla="*/ 7911 h 10048"/>
              <a:gd name="connsiteX81" fmla="*/ 4491 w 10017"/>
              <a:gd name="connsiteY81" fmla="*/ 8010 h 10048"/>
              <a:gd name="connsiteX82" fmla="*/ 4548 w 10017"/>
              <a:gd name="connsiteY82" fmla="*/ 8060 h 10048"/>
              <a:gd name="connsiteX83" fmla="*/ 4605 w 10017"/>
              <a:gd name="connsiteY83" fmla="*/ 8258 h 10048"/>
              <a:gd name="connsiteX84" fmla="*/ 4663 w 10017"/>
              <a:gd name="connsiteY84" fmla="*/ 8357 h 10048"/>
              <a:gd name="connsiteX85" fmla="*/ 4720 w 10017"/>
              <a:gd name="connsiteY85" fmla="*/ 8357 h 10048"/>
              <a:gd name="connsiteX86" fmla="*/ 4758 w 10017"/>
              <a:gd name="connsiteY86" fmla="*/ 8308 h 10048"/>
              <a:gd name="connsiteX87" fmla="*/ 4815 w 10017"/>
              <a:gd name="connsiteY87" fmla="*/ 8407 h 10048"/>
              <a:gd name="connsiteX88" fmla="*/ 4873 w 10017"/>
              <a:gd name="connsiteY88" fmla="*/ 8506 h 10048"/>
              <a:gd name="connsiteX89" fmla="*/ 4930 w 10017"/>
              <a:gd name="connsiteY89" fmla="*/ 8555 h 10048"/>
              <a:gd name="connsiteX90" fmla="*/ 4987 w 10017"/>
              <a:gd name="connsiteY90" fmla="*/ 8456 h 10048"/>
              <a:gd name="connsiteX91" fmla="*/ 5044 w 10017"/>
              <a:gd name="connsiteY91" fmla="*/ 8456 h 10048"/>
              <a:gd name="connsiteX92" fmla="*/ 5102 w 10017"/>
              <a:gd name="connsiteY92" fmla="*/ 8407 h 10048"/>
              <a:gd name="connsiteX93" fmla="*/ 5159 w 10017"/>
              <a:gd name="connsiteY93" fmla="*/ 8060 h 10048"/>
              <a:gd name="connsiteX94" fmla="*/ 5216 w 10017"/>
              <a:gd name="connsiteY94" fmla="*/ 8308 h 10048"/>
              <a:gd name="connsiteX95" fmla="*/ 5274 w 10017"/>
              <a:gd name="connsiteY95" fmla="*/ 8208 h 10048"/>
              <a:gd name="connsiteX96" fmla="*/ 5331 w 10017"/>
              <a:gd name="connsiteY96" fmla="*/ 8208 h 10048"/>
              <a:gd name="connsiteX97" fmla="*/ 5388 w 10017"/>
              <a:gd name="connsiteY97" fmla="*/ 8258 h 10048"/>
              <a:gd name="connsiteX98" fmla="*/ 5446 w 10017"/>
              <a:gd name="connsiteY98" fmla="*/ 8258 h 10048"/>
              <a:gd name="connsiteX99" fmla="*/ 5503 w 10017"/>
              <a:gd name="connsiteY99" fmla="*/ 8308 h 10048"/>
              <a:gd name="connsiteX100" fmla="*/ 5541 w 10017"/>
              <a:gd name="connsiteY100" fmla="*/ 8456 h 10048"/>
              <a:gd name="connsiteX101" fmla="*/ 5601 w 10017"/>
              <a:gd name="connsiteY101" fmla="*/ 8506 h 10048"/>
              <a:gd name="connsiteX102" fmla="*/ 5658 w 10017"/>
              <a:gd name="connsiteY102" fmla="*/ 8655 h 10048"/>
              <a:gd name="connsiteX103" fmla="*/ 5715 w 10017"/>
              <a:gd name="connsiteY103" fmla="*/ 8555 h 10048"/>
              <a:gd name="connsiteX104" fmla="*/ 5773 w 10017"/>
              <a:gd name="connsiteY104" fmla="*/ 8704 h 10048"/>
              <a:gd name="connsiteX105" fmla="*/ 5830 w 10017"/>
              <a:gd name="connsiteY105" fmla="*/ 8655 h 10048"/>
              <a:gd name="connsiteX106" fmla="*/ 5887 w 10017"/>
              <a:gd name="connsiteY106" fmla="*/ 8754 h 10048"/>
              <a:gd name="connsiteX107" fmla="*/ 5944 w 10017"/>
              <a:gd name="connsiteY107" fmla="*/ 8655 h 10048"/>
              <a:gd name="connsiteX108" fmla="*/ 6002 w 10017"/>
              <a:gd name="connsiteY108" fmla="*/ 8655 h 10048"/>
              <a:gd name="connsiteX109" fmla="*/ 6059 w 10017"/>
              <a:gd name="connsiteY109" fmla="*/ 8555 h 10048"/>
              <a:gd name="connsiteX110" fmla="*/ 6116 w 10017"/>
              <a:gd name="connsiteY110" fmla="*/ 8605 h 10048"/>
              <a:gd name="connsiteX111" fmla="*/ 6174 w 10017"/>
              <a:gd name="connsiteY111" fmla="*/ 8704 h 10048"/>
              <a:gd name="connsiteX112" fmla="*/ 6231 w 10017"/>
              <a:gd name="connsiteY112" fmla="*/ 8903 h 10048"/>
              <a:gd name="connsiteX113" fmla="*/ 6269 w 10017"/>
              <a:gd name="connsiteY113" fmla="*/ 8853 h 10048"/>
              <a:gd name="connsiteX114" fmla="*/ 6326 w 10017"/>
              <a:gd name="connsiteY114" fmla="*/ 8952 h 10048"/>
              <a:gd name="connsiteX115" fmla="*/ 6384 w 10017"/>
              <a:gd name="connsiteY115" fmla="*/ 8903 h 10048"/>
              <a:gd name="connsiteX116" fmla="*/ 6441 w 10017"/>
              <a:gd name="connsiteY116" fmla="*/ 8952 h 10048"/>
              <a:gd name="connsiteX117" fmla="*/ 6498 w 10017"/>
              <a:gd name="connsiteY117" fmla="*/ 9051 h 10048"/>
              <a:gd name="connsiteX118" fmla="*/ 6556 w 10017"/>
              <a:gd name="connsiteY118" fmla="*/ 9051 h 10048"/>
              <a:gd name="connsiteX119" fmla="*/ 6613 w 10017"/>
              <a:gd name="connsiteY119" fmla="*/ 9002 h 10048"/>
              <a:gd name="connsiteX120" fmla="*/ 6670 w 10017"/>
              <a:gd name="connsiteY120" fmla="*/ 9051 h 10048"/>
              <a:gd name="connsiteX121" fmla="*/ 6727 w 10017"/>
              <a:gd name="connsiteY121" fmla="*/ 8952 h 10048"/>
              <a:gd name="connsiteX122" fmla="*/ 6785 w 10017"/>
              <a:gd name="connsiteY122" fmla="*/ 8952 h 10048"/>
              <a:gd name="connsiteX123" fmla="*/ 6842 w 10017"/>
              <a:gd name="connsiteY123" fmla="*/ 8952 h 10048"/>
              <a:gd name="connsiteX124" fmla="*/ 6899 w 10017"/>
              <a:gd name="connsiteY124" fmla="*/ 9101 h 10048"/>
              <a:gd name="connsiteX125" fmla="*/ 6957 w 10017"/>
              <a:gd name="connsiteY125" fmla="*/ 8952 h 10048"/>
              <a:gd name="connsiteX126" fmla="*/ 6995 w 10017"/>
              <a:gd name="connsiteY126" fmla="*/ 9250 h 10048"/>
              <a:gd name="connsiteX127" fmla="*/ 7052 w 10017"/>
              <a:gd name="connsiteY127" fmla="*/ 9200 h 10048"/>
              <a:gd name="connsiteX128" fmla="*/ 7109 w 10017"/>
              <a:gd name="connsiteY128" fmla="*/ 9101 h 10048"/>
              <a:gd name="connsiteX129" fmla="*/ 7167 w 10017"/>
              <a:gd name="connsiteY129" fmla="*/ 9101 h 10048"/>
              <a:gd name="connsiteX130" fmla="*/ 7224 w 10017"/>
              <a:gd name="connsiteY130" fmla="*/ 9200 h 10048"/>
              <a:gd name="connsiteX131" fmla="*/ 7281 w 10017"/>
              <a:gd name="connsiteY131" fmla="*/ 9200 h 10048"/>
              <a:gd name="connsiteX132" fmla="*/ 7339 w 10017"/>
              <a:gd name="connsiteY132" fmla="*/ 9200 h 10048"/>
              <a:gd name="connsiteX133" fmla="*/ 7396 w 10017"/>
              <a:gd name="connsiteY133" fmla="*/ 9299 h 10048"/>
              <a:gd name="connsiteX134" fmla="*/ 7453 w 10017"/>
              <a:gd name="connsiteY134" fmla="*/ 9399 h 10048"/>
              <a:gd name="connsiteX135" fmla="*/ 7513 w 10017"/>
              <a:gd name="connsiteY135" fmla="*/ 9399 h 10048"/>
              <a:gd name="connsiteX136" fmla="*/ 7570 w 10017"/>
              <a:gd name="connsiteY136" fmla="*/ 9498 h 10048"/>
              <a:gd name="connsiteX137" fmla="*/ 7627 w 10017"/>
              <a:gd name="connsiteY137" fmla="*/ 9498 h 10048"/>
              <a:gd name="connsiteX138" fmla="*/ 7685 w 10017"/>
              <a:gd name="connsiteY138" fmla="*/ 9597 h 10048"/>
              <a:gd name="connsiteX139" fmla="*/ 7742 w 10017"/>
              <a:gd name="connsiteY139" fmla="*/ 9448 h 10048"/>
              <a:gd name="connsiteX140" fmla="*/ 7780 w 10017"/>
              <a:gd name="connsiteY140" fmla="*/ 9448 h 10048"/>
              <a:gd name="connsiteX141" fmla="*/ 7837 w 10017"/>
              <a:gd name="connsiteY141" fmla="*/ 9448 h 10048"/>
              <a:gd name="connsiteX142" fmla="*/ 7895 w 10017"/>
              <a:gd name="connsiteY142" fmla="*/ 9597 h 10048"/>
              <a:gd name="connsiteX143" fmla="*/ 7952 w 10017"/>
              <a:gd name="connsiteY143" fmla="*/ 9448 h 10048"/>
              <a:gd name="connsiteX144" fmla="*/ 8009 w 10017"/>
              <a:gd name="connsiteY144" fmla="*/ 9448 h 10048"/>
              <a:gd name="connsiteX145" fmla="*/ 8067 w 10017"/>
              <a:gd name="connsiteY145" fmla="*/ 9597 h 10048"/>
              <a:gd name="connsiteX146" fmla="*/ 8124 w 10017"/>
              <a:gd name="connsiteY146" fmla="*/ 9597 h 10048"/>
              <a:gd name="connsiteX147" fmla="*/ 8181 w 10017"/>
              <a:gd name="connsiteY147" fmla="*/ 9597 h 10048"/>
              <a:gd name="connsiteX148" fmla="*/ 8239 w 10017"/>
              <a:gd name="connsiteY148" fmla="*/ 9547 h 10048"/>
              <a:gd name="connsiteX149" fmla="*/ 8296 w 10017"/>
              <a:gd name="connsiteY149" fmla="*/ 9547 h 10048"/>
              <a:gd name="connsiteX150" fmla="*/ 8353 w 10017"/>
              <a:gd name="connsiteY150" fmla="*/ 9498 h 10048"/>
              <a:gd name="connsiteX151" fmla="*/ 8410 w 10017"/>
              <a:gd name="connsiteY151" fmla="*/ 9547 h 10048"/>
              <a:gd name="connsiteX152" fmla="*/ 8468 w 10017"/>
              <a:gd name="connsiteY152" fmla="*/ 9597 h 10048"/>
              <a:gd name="connsiteX153" fmla="*/ 8506 w 10017"/>
              <a:gd name="connsiteY153" fmla="*/ 9647 h 10048"/>
              <a:gd name="connsiteX154" fmla="*/ 8563 w 10017"/>
              <a:gd name="connsiteY154" fmla="*/ 9597 h 10048"/>
              <a:gd name="connsiteX155" fmla="*/ 8620 w 10017"/>
              <a:gd name="connsiteY155" fmla="*/ 9752 h 10048"/>
              <a:gd name="connsiteX156" fmla="*/ 8678 w 10017"/>
              <a:gd name="connsiteY156" fmla="*/ 9752 h 10048"/>
              <a:gd name="connsiteX157" fmla="*/ 8735 w 10017"/>
              <a:gd name="connsiteY157" fmla="*/ 9752 h 10048"/>
              <a:gd name="connsiteX158" fmla="*/ 8792 w 10017"/>
              <a:gd name="connsiteY158" fmla="*/ 9802 h 10048"/>
              <a:gd name="connsiteX159" fmla="*/ 8850 w 10017"/>
              <a:gd name="connsiteY159" fmla="*/ 9901 h 10048"/>
              <a:gd name="connsiteX160" fmla="*/ 8907 w 10017"/>
              <a:gd name="connsiteY160" fmla="*/ 9851 h 10048"/>
              <a:gd name="connsiteX161" fmla="*/ 8964 w 10017"/>
              <a:gd name="connsiteY161" fmla="*/ 9802 h 10048"/>
              <a:gd name="connsiteX162" fmla="*/ 9022 w 10017"/>
              <a:gd name="connsiteY162" fmla="*/ 9802 h 10048"/>
              <a:gd name="connsiteX163" fmla="*/ 9079 w 10017"/>
              <a:gd name="connsiteY163" fmla="*/ 9851 h 10048"/>
              <a:gd name="connsiteX164" fmla="*/ 9136 w 10017"/>
              <a:gd name="connsiteY164" fmla="*/ 9901 h 10048"/>
              <a:gd name="connsiteX165" fmla="*/ 9193 w 10017"/>
              <a:gd name="connsiteY165" fmla="*/ 9950 h 10048"/>
              <a:gd name="connsiteX166" fmla="*/ 9251 w 10017"/>
              <a:gd name="connsiteY166" fmla="*/ 9950 h 10048"/>
              <a:gd name="connsiteX167" fmla="*/ 9289 w 10017"/>
              <a:gd name="connsiteY167" fmla="*/ 9851 h 10048"/>
              <a:gd name="connsiteX168" fmla="*/ 9346 w 10017"/>
              <a:gd name="connsiteY168" fmla="*/ 9851 h 10048"/>
              <a:gd name="connsiteX169" fmla="*/ 9406 w 10017"/>
              <a:gd name="connsiteY169" fmla="*/ 9851 h 10048"/>
              <a:gd name="connsiteX170" fmla="*/ 9463 w 10017"/>
              <a:gd name="connsiteY170" fmla="*/ 9901 h 10048"/>
              <a:gd name="connsiteX171" fmla="*/ 9520 w 10017"/>
              <a:gd name="connsiteY171" fmla="*/ 9752 h 10048"/>
              <a:gd name="connsiteX172" fmla="*/ 9578 w 10017"/>
              <a:gd name="connsiteY172" fmla="*/ 9851 h 10048"/>
              <a:gd name="connsiteX173" fmla="*/ 9635 w 10017"/>
              <a:gd name="connsiteY173" fmla="*/ 9901 h 10048"/>
              <a:gd name="connsiteX174" fmla="*/ 9692 w 10017"/>
              <a:gd name="connsiteY174" fmla="*/ 9901 h 10048"/>
              <a:gd name="connsiteX175" fmla="*/ 9750 w 10017"/>
              <a:gd name="connsiteY175" fmla="*/ 9950 h 10048"/>
              <a:gd name="connsiteX176" fmla="*/ 9807 w 10017"/>
              <a:gd name="connsiteY176" fmla="*/ 9950 h 10048"/>
              <a:gd name="connsiteX177" fmla="*/ 9864 w 10017"/>
              <a:gd name="connsiteY177" fmla="*/ 9950 h 10048"/>
              <a:gd name="connsiteX178" fmla="*/ 9922 w 10017"/>
              <a:gd name="connsiteY178" fmla="*/ 9851 h 10048"/>
              <a:gd name="connsiteX179" fmla="*/ 9979 w 10017"/>
              <a:gd name="connsiteY179" fmla="*/ 9950 h 10048"/>
              <a:gd name="connsiteX180" fmla="*/ 10017 w 10017"/>
              <a:gd name="connsiteY180" fmla="*/ 10000 h 10048"/>
              <a:gd name="connsiteX0" fmla="*/ 14 w 10017"/>
              <a:gd name="connsiteY0" fmla="*/ 10031 h 10031"/>
              <a:gd name="connsiteX1" fmla="*/ 1 w 10017"/>
              <a:gd name="connsiteY1" fmla="*/ 518 h 10031"/>
              <a:gd name="connsiteX2" fmla="*/ 74 w 10017"/>
              <a:gd name="connsiteY2" fmla="*/ 0 h 10031"/>
              <a:gd name="connsiteX3" fmla="*/ 132 w 10017"/>
              <a:gd name="connsiteY3" fmla="*/ 1544 h 10031"/>
              <a:gd name="connsiteX4" fmla="*/ 189 w 10017"/>
              <a:gd name="connsiteY4" fmla="*/ 1197 h 10031"/>
              <a:gd name="connsiteX5" fmla="*/ 246 w 10017"/>
              <a:gd name="connsiteY5" fmla="*/ 694 h 10031"/>
              <a:gd name="connsiteX6" fmla="*/ 284 w 10017"/>
              <a:gd name="connsiteY6" fmla="*/ 1197 h 10031"/>
              <a:gd name="connsiteX7" fmla="*/ 342 w 10017"/>
              <a:gd name="connsiteY7" fmla="*/ 1147 h 10031"/>
              <a:gd name="connsiteX8" fmla="*/ 399 w 10017"/>
              <a:gd name="connsiteY8" fmla="*/ 1246 h 10031"/>
              <a:gd name="connsiteX9" fmla="*/ 456 w 10017"/>
              <a:gd name="connsiteY9" fmla="*/ 1445 h 10031"/>
              <a:gd name="connsiteX10" fmla="*/ 514 w 10017"/>
              <a:gd name="connsiteY10" fmla="*/ 1990 h 10031"/>
              <a:gd name="connsiteX11" fmla="*/ 571 w 10017"/>
              <a:gd name="connsiteY11" fmla="*/ 2536 h 10031"/>
              <a:gd name="connsiteX12" fmla="*/ 628 w 10017"/>
              <a:gd name="connsiteY12" fmla="*/ 2089 h 10031"/>
              <a:gd name="connsiteX13" fmla="*/ 685 w 10017"/>
              <a:gd name="connsiteY13" fmla="*/ 2139 h 10031"/>
              <a:gd name="connsiteX14" fmla="*/ 743 w 10017"/>
              <a:gd name="connsiteY14" fmla="*/ 1891 h 10031"/>
              <a:gd name="connsiteX15" fmla="*/ 800 w 10017"/>
              <a:gd name="connsiteY15" fmla="*/ 1792 h 10031"/>
              <a:gd name="connsiteX16" fmla="*/ 857 w 10017"/>
              <a:gd name="connsiteY16" fmla="*/ 2288 h 10031"/>
              <a:gd name="connsiteX17" fmla="*/ 915 w 10017"/>
              <a:gd name="connsiteY17" fmla="*/ 2734 h 10031"/>
              <a:gd name="connsiteX18" fmla="*/ 972 w 10017"/>
              <a:gd name="connsiteY18" fmla="*/ 2833 h 10031"/>
              <a:gd name="connsiteX19" fmla="*/ 1029 w 10017"/>
              <a:gd name="connsiteY19" fmla="*/ 2833 h 10031"/>
              <a:gd name="connsiteX20" fmla="*/ 1067 w 10017"/>
              <a:gd name="connsiteY20" fmla="*/ 3385 h 10031"/>
              <a:gd name="connsiteX21" fmla="*/ 1125 w 10017"/>
              <a:gd name="connsiteY21" fmla="*/ 3683 h 10031"/>
              <a:gd name="connsiteX22" fmla="*/ 1182 w 10017"/>
              <a:gd name="connsiteY22" fmla="*/ 4030 h 10031"/>
              <a:gd name="connsiteX23" fmla="*/ 1239 w 10017"/>
              <a:gd name="connsiteY23" fmla="*/ 4526 h 10031"/>
              <a:gd name="connsiteX24" fmla="*/ 1297 w 10017"/>
              <a:gd name="connsiteY24" fmla="*/ 4278 h 10031"/>
              <a:gd name="connsiteX25" fmla="*/ 1354 w 10017"/>
              <a:gd name="connsiteY25" fmla="*/ 4774 h 10031"/>
              <a:gd name="connsiteX26" fmla="*/ 1411 w 10017"/>
              <a:gd name="connsiteY26" fmla="*/ 4625 h 10031"/>
              <a:gd name="connsiteX27" fmla="*/ 1468 w 10017"/>
              <a:gd name="connsiteY27" fmla="*/ 4923 h 10031"/>
              <a:gd name="connsiteX28" fmla="*/ 1526 w 10017"/>
              <a:gd name="connsiteY28" fmla="*/ 5071 h 10031"/>
              <a:gd name="connsiteX29" fmla="*/ 1583 w 10017"/>
              <a:gd name="connsiteY29" fmla="*/ 5325 h 10031"/>
              <a:gd name="connsiteX30" fmla="*/ 1640 w 10017"/>
              <a:gd name="connsiteY30" fmla="*/ 4774 h 10031"/>
              <a:gd name="connsiteX31" fmla="*/ 1698 w 10017"/>
              <a:gd name="connsiteY31" fmla="*/ 4923 h 10031"/>
              <a:gd name="connsiteX32" fmla="*/ 1757 w 10017"/>
              <a:gd name="connsiteY32" fmla="*/ 4972 h 10031"/>
              <a:gd name="connsiteX33" fmla="*/ 1795 w 10017"/>
              <a:gd name="connsiteY33" fmla="*/ 5121 h 10031"/>
              <a:gd name="connsiteX34" fmla="*/ 1853 w 10017"/>
              <a:gd name="connsiteY34" fmla="*/ 5226 h 10031"/>
              <a:gd name="connsiteX35" fmla="*/ 1910 w 10017"/>
              <a:gd name="connsiteY35" fmla="*/ 4923 h 10031"/>
              <a:gd name="connsiteX36" fmla="*/ 1967 w 10017"/>
              <a:gd name="connsiteY36" fmla="*/ 5375 h 10031"/>
              <a:gd name="connsiteX37" fmla="*/ 2025 w 10017"/>
              <a:gd name="connsiteY37" fmla="*/ 5573 h 10031"/>
              <a:gd name="connsiteX38" fmla="*/ 2082 w 10017"/>
              <a:gd name="connsiteY38" fmla="*/ 5673 h 10031"/>
              <a:gd name="connsiteX39" fmla="*/ 2139 w 10017"/>
              <a:gd name="connsiteY39" fmla="*/ 5375 h 10031"/>
              <a:gd name="connsiteX40" fmla="*/ 2197 w 10017"/>
              <a:gd name="connsiteY40" fmla="*/ 5673 h 10031"/>
              <a:gd name="connsiteX41" fmla="*/ 2254 w 10017"/>
              <a:gd name="connsiteY41" fmla="*/ 5722 h 10031"/>
              <a:gd name="connsiteX42" fmla="*/ 2311 w 10017"/>
              <a:gd name="connsiteY42" fmla="*/ 5722 h 10031"/>
              <a:gd name="connsiteX43" fmla="*/ 2368 w 10017"/>
              <a:gd name="connsiteY43" fmla="*/ 5573 h 10031"/>
              <a:gd name="connsiteX44" fmla="*/ 2426 w 10017"/>
              <a:gd name="connsiteY44" fmla="*/ 6020 h 10031"/>
              <a:gd name="connsiteX45" fmla="*/ 2483 w 10017"/>
              <a:gd name="connsiteY45" fmla="*/ 6317 h 10031"/>
              <a:gd name="connsiteX46" fmla="*/ 2521 w 10017"/>
              <a:gd name="connsiteY46" fmla="*/ 5970 h 10031"/>
              <a:gd name="connsiteX47" fmla="*/ 2578 w 10017"/>
              <a:gd name="connsiteY47" fmla="*/ 5325 h 10031"/>
              <a:gd name="connsiteX48" fmla="*/ 2636 w 10017"/>
              <a:gd name="connsiteY48" fmla="*/ 5325 h 10031"/>
              <a:gd name="connsiteX49" fmla="*/ 2693 w 10017"/>
              <a:gd name="connsiteY49" fmla="*/ 5524 h 10031"/>
              <a:gd name="connsiteX50" fmla="*/ 2750 w 10017"/>
              <a:gd name="connsiteY50" fmla="*/ 6069 h 10031"/>
              <a:gd name="connsiteX51" fmla="*/ 2808 w 10017"/>
              <a:gd name="connsiteY51" fmla="*/ 6020 h 10031"/>
              <a:gd name="connsiteX52" fmla="*/ 2865 w 10017"/>
              <a:gd name="connsiteY52" fmla="*/ 6119 h 10031"/>
              <a:gd name="connsiteX53" fmla="*/ 2922 w 10017"/>
              <a:gd name="connsiteY53" fmla="*/ 6466 h 10031"/>
              <a:gd name="connsiteX54" fmla="*/ 2980 w 10017"/>
              <a:gd name="connsiteY54" fmla="*/ 6516 h 10031"/>
              <a:gd name="connsiteX55" fmla="*/ 3037 w 10017"/>
              <a:gd name="connsiteY55" fmla="*/ 6665 h 10031"/>
              <a:gd name="connsiteX56" fmla="*/ 3094 w 10017"/>
              <a:gd name="connsiteY56" fmla="*/ 6813 h 10031"/>
              <a:gd name="connsiteX57" fmla="*/ 3151 w 10017"/>
              <a:gd name="connsiteY57" fmla="*/ 6813 h 10031"/>
              <a:gd name="connsiteX58" fmla="*/ 3209 w 10017"/>
              <a:gd name="connsiteY58" fmla="*/ 6913 h 10031"/>
              <a:gd name="connsiteX59" fmla="*/ 3266 w 10017"/>
              <a:gd name="connsiteY59" fmla="*/ 6962 h 10031"/>
              <a:gd name="connsiteX60" fmla="*/ 3304 w 10017"/>
              <a:gd name="connsiteY60" fmla="*/ 6913 h 10031"/>
              <a:gd name="connsiteX61" fmla="*/ 3361 w 10017"/>
              <a:gd name="connsiteY61" fmla="*/ 7260 h 10031"/>
              <a:gd name="connsiteX62" fmla="*/ 3419 w 10017"/>
              <a:gd name="connsiteY62" fmla="*/ 7409 h 10031"/>
              <a:gd name="connsiteX63" fmla="*/ 3476 w 10017"/>
              <a:gd name="connsiteY63" fmla="*/ 7359 h 10031"/>
              <a:gd name="connsiteX64" fmla="*/ 3533 w 10017"/>
              <a:gd name="connsiteY64" fmla="*/ 7564 h 10031"/>
              <a:gd name="connsiteX65" fmla="*/ 3591 w 10017"/>
              <a:gd name="connsiteY65" fmla="*/ 7514 h 10031"/>
              <a:gd name="connsiteX66" fmla="*/ 3648 w 10017"/>
              <a:gd name="connsiteY66" fmla="*/ 7712 h 10031"/>
              <a:gd name="connsiteX67" fmla="*/ 3708 w 10017"/>
              <a:gd name="connsiteY67" fmla="*/ 7911 h 10031"/>
              <a:gd name="connsiteX68" fmla="*/ 3765 w 10017"/>
              <a:gd name="connsiteY68" fmla="*/ 7960 h 10031"/>
              <a:gd name="connsiteX69" fmla="*/ 3822 w 10017"/>
              <a:gd name="connsiteY69" fmla="*/ 7812 h 10031"/>
              <a:gd name="connsiteX70" fmla="*/ 3879 w 10017"/>
              <a:gd name="connsiteY70" fmla="*/ 7663 h 10031"/>
              <a:gd name="connsiteX71" fmla="*/ 3937 w 10017"/>
              <a:gd name="connsiteY71" fmla="*/ 7861 h 10031"/>
              <a:gd name="connsiteX72" fmla="*/ 3994 w 10017"/>
              <a:gd name="connsiteY72" fmla="*/ 8060 h 10031"/>
              <a:gd name="connsiteX73" fmla="*/ 4032 w 10017"/>
              <a:gd name="connsiteY73" fmla="*/ 7861 h 10031"/>
              <a:gd name="connsiteX74" fmla="*/ 4090 w 10017"/>
              <a:gd name="connsiteY74" fmla="*/ 7613 h 10031"/>
              <a:gd name="connsiteX75" fmla="*/ 4147 w 10017"/>
              <a:gd name="connsiteY75" fmla="*/ 7762 h 10031"/>
              <a:gd name="connsiteX76" fmla="*/ 4204 w 10017"/>
              <a:gd name="connsiteY76" fmla="*/ 8010 h 10031"/>
              <a:gd name="connsiteX77" fmla="*/ 4261 w 10017"/>
              <a:gd name="connsiteY77" fmla="*/ 7861 h 10031"/>
              <a:gd name="connsiteX78" fmla="*/ 4319 w 10017"/>
              <a:gd name="connsiteY78" fmla="*/ 8060 h 10031"/>
              <a:gd name="connsiteX79" fmla="*/ 4376 w 10017"/>
              <a:gd name="connsiteY79" fmla="*/ 7960 h 10031"/>
              <a:gd name="connsiteX80" fmla="*/ 4433 w 10017"/>
              <a:gd name="connsiteY80" fmla="*/ 7911 h 10031"/>
              <a:gd name="connsiteX81" fmla="*/ 4491 w 10017"/>
              <a:gd name="connsiteY81" fmla="*/ 8010 h 10031"/>
              <a:gd name="connsiteX82" fmla="*/ 4548 w 10017"/>
              <a:gd name="connsiteY82" fmla="*/ 8060 h 10031"/>
              <a:gd name="connsiteX83" fmla="*/ 4605 w 10017"/>
              <a:gd name="connsiteY83" fmla="*/ 8258 h 10031"/>
              <a:gd name="connsiteX84" fmla="*/ 4663 w 10017"/>
              <a:gd name="connsiteY84" fmla="*/ 8357 h 10031"/>
              <a:gd name="connsiteX85" fmla="*/ 4720 w 10017"/>
              <a:gd name="connsiteY85" fmla="*/ 8357 h 10031"/>
              <a:gd name="connsiteX86" fmla="*/ 4758 w 10017"/>
              <a:gd name="connsiteY86" fmla="*/ 8308 h 10031"/>
              <a:gd name="connsiteX87" fmla="*/ 4815 w 10017"/>
              <a:gd name="connsiteY87" fmla="*/ 8407 h 10031"/>
              <a:gd name="connsiteX88" fmla="*/ 4873 w 10017"/>
              <a:gd name="connsiteY88" fmla="*/ 8506 h 10031"/>
              <a:gd name="connsiteX89" fmla="*/ 4930 w 10017"/>
              <a:gd name="connsiteY89" fmla="*/ 8555 h 10031"/>
              <a:gd name="connsiteX90" fmla="*/ 4987 w 10017"/>
              <a:gd name="connsiteY90" fmla="*/ 8456 h 10031"/>
              <a:gd name="connsiteX91" fmla="*/ 5044 w 10017"/>
              <a:gd name="connsiteY91" fmla="*/ 8456 h 10031"/>
              <a:gd name="connsiteX92" fmla="*/ 5102 w 10017"/>
              <a:gd name="connsiteY92" fmla="*/ 8407 h 10031"/>
              <a:gd name="connsiteX93" fmla="*/ 5159 w 10017"/>
              <a:gd name="connsiteY93" fmla="*/ 8060 h 10031"/>
              <a:gd name="connsiteX94" fmla="*/ 5216 w 10017"/>
              <a:gd name="connsiteY94" fmla="*/ 8308 h 10031"/>
              <a:gd name="connsiteX95" fmla="*/ 5274 w 10017"/>
              <a:gd name="connsiteY95" fmla="*/ 8208 h 10031"/>
              <a:gd name="connsiteX96" fmla="*/ 5331 w 10017"/>
              <a:gd name="connsiteY96" fmla="*/ 8208 h 10031"/>
              <a:gd name="connsiteX97" fmla="*/ 5388 w 10017"/>
              <a:gd name="connsiteY97" fmla="*/ 8258 h 10031"/>
              <a:gd name="connsiteX98" fmla="*/ 5446 w 10017"/>
              <a:gd name="connsiteY98" fmla="*/ 8258 h 10031"/>
              <a:gd name="connsiteX99" fmla="*/ 5503 w 10017"/>
              <a:gd name="connsiteY99" fmla="*/ 8308 h 10031"/>
              <a:gd name="connsiteX100" fmla="*/ 5541 w 10017"/>
              <a:gd name="connsiteY100" fmla="*/ 8456 h 10031"/>
              <a:gd name="connsiteX101" fmla="*/ 5601 w 10017"/>
              <a:gd name="connsiteY101" fmla="*/ 8506 h 10031"/>
              <a:gd name="connsiteX102" fmla="*/ 5658 w 10017"/>
              <a:gd name="connsiteY102" fmla="*/ 8655 h 10031"/>
              <a:gd name="connsiteX103" fmla="*/ 5715 w 10017"/>
              <a:gd name="connsiteY103" fmla="*/ 8555 h 10031"/>
              <a:gd name="connsiteX104" fmla="*/ 5773 w 10017"/>
              <a:gd name="connsiteY104" fmla="*/ 8704 h 10031"/>
              <a:gd name="connsiteX105" fmla="*/ 5830 w 10017"/>
              <a:gd name="connsiteY105" fmla="*/ 8655 h 10031"/>
              <a:gd name="connsiteX106" fmla="*/ 5887 w 10017"/>
              <a:gd name="connsiteY106" fmla="*/ 8754 h 10031"/>
              <a:gd name="connsiteX107" fmla="*/ 5944 w 10017"/>
              <a:gd name="connsiteY107" fmla="*/ 8655 h 10031"/>
              <a:gd name="connsiteX108" fmla="*/ 6002 w 10017"/>
              <a:gd name="connsiteY108" fmla="*/ 8655 h 10031"/>
              <a:gd name="connsiteX109" fmla="*/ 6059 w 10017"/>
              <a:gd name="connsiteY109" fmla="*/ 8555 h 10031"/>
              <a:gd name="connsiteX110" fmla="*/ 6116 w 10017"/>
              <a:gd name="connsiteY110" fmla="*/ 8605 h 10031"/>
              <a:gd name="connsiteX111" fmla="*/ 6174 w 10017"/>
              <a:gd name="connsiteY111" fmla="*/ 8704 h 10031"/>
              <a:gd name="connsiteX112" fmla="*/ 6231 w 10017"/>
              <a:gd name="connsiteY112" fmla="*/ 8903 h 10031"/>
              <a:gd name="connsiteX113" fmla="*/ 6269 w 10017"/>
              <a:gd name="connsiteY113" fmla="*/ 8853 h 10031"/>
              <a:gd name="connsiteX114" fmla="*/ 6326 w 10017"/>
              <a:gd name="connsiteY114" fmla="*/ 8952 h 10031"/>
              <a:gd name="connsiteX115" fmla="*/ 6384 w 10017"/>
              <a:gd name="connsiteY115" fmla="*/ 8903 h 10031"/>
              <a:gd name="connsiteX116" fmla="*/ 6441 w 10017"/>
              <a:gd name="connsiteY116" fmla="*/ 8952 h 10031"/>
              <a:gd name="connsiteX117" fmla="*/ 6498 w 10017"/>
              <a:gd name="connsiteY117" fmla="*/ 9051 h 10031"/>
              <a:gd name="connsiteX118" fmla="*/ 6556 w 10017"/>
              <a:gd name="connsiteY118" fmla="*/ 9051 h 10031"/>
              <a:gd name="connsiteX119" fmla="*/ 6613 w 10017"/>
              <a:gd name="connsiteY119" fmla="*/ 9002 h 10031"/>
              <a:gd name="connsiteX120" fmla="*/ 6670 w 10017"/>
              <a:gd name="connsiteY120" fmla="*/ 9051 h 10031"/>
              <a:gd name="connsiteX121" fmla="*/ 6727 w 10017"/>
              <a:gd name="connsiteY121" fmla="*/ 8952 h 10031"/>
              <a:gd name="connsiteX122" fmla="*/ 6785 w 10017"/>
              <a:gd name="connsiteY122" fmla="*/ 8952 h 10031"/>
              <a:gd name="connsiteX123" fmla="*/ 6842 w 10017"/>
              <a:gd name="connsiteY123" fmla="*/ 8952 h 10031"/>
              <a:gd name="connsiteX124" fmla="*/ 6899 w 10017"/>
              <a:gd name="connsiteY124" fmla="*/ 9101 h 10031"/>
              <a:gd name="connsiteX125" fmla="*/ 6957 w 10017"/>
              <a:gd name="connsiteY125" fmla="*/ 8952 h 10031"/>
              <a:gd name="connsiteX126" fmla="*/ 6995 w 10017"/>
              <a:gd name="connsiteY126" fmla="*/ 9250 h 10031"/>
              <a:gd name="connsiteX127" fmla="*/ 7052 w 10017"/>
              <a:gd name="connsiteY127" fmla="*/ 9200 h 10031"/>
              <a:gd name="connsiteX128" fmla="*/ 7109 w 10017"/>
              <a:gd name="connsiteY128" fmla="*/ 9101 h 10031"/>
              <a:gd name="connsiteX129" fmla="*/ 7167 w 10017"/>
              <a:gd name="connsiteY129" fmla="*/ 9101 h 10031"/>
              <a:gd name="connsiteX130" fmla="*/ 7224 w 10017"/>
              <a:gd name="connsiteY130" fmla="*/ 9200 h 10031"/>
              <a:gd name="connsiteX131" fmla="*/ 7281 w 10017"/>
              <a:gd name="connsiteY131" fmla="*/ 9200 h 10031"/>
              <a:gd name="connsiteX132" fmla="*/ 7339 w 10017"/>
              <a:gd name="connsiteY132" fmla="*/ 9200 h 10031"/>
              <a:gd name="connsiteX133" fmla="*/ 7396 w 10017"/>
              <a:gd name="connsiteY133" fmla="*/ 9299 h 10031"/>
              <a:gd name="connsiteX134" fmla="*/ 7453 w 10017"/>
              <a:gd name="connsiteY134" fmla="*/ 9399 h 10031"/>
              <a:gd name="connsiteX135" fmla="*/ 7513 w 10017"/>
              <a:gd name="connsiteY135" fmla="*/ 9399 h 10031"/>
              <a:gd name="connsiteX136" fmla="*/ 7570 w 10017"/>
              <a:gd name="connsiteY136" fmla="*/ 9498 h 10031"/>
              <a:gd name="connsiteX137" fmla="*/ 7627 w 10017"/>
              <a:gd name="connsiteY137" fmla="*/ 9498 h 10031"/>
              <a:gd name="connsiteX138" fmla="*/ 7685 w 10017"/>
              <a:gd name="connsiteY138" fmla="*/ 9597 h 10031"/>
              <a:gd name="connsiteX139" fmla="*/ 7742 w 10017"/>
              <a:gd name="connsiteY139" fmla="*/ 9448 h 10031"/>
              <a:gd name="connsiteX140" fmla="*/ 7780 w 10017"/>
              <a:gd name="connsiteY140" fmla="*/ 9448 h 10031"/>
              <a:gd name="connsiteX141" fmla="*/ 7837 w 10017"/>
              <a:gd name="connsiteY141" fmla="*/ 9448 h 10031"/>
              <a:gd name="connsiteX142" fmla="*/ 7895 w 10017"/>
              <a:gd name="connsiteY142" fmla="*/ 9597 h 10031"/>
              <a:gd name="connsiteX143" fmla="*/ 7952 w 10017"/>
              <a:gd name="connsiteY143" fmla="*/ 9448 h 10031"/>
              <a:gd name="connsiteX144" fmla="*/ 8009 w 10017"/>
              <a:gd name="connsiteY144" fmla="*/ 9448 h 10031"/>
              <a:gd name="connsiteX145" fmla="*/ 8067 w 10017"/>
              <a:gd name="connsiteY145" fmla="*/ 9597 h 10031"/>
              <a:gd name="connsiteX146" fmla="*/ 8124 w 10017"/>
              <a:gd name="connsiteY146" fmla="*/ 9597 h 10031"/>
              <a:gd name="connsiteX147" fmla="*/ 8181 w 10017"/>
              <a:gd name="connsiteY147" fmla="*/ 9597 h 10031"/>
              <a:gd name="connsiteX148" fmla="*/ 8239 w 10017"/>
              <a:gd name="connsiteY148" fmla="*/ 9547 h 10031"/>
              <a:gd name="connsiteX149" fmla="*/ 8296 w 10017"/>
              <a:gd name="connsiteY149" fmla="*/ 9547 h 10031"/>
              <a:gd name="connsiteX150" fmla="*/ 8353 w 10017"/>
              <a:gd name="connsiteY150" fmla="*/ 9498 h 10031"/>
              <a:gd name="connsiteX151" fmla="*/ 8410 w 10017"/>
              <a:gd name="connsiteY151" fmla="*/ 9547 h 10031"/>
              <a:gd name="connsiteX152" fmla="*/ 8468 w 10017"/>
              <a:gd name="connsiteY152" fmla="*/ 9597 h 10031"/>
              <a:gd name="connsiteX153" fmla="*/ 8506 w 10017"/>
              <a:gd name="connsiteY153" fmla="*/ 9647 h 10031"/>
              <a:gd name="connsiteX154" fmla="*/ 8563 w 10017"/>
              <a:gd name="connsiteY154" fmla="*/ 9597 h 10031"/>
              <a:gd name="connsiteX155" fmla="*/ 8620 w 10017"/>
              <a:gd name="connsiteY155" fmla="*/ 9752 h 10031"/>
              <a:gd name="connsiteX156" fmla="*/ 8678 w 10017"/>
              <a:gd name="connsiteY156" fmla="*/ 9752 h 10031"/>
              <a:gd name="connsiteX157" fmla="*/ 8735 w 10017"/>
              <a:gd name="connsiteY157" fmla="*/ 9752 h 10031"/>
              <a:gd name="connsiteX158" fmla="*/ 8792 w 10017"/>
              <a:gd name="connsiteY158" fmla="*/ 9802 h 10031"/>
              <a:gd name="connsiteX159" fmla="*/ 8850 w 10017"/>
              <a:gd name="connsiteY159" fmla="*/ 9901 h 10031"/>
              <a:gd name="connsiteX160" fmla="*/ 8907 w 10017"/>
              <a:gd name="connsiteY160" fmla="*/ 9851 h 10031"/>
              <a:gd name="connsiteX161" fmla="*/ 8964 w 10017"/>
              <a:gd name="connsiteY161" fmla="*/ 9802 h 10031"/>
              <a:gd name="connsiteX162" fmla="*/ 9022 w 10017"/>
              <a:gd name="connsiteY162" fmla="*/ 9802 h 10031"/>
              <a:gd name="connsiteX163" fmla="*/ 9079 w 10017"/>
              <a:gd name="connsiteY163" fmla="*/ 9851 h 10031"/>
              <a:gd name="connsiteX164" fmla="*/ 9136 w 10017"/>
              <a:gd name="connsiteY164" fmla="*/ 9901 h 10031"/>
              <a:gd name="connsiteX165" fmla="*/ 9193 w 10017"/>
              <a:gd name="connsiteY165" fmla="*/ 9950 h 10031"/>
              <a:gd name="connsiteX166" fmla="*/ 9251 w 10017"/>
              <a:gd name="connsiteY166" fmla="*/ 9950 h 10031"/>
              <a:gd name="connsiteX167" fmla="*/ 9289 w 10017"/>
              <a:gd name="connsiteY167" fmla="*/ 9851 h 10031"/>
              <a:gd name="connsiteX168" fmla="*/ 9346 w 10017"/>
              <a:gd name="connsiteY168" fmla="*/ 9851 h 10031"/>
              <a:gd name="connsiteX169" fmla="*/ 9406 w 10017"/>
              <a:gd name="connsiteY169" fmla="*/ 9851 h 10031"/>
              <a:gd name="connsiteX170" fmla="*/ 9463 w 10017"/>
              <a:gd name="connsiteY170" fmla="*/ 9901 h 10031"/>
              <a:gd name="connsiteX171" fmla="*/ 9520 w 10017"/>
              <a:gd name="connsiteY171" fmla="*/ 9752 h 10031"/>
              <a:gd name="connsiteX172" fmla="*/ 9578 w 10017"/>
              <a:gd name="connsiteY172" fmla="*/ 9851 h 10031"/>
              <a:gd name="connsiteX173" fmla="*/ 9635 w 10017"/>
              <a:gd name="connsiteY173" fmla="*/ 9901 h 10031"/>
              <a:gd name="connsiteX174" fmla="*/ 9692 w 10017"/>
              <a:gd name="connsiteY174" fmla="*/ 9901 h 10031"/>
              <a:gd name="connsiteX175" fmla="*/ 9750 w 10017"/>
              <a:gd name="connsiteY175" fmla="*/ 9950 h 10031"/>
              <a:gd name="connsiteX176" fmla="*/ 9807 w 10017"/>
              <a:gd name="connsiteY176" fmla="*/ 9950 h 10031"/>
              <a:gd name="connsiteX177" fmla="*/ 9864 w 10017"/>
              <a:gd name="connsiteY177" fmla="*/ 9950 h 10031"/>
              <a:gd name="connsiteX178" fmla="*/ 9922 w 10017"/>
              <a:gd name="connsiteY178" fmla="*/ 9851 h 10031"/>
              <a:gd name="connsiteX179" fmla="*/ 9979 w 10017"/>
              <a:gd name="connsiteY179" fmla="*/ 9950 h 10031"/>
              <a:gd name="connsiteX180" fmla="*/ 10017 w 10017"/>
              <a:gd name="connsiteY180" fmla="*/ 10000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0017" h="10031">
                <a:moveTo>
                  <a:pt x="14" y="10031"/>
                </a:moveTo>
                <a:cubicBezTo>
                  <a:pt x="18" y="9981"/>
                  <a:pt x="-8" y="634"/>
                  <a:pt x="1" y="518"/>
                </a:cubicBezTo>
                <a:cubicBezTo>
                  <a:pt x="27" y="379"/>
                  <a:pt x="48" y="139"/>
                  <a:pt x="74" y="0"/>
                </a:cubicBezTo>
                <a:cubicBezTo>
                  <a:pt x="93" y="515"/>
                  <a:pt x="113" y="1029"/>
                  <a:pt x="132" y="1544"/>
                </a:cubicBezTo>
                <a:cubicBezTo>
                  <a:pt x="151" y="1428"/>
                  <a:pt x="170" y="1313"/>
                  <a:pt x="189" y="1197"/>
                </a:cubicBezTo>
                <a:cubicBezTo>
                  <a:pt x="208" y="1029"/>
                  <a:pt x="227" y="862"/>
                  <a:pt x="246" y="694"/>
                </a:cubicBezTo>
                <a:cubicBezTo>
                  <a:pt x="259" y="862"/>
                  <a:pt x="271" y="1029"/>
                  <a:pt x="284" y="1197"/>
                </a:cubicBezTo>
                <a:cubicBezTo>
                  <a:pt x="303" y="1180"/>
                  <a:pt x="323" y="1164"/>
                  <a:pt x="342" y="1147"/>
                </a:cubicBezTo>
                <a:lnTo>
                  <a:pt x="399" y="1246"/>
                </a:lnTo>
                <a:cubicBezTo>
                  <a:pt x="418" y="1312"/>
                  <a:pt x="437" y="1379"/>
                  <a:pt x="456" y="1445"/>
                </a:cubicBezTo>
                <a:cubicBezTo>
                  <a:pt x="475" y="1627"/>
                  <a:pt x="495" y="1808"/>
                  <a:pt x="514" y="1990"/>
                </a:cubicBezTo>
                <a:lnTo>
                  <a:pt x="571" y="2536"/>
                </a:lnTo>
                <a:lnTo>
                  <a:pt x="628" y="2089"/>
                </a:lnTo>
                <a:cubicBezTo>
                  <a:pt x="647" y="2106"/>
                  <a:pt x="666" y="2122"/>
                  <a:pt x="685" y="2139"/>
                </a:cubicBezTo>
                <a:cubicBezTo>
                  <a:pt x="704" y="2056"/>
                  <a:pt x="724" y="1974"/>
                  <a:pt x="743" y="1891"/>
                </a:cubicBezTo>
                <a:lnTo>
                  <a:pt x="800" y="1792"/>
                </a:lnTo>
                <a:cubicBezTo>
                  <a:pt x="819" y="1957"/>
                  <a:pt x="838" y="2123"/>
                  <a:pt x="857" y="2288"/>
                </a:cubicBezTo>
                <a:cubicBezTo>
                  <a:pt x="876" y="2437"/>
                  <a:pt x="896" y="2585"/>
                  <a:pt x="915" y="2734"/>
                </a:cubicBezTo>
                <a:lnTo>
                  <a:pt x="972" y="2833"/>
                </a:lnTo>
                <a:lnTo>
                  <a:pt x="1029" y="2833"/>
                </a:lnTo>
                <a:cubicBezTo>
                  <a:pt x="1042" y="3017"/>
                  <a:pt x="1054" y="3201"/>
                  <a:pt x="1067" y="3385"/>
                </a:cubicBezTo>
                <a:cubicBezTo>
                  <a:pt x="1086" y="3484"/>
                  <a:pt x="1106" y="3584"/>
                  <a:pt x="1125" y="3683"/>
                </a:cubicBezTo>
                <a:cubicBezTo>
                  <a:pt x="1144" y="3799"/>
                  <a:pt x="1163" y="3914"/>
                  <a:pt x="1182" y="4030"/>
                </a:cubicBezTo>
                <a:cubicBezTo>
                  <a:pt x="1201" y="4195"/>
                  <a:pt x="1220" y="4361"/>
                  <a:pt x="1239" y="4526"/>
                </a:cubicBezTo>
                <a:cubicBezTo>
                  <a:pt x="1258" y="4443"/>
                  <a:pt x="1278" y="4361"/>
                  <a:pt x="1297" y="4278"/>
                </a:cubicBezTo>
                <a:cubicBezTo>
                  <a:pt x="1316" y="4443"/>
                  <a:pt x="1335" y="4609"/>
                  <a:pt x="1354" y="4774"/>
                </a:cubicBezTo>
                <a:cubicBezTo>
                  <a:pt x="1373" y="4724"/>
                  <a:pt x="1392" y="4675"/>
                  <a:pt x="1411" y="4625"/>
                </a:cubicBezTo>
                <a:cubicBezTo>
                  <a:pt x="1430" y="4724"/>
                  <a:pt x="1449" y="4824"/>
                  <a:pt x="1468" y="4923"/>
                </a:cubicBezTo>
                <a:cubicBezTo>
                  <a:pt x="1487" y="4972"/>
                  <a:pt x="1507" y="5022"/>
                  <a:pt x="1526" y="5071"/>
                </a:cubicBezTo>
                <a:cubicBezTo>
                  <a:pt x="1545" y="5156"/>
                  <a:pt x="1564" y="5240"/>
                  <a:pt x="1583" y="5325"/>
                </a:cubicBezTo>
                <a:cubicBezTo>
                  <a:pt x="1602" y="5141"/>
                  <a:pt x="1621" y="4958"/>
                  <a:pt x="1640" y="4774"/>
                </a:cubicBezTo>
                <a:cubicBezTo>
                  <a:pt x="1659" y="4824"/>
                  <a:pt x="1679" y="4873"/>
                  <a:pt x="1698" y="4923"/>
                </a:cubicBezTo>
                <a:cubicBezTo>
                  <a:pt x="1718" y="4939"/>
                  <a:pt x="1737" y="4956"/>
                  <a:pt x="1757" y="4972"/>
                </a:cubicBezTo>
                <a:cubicBezTo>
                  <a:pt x="1770" y="5022"/>
                  <a:pt x="1782" y="5071"/>
                  <a:pt x="1795" y="5121"/>
                </a:cubicBezTo>
                <a:cubicBezTo>
                  <a:pt x="1814" y="5156"/>
                  <a:pt x="1834" y="5191"/>
                  <a:pt x="1853" y="5226"/>
                </a:cubicBezTo>
                <a:lnTo>
                  <a:pt x="1910" y="4923"/>
                </a:lnTo>
                <a:cubicBezTo>
                  <a:pt x="1929" y="5074"/>
                  <a:pt x="1948" y="5224"/>
                  <a:pt x="1967" y="5375"/>
                </a:cubicBezTo>
                <a:cubicBezTo>
                  <a:pt x="1986" y="5441"/>
                  <a:pt x="2006" y="5507"/>
                  <a:pt x="2025" y="5573"/>
                </a:cubicBezTo>
                <a:cubicBezTo>
                  <a:pt x="2044" y="5606"/>
                  <a:pt x="2063" y="5640"/>
                  <a:pt x="2082" y="5673"/>
                </a:cubicBezTo>
                <a:cubicBezTo>
                  <a:pt x="2101" y="5574"/>
                  <a:pt x="2120" y="5474"/>
                  <a:pt x="2139" y="5375"/>
                </a:cubicBezTo>
                <a:cubicBezTo>
                  <a:pt x="2158" y="5474"/>
                  <a:pt x="2178" y="5574"/>
                  <a:pt x="2197" y="5673"/>
                </a:cubicBezTo>
                <a:cubicBezTo>
                  <a:pt x="2216" y="5689"/>
                  <a:pt x="2235" y="5706"/>
                  <a:pt x="2254" y="5722"/>
                </a:cubicBezTo>
                <a:lnTo>
                  <a:pt x="2311" y="5722"/>
                </a:lnTo>
                <a:cubicBezTo>
                  <a:pt x="2330" y="5672"/>
                  <a:pt x="2349" y="5623"/>
                  <a:pt x="2368" y="5573"/>
                </a:cubicBezTo>
                <a:cubicBezTo>
                  <a:pt x="2387" y="5722"/>
                  <a:pt x="2407" y="5871"/>
                  <a:pt x="2426" y="6020"/>
                </a:cubicBezTo>
                <a:lnTo>
                  <a:pt x="2483" y="6317"/>
                </a:lnTo>
                <a:cubicBezTo>
                  <a:pt x="2496" y="6201"/>
                  <a:pt x="2508" y="6086"/>
                  <a:pt x="2521" y="5970"/>
                </a:cubicBezTo>
                <a:lnTo>
                  <a:pt x="2578" y="5325"/>
                </a:lnTo>
                <a:lnTo>
                  <a:pt x="2636" y="5325"/>
                </a:lnTo>
                <a:cubicBezTo>
                  <a:pt x="2655" y="5391"/>
                  <a:pt x="2674" y="5458"/>
                  <a:pt x="2693" y="5524"/>
                </a:cubicBezTo>
                <a:cubicBezTo>
                  <a:pt x="2712" y="5706"/>
                  <a:pt x="2731" y="5887"/>
                  <a:pt x="2750" y="6069"/>
                </a:cubicBezTo>
                <a:lnTo>
                  <a:pt x="2808" y="6020"/>
                </a:lnTo>
                <a:lnTo>
                  <a:pt x="2865" y="6119"/>
                </a:lnTo>
                <a:cubicBezTo>
                  <a:pt x="2884" y="6235"/>
                  <a:pt x="2903" y="6350"/>
                  <a:pt x="2922" y="6466"/>
                </a:cubicBezTo>
                <a:cubicBezTo>
                  <a:pt x="2941" y="6483"/>
                  <a:pt x="2961" y="6499"/>
                  <a:pt x="2980" y="6516"/>
                </a:cubicBezTo>
                <a:cubicBezTo>
                  <a:pt x="2999" y="6566"/>
                  <a:pt x="3018" y="6615"/>
                  <a:pt x="3037" y="6665"/>
                </a:cubicBezTo>
                <a:cubicBezTo>
                  <a:pt x="3056" y="6714"/>
                  <a:pt x="3075" y="6764"/>
                  <a:pt x="3094" y="6813"/>
                </a:cubicBezTo>
                <a:lnTo>
                  <a:pt x="3151" y="6813"/>
                </a:lnTo>
                <a:cubicBezTo>
                  <a:pt x="3170" y="6846"/>
                  <a:pt x="3190" y="6880"/>
                  <a:pt x="3209" y="6913"/>
                </a:cubicBezTo>
                <a:cubicBezTo>
                  <a:pt x="3228" y="6929"/>
                  <a:pt x="3247" y="6946"/>
                  <a:pt x="3266" y="6962"/>
                </a:cubicBezTo>
                <a:cubicBezTo>
                  <a:pt x="3279" y="6946"/>
                  <a:pt x="3291" y="6929"/>
                  <a:pt x="3304" y="6913"/>
                </a:cubicBezTo>
                <a:cubicBezTo>
                  <a:pt x="3323" y="7029"/>
                  <a:pt x="3342" y="7144"/>
                  <a:pt x="3361" y="7260"/>
                </a:cubicBezTo>
                <a:cubicBezTo>
                  <a:pt x="3380" y="7310"/>
                  <a:pt x="3400" y="7359"/>
                  <a:pt x="3419" y="7409"/>
                </a:cubicBezTo>
                <a:cubicBezTo>
                  <a:pt x="3438" y="7392"/>
                  <a:pt x="3457" y="7376"/>
                  <a:pt x="3476" y="7359"/>
                </a:cubicBezTo>
                <a:cubicBezTo>
                  <a:pt x="3495" y="7427"/>
                  <a:pt x="3514" y="7496"/>
                  <a:pt x="3533" y="7564"/>
                </a:cubicBezTo>
                <a:cubicBezTo>
                  <a:pt x="3552" y="7547"/>
                  <a:pt x="3572" y="7531"/>
                  <a:pt x="3591" y="7514"/>
                </a:cubicBezTo>
                <a:lnTo>
                  <a:pt x="3648" y="7712"/>
                </a:lnTo>
                <a:cubicBezTo>
                  <a:pt x="3668" y="7778"/>
                  <a:pt x="3688" y="7845"/>
                  <a:pt x="3708" y="7911"/>
                </a:cubicBezTo>
                <a:cubicBezTo>
                  <a:pt x="3727" y="7927"/>
                  <a:pt x="3746" y="7944"/>
                  <a:pt x="3765" y="7960"/>
                </a:cubicBezTo>
                <a:cubicBezTo>
                  <a:pt x="3784" y="7911"/>
                  <a:pt x="3803" y="7861"/>
                  <a:pt x="3822" y="7812"/>
                </a:cubicBezTo>
                <a:cubicBezTo>
                  <a:pt x="3841" y="7762"/>
                  <a:pt x="3860" y="7713"/>
                  <a:pt x="3879" y="7663"/>
                </a:cubicBezTo>
                <a:cubicBezTo>
                  <a:pt x="3898" y="7729"/>
                  <a:pt x="3918" y="7795"/>
                  <a:pt x="3937" y="7861"/>
                </a:cubicBezTo>
                <a:cubicBezTo>
                  <a:pt x="3956" y="7927"/>
                  <a:pt x="3975" y="7994"/>
                  <a:pt x="3994" y="8060"/>
                </a:cubicBezTo>
                <a:cubicBezTo>
                  <a:pt x="4007" y="7994"/>
                  <a:pt x="4019" y="7927"/>
                  <a:pt x="4032" y="7861"/>
                </a:cubicBezTo>
                <a:cubicBezTo>
                  <a:pt x="4051" y="7778"/>
                  <a:pt x="4071" y="7696"/>
                  <a:pt x="4090" y="7613"/>
                </a:cubicBezTo>
                <a:cubicBezTo>
                  <a:pt x="4109" y="7663"/>
                  <a:pt x="4128" y="7712"/>
                  <a:pt x="4147" y="7762"/>
                </a:cubicBezTo>
                <a:cubicBezTo>
                  <a:pt x="4166" y="7845"/>
                  <a:pt x="4185" y="7927"/>
                  <a:pt x="4204" y="8010"/>
                </a:cubicBezTo>
                <a:cubicBezTo>
                  <a:pt x="4223" y="7960"/>
                  <a:pt x="4242" y="7911"/>
                  <a:pt x="4261" y="7861"/>
                </a:cubicBezTo>
                <a:cubicBezTo>
                  <a:pt x="4280" y="7927"/>
                  <a:pt x="4300" y="7994"/>
                  <a:pt x="4319" y="8060"/>
                </a:cubicBezTo>
                <a:cubicBezTo>
                  <a:pt x="4338" y="8027"/>
                  <a:pt x="4357" y="7993"/>
                  <a:pt x="4376" y="7960"/>
                </a:cubicBezTo>
                <a:cubicBezTo>
                  <a:pt x="4395" y="7944"/>
                  <a:pt x="4414" y="7927"/>
                  <a:pt x="4433" y="7911"/>
                </a:cubicBezTo>
                <a:cubicBezTo>
                  <a:pt x="4452" y="7944"/>
                  <a:pt x="4472" y="7977"/>
                  <a:pt x="4491" y="8010"/>
                </a:cubicBezTo>
                <a:cubicBezTo>
                  <a:pt x="4510" y="8027"/>
                  <a:pt x="4529" y="8043"/>
                  <a:pt x="4548" y="8060"/>
                </a:cubicBezTo>
                <a:lnTo>
                  <a:pt x="4605" y="8258"/>
                </a:lnTo>
                <a:cubicBezTo>
                  <a:pt x="4624" y="8291"/>
                  <a:pt x="4644" y="8324"/>
                  <a:pt x="4663" y="8357"/>
                </a:cubicBezTo>
                <a:lnTo>
                  <a:pt x="4720" y="8357"/>
                </a:lnTo>
                <a:cubicBezTo>
                  <a:pt x="4733" y="8341"/>
                  <a:pt x="4745" y="8324"/>
                  <a:pt x="4758" y="8308"/>
                </a:cubicBezTo>
                <a:lnTo>
                  <a:pt x="4815" y="8407"/>
                </a:lnTo>
                <a:cubicBezTo>
                  <a:pt x="4834" y="8440"/>
                  <a:pt x="4854" y="8473"/>
                  <a:pt x="4873" y="8506"/>
                </a:cubicBezTo>
                <a:cubicBezTo>
                  <a:pt x="4892" y="8522"/>
                  <a:pt x="4911" y="8539"/>
                  <a:pt x="4930" y="8555"/>
                </a:cubicBezTo>
                <a:lnTo>
                  <a:pt x="4987" y="8456"/>
                </a:lnTo>
                <a:lnTo>
                  <a:pt x="5044" y="8456"/>
                </a:lnTo>
                <a:lnTo>
                  <a:pt x="5102" y="8407"/>
                </a:lnTo>
                <a:cubicBezTo>
                  <a:pt x="5121" y="8291"/>
                  <a:pt x="5140" y="8176"/>
                  <a:pt x="5159" y="8060"/>
                </a:cubicBezTo>
                <a:cubicBezTo>
                  <a:pt x="5178" y="8143"/>
                  <a:pt x="5197" y="8225"/>
                  <a:pt x="5216" y="8308"/>
                </a:cubicBezTo>
                <a:cubicBezTo>
                  <a:pt x="5235" y="8275"/>
                  <a:pt x="5255" y="8241"/>
                  <a:pt x="5274" y="8208"/>
                </a:cubicBezTo>
                <a:lnTo>
                  <a:pt x="5331" y="8208"/>
                </a:lnTo>
                <a:cubicBezTo>
                  <a:pt x="5350" y="8225"/>
                  <a:pt x="5369" y="8241"/>
                  <a:pt x="5388" y="8258"/>
                </a:cubicBezTo>
                <a:lnTo>
                  <a:pt x="5446" y="8258"/>
                </a:lnTo>
                <a:cubicBezTo>
                  <a:pt x="5465" y="8275"/>
                  <a:pt x="5484" y="8291"/>
                  <a:pt x="5503" y="8308"/>
                </a:cubicBezTo>
                <a:cubicBezTo>
                  <a:pt x="5516" y="8357"/>
                  <a:pt x="5528" y="8407"/>
                  <a:pt x="5541" y="8456"/>
                </a:cubicBezTo>
                <a:cubicBezTo>
                  <a:pt x="5561" y="8473"/>
                  <a:pt x="5581" y="8489"/>
                  <a:pt x="5601" y="8506"/>
                </a:cubicBezTo>
                <a:cubicBezTo>
                  <a:pt x="5620" y="8556"/>
                  <a:pt x="5639" y="8605"/>
                  <a:pt x="5658" y="8655"/>
                </a:cubicBezTo>
                <a:cubicBezTo>
                  <a:pt x="5677" y="8622"/>
                  <a:pt x="5696" y="8588"/>
                  <a:pt x="5715" y="8555"/>
                </a:cubicBezTo>
                <a:cubicBezTo>
                  <a:pt x="5734" y="8605"/>
                  <a:pt x="5754" y="8654"/>
                  <a:pt x="5773" y="8704"/>
                </a:cubicBezTo>
                <a:cubicBezTo>
                  <a:pt x="5792" y="8688"/>
                  <a:pt x="5811" y="8671"/>
                  <a:pt x="5830" y="8655"/>
                </a:cubicBezTo>
                <a:lnTo>
                  <a:pt x="5887" y="8754"/>
                </a:lnTo>
                <a:lnTo>
                  <a:pt x="5944" y="8655"/>
                </a:lnTo>
                <a:lnTo>
                  <a:pt x="6002" y="8655"/>
                </a:lnTo>
                <a:cubicBezTo>
                  <a:pt x="6021" y="8622"/>
                  <a:pt x="6040" y="8588"/>
                  <a:pt x="6059" y="8555"/>
                </a:cubicBezTo>
                <a:cubicBezTo>
                  <a:pt x="6078" y="8572"/>
                  <a:pt x="6097" y="8588"/>
                  <a:pt x="6116" y="8605"/>
                </a:cubicBezTo>
                <a:cubicBezTo>
                  <a:pt x="6135" y="8638"/>
                  <a:pt x="6155" y="8671"/>
                  <a:pt x="6174" y="8704"/>
                </a:cubicBezTo>
                <a:cubicBezTo>
                  <a:pt x="6193" y="8770"/>
                  <a:pt x="6212" y="8837"/>
                  <a:pt x="6231" y="8903"/>
                </a:cubicBezTo>
                <a:lnTo>
                  <a:pt x="6269" y="8853"/>
                </a:lnTo>
                <a:lnTo>
                  <a:pt x="6326" y="8952"/>
                </a:lnTo>
                <a:lnTo>
                  <a:pt x="6384" y="8903"/>
                </a:lnTo>
                <a:cubicBezTo>
                  <a:pt x="6403" y="8919"/>
                  <a:pt x="6422" y="8936"/>
                  <a:pt x="6441" y="8952"/>
                </a:cubicBezTo>
                <a:lnTo>
                  <a:pt x="6498" y="9051"/>
                </a:lnTo>
                <a:lnTo>
                  <a:pt x="6556" y="9051"/>
                </a:lnTo>
                <a:cubicBezTo>
                  <a:pt x="6575" y="9035"/>
                  <a:pt x="6594" y="9018"/>
                  <a:pt x="6613" y="9002"/>
                </a:cubicBezTo>
                <a:cubicBezTo>
                  <a:pt x="6632" y="9018"/>
                  <a:pt x="6651" y="9035"/>
                  <a:pt x="6670" y="9051"/>
                </a:cubicBezTo>
                <a:lnTo>
                  <a:pt x="6727" y="8952"/>
                </a:lnTo>
                <a:lnTo>
                  <a:pt x="6785" y="8952"/>
                </a:lnTo>
                <a:lnTo>
                  <a:pt x="6842" y="8952"/>
                </a:lnTo>
                <a:cubicBezTo>
                  <a:pt x="6861" y="9002"/>
                  <a:pt x="6880" y="9051"/>
                  <a:pt x="6899" y="9101"/>
                </a:cubicBezTo>
                <a:cubicBezTo>
                  <a:pt x="6918" y="9051"/>
                  <a:pt x="6938" y="9002"/>
                  <a:pt x="6957" y="8952"/>
                </a:cubicBezTo>
                <a:cubicBezTo>
                  <a:pt x="6970" y="9051"/>
                  <a:pt x="6982" y="9151"/>
                  <a:pt x="6995" y="9250"/>
                </a:cubicBezTo>
                <a:cubicBezTo>
                  <a:pt x="7014" y="9233"/>
                  <a:pt x="7033" y="9217"/>
                  <a:pt x="7052" y="9200"/>
                </a:cubicBezTo>
                <a:lnTo>
                  <a:pt x="7109" y="9101"/>
                </a:lnTo>
                <a:lnTo>
                  <a:pt x="7167" y="9101"/>
                </a:lnTo>
                <a:lnTo>
                  <a:pt x="7224" y="9200"/>
                </a:lnTo>
                <a:lnTo>
                  <a:pt x="7281" y="9200"/>
                </a:lnTo>
                <a:lnTo>
                  <a:pt x="7339" y="9200"/>
                </a:lnTo>
                <a:lnTo>
                  <a:pt x="7396" y="9299"/>
                </a:lnTo>
                <a:cubicBezTo>
                  <a:pt x="7415" y="9332"/>
                  <a:pt x="7434" y="9366"/>
                  <a:pt x="7453" y="9399"/>
                </a:cubicBezTo>
                <a:lnTo>
                  <a:pt x="7513" y="9399"/>
                </a:lnTo>
                <a:lnTo>
                  <a:pt x="7570" y="9498"/>
                </a:lnTo>
                <a:lnTo>
                  <a:pt x="7627" y="9498"/>
                </a:lnTo>
                <a:cubicBezTo>
                  <a:pt x="7646" y="9531"/>
                  <a:pt x="7666" y="9564"/>
                  <a:pt x="7685" y="9597"/>
                </a:cubicBezTo>
                <a:cubicBezTo>
                  <a:pt x="7704" y="9547"/>
                  <a:pt x="7723" y="9498"/>
                  <a:pt x="7742" y="9448"/>
                </a:cubicBezTo>
                <a:lnTo>
                  <a:pt x="7780" y="9448"/>
                </a:lnTo>
                <a:lnTo>
                  <a:pt x="7837" y="9448"/>
                </a:lnTo>
                <a:cubicBezTo>
                  <a:pt x="7856" y="9498"/>
                  <a:pt x="7876" y="9547"/>
                  <a:pt x="7895" y="9597"/>
                </a:cubicBezTo>
                <a:cubicBezTo>
                  <a:pt x="7914" y="9547"/>
                  <a:pt x="7933" y="9498"/>
                  <a:pt x="7952" y="9448"/>
                </a:cubicBezTo>
                <a:lnTo>
                  <a:pt x="8009" y="9448"/>
                </a:lnTo>
                <a:cubicBezTo>
                  <a:pt x="8028" y="9498"/>
                  <a:pt x="8048" y="9547"/>
                  <a:pt x="8067" y="9597"/>
                </a:cubicBezTo>
                <a:lnTo>
                  <a:pt x="8124" y="9597"/>
                </a:lnTo>
                <a:lnTo>
                  <a:pt x="8181" y="9597"/>
                </a:lnTo>
                <a:cubicBezTo>
                  <a:pt x="8200" y="9580"/>
                  <a:pt x="8220" y="9564"/>
                  <a:pt x="8239" y="9547"/>
                </a:cubicBezTo>
                <a:lnTo>
                  <a:pt x="8296" y="9547"/>
                </a:lnTo>
                <a:cubicBezTo>
                  <a:pt x="8315" y="9531"/>
                  <a:pt x="8334" y="9514"/>
                  <a:pt x="8353" y="9498"/>
                </a:cubicBezTo>
                <a:cubicBezTo>
                  <a:pt x="8372" y="9514"/>
                  <a:pt x="8391" y="9531"/>
                  <a:pt x="8410" y="9547"/>
                </a:cubicBezTo>
                <a:cubicBezTo>
                  <a:pt x="8429" y="9564"/>
                  <a:pt x="8449" y="9580"/>
                  <a:pt x="8468" y="9597"/>
                </a:cubicBezTo>
                <a:lnTo>
                  <a:pt x="8506" y="9647"/>
                </a:lnTo>
                <a:cubicBezTo>
                  <a:pt x="8525" y="9630"/>
                  <a:pt x="8544" y="9614"/>
                  <a:pt x="8563" y="9597"/>
                </a:cubicBezTo>
                <a:cubicBezTo>
                  <a:pt x="8582" y="9649"/>
                  <a:pt x="8601" y="9700"/>
                  <a:pt x="8620" y="9752"/>
                </a:cubicBezTo>
                <a:lnTo>
                  <a:pt x="8678" y="9752"/>
                </a:lnTo>
                <a:lnTo>
                  <a:pt x="8735" y="9752"/>
                </a:lnTo>
                <a:cubicBezTo>
                  <a:pt x="8754" y="9769"/>
                  <a:pt x="8773" y="9785"/>
                  <a:pt x="8792" y="9802"/>
                </a:cubicBezTo>
                <a:cubicBezTo>
                  <a:pt x="8811" y="9835"/>
                  <a:pt x="8831" y="9868"/>
                  <a:pt x="8850" y="9901"/>
                </a:cubicBezTo>
                <a:cubicBezTo>
                  <a:pt x="8869" y="9884"/>
                  <a:pt x="8888" y="9868"/>
                  <a:pt x="8907" y="9851"/>
                </a:cubicBezTo>
                <a:cubicBezTo>
                  <a:pt x="8926" y="9835"/>
                  <a:pt x="8945" y="9818"/>
                  <a:pt x="8964" y="9802"/>
                </a:cubicBezTo>
                <a:lnTo>
                  <a:pt x="9022" y="9802"/>
                </a:lnTo>
                <a:cubicBezTo>
                  <a:pt x="9041" y="9818"/>
                  <a:pt x="9060" y="9835"/>
                  <a:pt x="9079" y="9851"/>
                </a:cubicBezTo>
                <a:cubicBezTo>
                  <a:pt x="9098" y="9868"/>
                  <a:pt x="9117" y="9884"/>
                  <a:pt x="9136" y="9901"/>
                </a:cubicBezTo>
                <a:cubicBezTo>
                  <a:pt x="9155" y="9917"/>
                  <a:pt x="9174" y="9934"/>
                  <a:pt x="9193" y="9950"/>
                </a:cubicBezTo>
                <a:lnTo>
                  <a:pt x="9251" y="9950"/>
                </a:lnTo>
                <a:cubicBezTo>
                  <a:pt x="9264" y="9917"/>
                  <a:pt x="9276" y="9884"/>
                  <a:pt x="9289" y="9851"/>
                </a:cubicBezTo>
                <a:lnTo>
                  <a:pt x="9346" y="9851"/>
                </a:lnTo>
                <a:lnTo>
                  <a:pt x="9406" y="9851"/>
                </a:lnTo>
                <a:cubicBezTo>
                  <a:pt x="9425" y="9868"/>
                  <a:pt x="9444" y="9884"/>
                  <a:pt x="9463" y="9901"/>
                </a:cubicBezTo>
                <a:cubicBezTo>
                  <a:pt x="9482" y="9851"/>
                  <a:pt x="9501" y="9802"/>
                  <a:pt x="9520" y="9752"/>
                </a:cubicBezTo>
                <a:cubicBezTo>
                  <a:pt x="9539" y="9785"/>
                  <a:pt x="9559" y="9818"/>
                  <a:pt x="9578" y="9851"/>
                </a:cubicBezTo>
                <a:cubicBezTo>
                  <a:pt x="9597" y="9868"/>
                  <a:pt x="9616" y="9884"/>
                  <a:pt x="9635" y="9901"/>
                </a:cubicBezTo>
                <a:lnTo>
                  <a:pt x="9692" y="9901"/>
                </a:lnTo>
                <a:lnTo>
                  <a:pt x="9750" y="9950"/>
                </a:lnTo>
                <a:lnTo>
                  <a:pt x="9807" y="9950"/>
                </a:lnTo>
                <a:lnTo>
                  <a:pt x="9864" y="9950"/>
                </a:lnTo>
                <a:cubicBezTo>
                  <a:pt x="9883" y="9917"/>
                  <a:pt x="9903" y="9884"/>
                  <a:pt x="9922" y="9851"/>
                </a:cubicBezTo>
                <a:lnTo>
                  <a:pt x="9979" y="9950"/>
                </a:lnTo>
                <a:lnTo>
                  <a:pt x="10017" y="1000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8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E8521DA-3BD3-4824-89E2-BCD97036981D}"/>
              </a:ext>
            </a:extLst>
          </p:cNvPr>
          <p:cNvGrpSpPr/>
          <p:nvPr/>
        </p:nvGrpSpPr>
        <p:grpSpPr>
          <a:xfrm>
            <a:off x="708870" y="449820"/>
            <a:ext cx="2942689" cy="4374925"/>
            <a:chOff x="1968710" y="449820"/>
            <a:chExt cx="2942689" cy="437492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747B96D-64AE-4EE6-A2F7-E2027B7F46BC}"/>
                </a:ext>
              </a:extLst>
            </p:cNvPr>
            <p:cNvSpPr/>
            <p:nvPr/>
          </p:nvSpPr>
          <p:spPr>
            <a:xfrm rot="20654356">
              <a:off x="3819478" y="449820"/>
              <a:ext cx="517967" cy="3852719"/>
            </a:xfrm>
            <a:prstGeom prst="rect">
              <a:avLst/>
            </a:prstGeom>
            <a:gradFill flip="none" rotWithShape="1">
              <a:gsLst>
                <a:gs pos="24000">
                  <a:srgbClr val="FF2525">
                    <a:alpha val="55000"/>
                  </a:srgbClr>
                </a:gs>
                <a:gs pos="0">
                  <a:srgbClr val="C00000">
                    <a:alpha val="54000"/>
                  </a:srgbClr>
                </a:gs>
                <a:gs pos="69000">
                  <a:srgbClr val="FFB3B3">
                    <a:alpha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92C5FDF-6DA8-477B-9353-61ABC42F77BE}"/>
                </a:ext>
              </a:extLst>
            </p:cNvPr>
            <p:cNvSpPr/>
            <p:nvPr/>
          </p:nvSpPr>
          <p:spPr>
            <a:xfrm rot="4452397">
              <a:off x="3230505" y="3143850"/>
              <a:ext cx="419100" cy="2942689"/>
            </a:xfrm>
            <a:prstGeom prst="rect">
              <a:avLst/>
            </a:prstGeom>
            <a:gradFill flip="none" rotWithShape="1">
              <a:gsLst>
                <a:gs pos="27000">
                  <a:srgbClr val="FF2525">
                    <a:alpha val="57000"/>
                  </a:srgbClr>
                </a:gs>
                <a:gs pos="0">
                  <a:srgbClr val="C00000">
                    <a:alpha val="56000"/>
                  </a:srgbClr>
                </a:gs>
                <a:gs pos="69000">
                  <a:srgbClr val="FFB3B3">
                    <a:alpha val="47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A4E9D5-2B4C-4FE7-885C-DF6C588D5461}"/>
              </a:ext>
            </a:extLst>
          </p:cNvPr>
          <p:cNvGrpSpPr/>
          <p:nvPr/>
        </p:nvGrpSpPr>
        <p:grpSpPr>
          <a:xfrm>
            <a:off x="3653049" y="2360783"/>
            <a:ext cx="4994685" cy="1255663"/>
            <a:chOff x="3653049" y="2360783"/>
            <a:chExt cx="4994685" cy="12556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5909E2-A647-45F8-9B02-A0C7D5CCE993}"/>
                </a:ext>
              </a:extLst>
            </p:cNvPr>
            <p:cNvSpPr txBox="1"/>
            <p:nvPr/>
          </p:nvSpPr>
          <p:spPr>
            <a:xfrm>
              <a:off x="5555221" y="2360783"/>
              <a:ext cx="309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Street Party Geo-Fence</a:t>
              </a:r>
              <a:endParaRPr lang="en-CA" sz="20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E5D4FD4-E582-4691-B3EC-045F0367C0E3}"/>
                </a:ext>
              </a:extLst>
            </p:cNvPr>
            <p:cNvCxnSpPr>
              <a:stCxn id="58" idx="1"/>
            </p:cNvCxnSpPr>
            <p:nvPr/>
          </p:nvCxnSpPr>
          <p:spPr>
            <a:xfrm flipH="1">
              <a:off x="3653049" y="2560838"/>
              <a:ext cx="1902172" cy="10556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3ABF2F-C6E8-4386-817B-27676A8F6BFB}"/>
              </a:ext>
            </a:extLst>
          </p:cNvPr>
          <p:cNvGrpSpPr/>
          <p:nvPr/>
        </p:nvGrpSpPr>
        <p:grpSpPr>
          <a:xfrm>
            <a:off x="3187321" y="5471920"/>
            <a:ext cx="5585447" cy="400110"/>
            <a:chOff x="3187321" y="5471920"/>
            <a:chExt cx="5585447" cy="4001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7E3986-C895-4D68-9CAA-50C27C14E7D8}"/>
                </a:ext>
              </a:extLst>
            </p:cNvPr>
            <p:cNvSpPr txBox="1"/>
            <p:nvPr/>
          </p:nvSpPr>
          <p:spPr>
            <a:xfrm>
              <a:off x="5555221" y="5471920"/>
              <a:ext cx="3217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Jurassic Park Geo-Fence</a:t>
              </a:r>
              <a:endParaRPr lang="en-CA" sz="20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BA2A3D-EBA9-4919-9DE9-1228053D6A19}"/>
                </a:ext>
              </a:extLst>
            </p:cNvPr>
            <p:cNvCxnSpPr>
              <a:stCxn id="57" idx="1"/>
            </p:cNvCxnSpPr>
            <p:nvPr/>
          </p:nvCxnSpPr>
          <p:spPr>
            <a:xfrm flipH="1">
              <a:off x="3187321" y="5671975"/>
              <a:ext cx="2367900" cy="0"/>
            </a:xfrm>
            <a:prstGeom prst="line">
              <a:avLst/>
            </a:prstGeom>
            <a:ln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4ADA41DF-CE40-4A9E-AF1D-08599E2D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33" y="2980228"/>
            <a:ext cx="2447619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E2E7D54E-5FD1-491A-84F1-4E1C42981F09}"/>
              </a:ext>
            </a:extLst>
          </p:cNvPr>
          <p:cNvGrpSpPr/>
          <p:nvPr/>
        </p:nvGrpSpPr>
        <p:grpSpPr>
          <a:xfrm>
            <a:off x="9154861" y="4106334"/>
            <a:ext cx="1980439" cy="1143109"/>
            <a:chOff x="3462737" y="2913314"/>
            <a:chExt cx="1980439" cy="114310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0D33DB-4F3A-4BEA-B3F2-D512A3A42FB2}"/>
                </a:ext>
              </a:extLst>
            </p:cNvPr>
            <p:cNvSpPr txBox="1"/>
            <p:nvPr/>
          </p:nvSpPr>
          <p:spPr>
            <a:xfrm>
              <a:off x="4189307" y="3410092"/>
              <a:ext cx="1253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Robust</a:t>
              </a:r>
            </a:p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Real Time</a:t>
              </a:r>
              <a:endParaRPr lang="en-CA" dirty="0">
                <a:solidFill>
                  <a:srgbClr val="0465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90295D7-F99A-4807-B458-E7F05855C968}"/>
                </a:ext>
              </a:extLst>
            </p:cNvPr>
            <p:cNvCxnSpPr>
              <a:cxnSpLocks/>
            </p:cNvCxnSpPr>
            <p:nvPr/>
          </p:nvCxnSpPr>
          <p:spPr>
            <a:xfrm>
              <a:off x="3462737" y="2913314"/>
              <a:ext cx="557212" cy="478380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F10917-64EE-4108-A76A-F794110D7FD4}"/>
              </a:ext>
            </a:extLst>
          </p:cNvPr>
          <p:cNvGrpSpPr/>
          <p:nvPr/>
        </p:nvGrpSpPr>
        <p:grpSpPr>
          <a:xfrm>
            <a:off x="4385880" y="3062209"/>
            <a:ext cx="1802113" cy="923330"/>
            <a:chOff x="4680367" y="3046761"/>
            <a:chExt cx="1802113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8AB34E-6406-47A3-8F1B-11999C9A6265}"/>
                </a:ext>
              </a:extLst>
            </p:cNvPr>
            <p:cNvSpPr txBox="1"/>
            <p:nvPr/>
          </p:nvSpPr>
          <p:spPr>
            <a:xfrm>
              <a:off x="4680367" y="3046761"/>
              <a:ext cx="11160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Mobile </a:t>
              </a:r>
            </a:p>
            <a:p>
              <a:pPr algn="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Phone </a:t>
              </a:r>
            </a:p>
            <a:p>
              <a:pPr algn="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Tracking</a:t>
              </a:r>
              <a:endParaRPr lang="en-CA" dirty="0">
                <a:solidFill>
                  <a:srgbClr val="0465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FAC067-1D5C-4457-84F7-C7EB0E280F3A}"/>
                </a:ext>
              </a:extLst>
            </p:cNvPr>
            <p:cNvCxnSpPr>
              <a:cxnSpLocks/>
            </p:cNvCxnSpPr>
            <p:nvPr/>
          </p:nvCxnSpPr>
          <p:spPr>
            <a:xfrm>
              <a:off x="5801013" y="3521801"/>
              <a:ext cx="681467" cy="0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E8521DA-3BD3-4824-89E2-BCD97036981D}"/>
              </a:ext>
            </a:extLst>
          </p:cNvPr>
          <p:cNvGrpSpPr/>
          <p:nvPr/>
        </p:nvGrpSpPr>
        <p:grpSpPr>
          <a:xfrm>
            <a:off x="708870" y="449820"/>
            <a:ext cx="2942689" cy="4374925"/>
            <a:chOff x="1968710" y="449820"/>
            <a:chExt cx="2942689" cy="437492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747B96D-64AE-4EE6-A2F7-E2027B7F46BC}"/>
                </a:ext>
              </a:extLst>
            </p:cNvPr>
            <p:cNvSpPr/>
            <p:nvPr/>
          </p:nvSpPr>
          <p:spPr>
            <a:xfrm rot="20654356">
              <a:off x="3819478" y="449820"/>
              <a:ext cx="517967" cy="3852719"/>
            </a:xfrm>
            <a:prstGeom prst="rect">
              <a:avLst/>
            </a:prstGeom>
            <a:gradFill flip="none" rotWithShape="1">
              <a:gsLst>
                <a:gs pos="24000">
                  <a:srgbClr val="FF2525">
                    <a:alpha val="55000"/>
                  </a:srgbClr>
                </a:gs>
                <a:gs pos="0">
                  <a:srgbClr val="C00000">
                    <a:alpha val="54000"/>
                  </a:srgbClr>
                </a:gs>
                <a:gs pos="69000">
                  <a:srgbClr val="FFB3B3">
                    <a:alpha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92C5FDF-6DA8-477B-9353-61ABC42F77BE}"/>
                </a:ext>
              </a:extLst>
            </p:cNvPr>
            <p:cNvSpPr/>
            <p:nvPr/>
          </p:nvSpPr>
          <p:spPr>
            <a:xfrm rot="4452397">
              <a:off x="3230505" y="3143850"/>
              <a:ext cx="419100" cy="2942689"/>
            </a:xfrm>
            <a:prstGeom prst="rect">
              <a:avLst/>
            </a:prstGeom>
            <a:gradFill flip="none" rotWithShape="1">
              <a:gsLst>
                <a:gs pos="27000">
                  <a:srgbClr val="FF2525">
                    <a:alpha val="57000"/>
                  </a:srgbClr>
                </a:gs>
                <a:gs pos="0">
                  <a:srgbClr val="C00000">
                    <a:alpha val="56000"/>
                  </a:srgbClr>
                </a:gs>
                <a:gs pos="69000">
                  <a:srgbClr val="FFB3B3">
                    <a:alpha val="47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FD12C7F-8B5B-447B-A1BB-D4120548B3C7}"/>
              </a:ext>
            </a:extLst>
          </p:cNvPr>
          <p:cNvGrpSpPr/>
          <p:nvPr/>
        </p:nvGrpSpPr>
        <p:grpSpPr>
          <a:xfrm>
            <a:off x="9172639" y="1877155"/>
            <a:ext cx="2976727" cy="1237281"/>
            <a:chOff x="3788284" y="3260469"/>
            <a:chExt cx="2976727" cy="123728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7E87D11-459E-4D5F-B7B8-3D9C6F93B040}"/>
                </a:ext>
              </a:extLst>
            </p:cNvPr>
            <p:cNvSpPr txBox="1"/>
            <p:nvPr/>
          </p:nvSpPr>
          <p:spPr>
            <a:xfrm>
              <a:off x="4437963" y="3260469"/>
              <a:ext cx="2327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Combines with </a:t>
              </a:r>
            </a:p>
            <a:p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location and </a:t>
              </a:r>
              <a:r>
                <a:rPr lang="en-US" dirty="0" err="1">
                  <a:solidFill>
                    <a:srgbClr val="0465A4"/>
                  </a:solidFill>
                  <a:latin typeface="Century Gothic" panose="020B0502020202020204" pitchFamily="34" charset="0"/>
                </a:rPr>
                <a:t>behavioural</a:t>
              </a:r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 data.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5BADC63-8A9B-4762-94D0-D25A27D5B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8284" y="4098586"/>
              <a:ext cx="545318" cy="399164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79D93D7-5C85-42FB-9C2A-16111509B1F9}"/>
              </a:ext>
            </a:extLst>
          </p:cNvPr>
          <p:cNvGrpSpPr/>
          <p:nvPr/>
        </p:nvGrpSpPr>
        <p:grpSpPr>
          <a:xfrm>
            <a:off x="6280793" y="4714728"/>
            <a:ext cx="1912703" cy="1202959"/>
            <a:chOff x="3828236" y="2459653"/>
            <a:chExt cx="1912703" cy="120295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F544435-01CD-49F9-A760-72697CDC4704}"/>
                </a:ext>
              </a:extLst>
            </p:cNvPr>
            <p:cNvSpPr txBox="1"/>
            <p:nvPr/>
          </p:nvSpPr>
          <p:spPr>
            <a:xfrm>
              <a:off x="3828236" y="3016281"/>
              <a:ext cx="1912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Collected Daily</a:t>
              </a:r>
            </a:p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Nationally</a:t>
              </a:r>
              <a:endParaRPr lang="en-CA" dirty="0">
                <a:solidFill>
                  <a:srgbClr val="0465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89753F4-0F5C-4B80-B332-4732265B5FD4}"/>
                </a:ext>
              </a:extLst>
            </p:cNvPr>
            <p:cNvCxnSpPr>
              <a:cxnSpLocks/>
            </p:cNvCxnSpPr>
            <p:nvPr/>
          </p:nvCxnSpPr>
          <p:spPr>
            <a:xfrm>
              <a:off x="4786044" y="2459653"/>
              <a:ext cx="0" cy="484981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9FF990C-7499-4DF4-A132-A4B77D219894}"/>
              </a:ext>
            </a:extLst>
          </p:cNvPr>
          <p:cNvGrpSpPr/>
          <p:nvPr/>
        </p:nvGrpSpPr>
        <p:grpSpPr>
          <a:xfrm>
            <a:off x="6118476" y="1387153"/>
            <a:ext cx="2237336" cy="1469098"/>
            <a:chOff x="2298208" y="3400470"/>
            <a:chExt cx="2237336" cy="146909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09F0E8D-E259-496E-9F6A-449D00BF362E}"/>
                </a:ext>
              </a:extLst>
            </p:cNvPr>
            <p:cNvSpPr txBox="1"/>
            <p:nvPr/>
          </p:nvSpPr>
          <p:spPr>
            <a:xfrm>
              <a:off x="2298208" y="3400470"/>
              <a:ext cx="2237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De-Identified</a:t>
              </a:r>
            </a:p>
            <a:p>
              <a:pPr algn="ctr"/>
              <a:r>
                <a:rPr lang="en-US" dirty="0">
                  <a:solidFill>
                    <a:srgbClr val="0465A4"/>
                  </a:solidFill>
                  <a:latin typeface="Century Gothic" panose="020B0502020202020204" pitchFamily="34" charset="0"/>
                </a:rPr>
                <a:t>Profile Information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38DDEA0-5AD2-4D25-9075-358C9A0B27E9}"/>
                </a:ext>
              </a:extLst>
            </p:cNvPr>
            <p:cNvCxnSpPr>
              <a:cxnSpLocks/>
            </p:cNvCxnSpPr>
            <p:nvPr/>
          </p:nvCxnSpPr>
          <p:spPr>
            <a:xfrm>
              <a:off x="3410468" y="4114277"/>
              <a:ext cx="0" cy="755291"/>
            </a:xfrm>
            <a:prstGeom prst="line">
              <a:avLst/>
            </a:prstGeom>
            <a:ln w="3175">
              <a:solidFill>
                <a:srgbClr val="0466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0D668-9485-4DDC-A240-FB88B9EB318B}"/>
              </a:ext>
            </a:extLst>
          </p:cNvPr>
          <p:cNvSpPr/>
          <p:nvPr/>
        </p:nvSpPr>
        <p:spPr>
          <a:xfrm>
            <a:off x="6235569" y="2737504"/>
            <a:ext cx="2945668" cy="180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65F66-0D2F-4E77-84C9-37BD2FD1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33" y="2980228"/>
            <a:ext cx="2447619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32A880B-9758-4576-9B40-FC0EB61E9A0D}"/>
              </a:ext>
            </a:extLst>
          </p:cNvPr>
          <p:cNvGrpSpPr/>
          <p:nvPr/>
        </p:nvGrpSpPr>
        <p:grpSpPr>
          <a:xfrm>
            <a:off x="8728022" y="1601205"/>
            <a:ext cx="2392508" cy="5048810"/>
            <a:chOff x="7559469" y="1601205"/>
            <a:chExt cx="2392508" cy="5048810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0CE185C0-A1E6-4AAD-9538-BDAD2D048F76}"/>
                </a:ext>
              </a:extLst>
            </p:cNvPr>
            <p:cNvGrpSpPr/>
            <p:nvPr/>
          </p:nvGrpSpPr>
          <p:grpSpPr>
            <a:xfrm>
              <a:off x="7559469" y="1601205"/>
              <a:ext cx="2392508" cy="4656474"/>
              <a:chOff x="5435600" y="1601205"/>
              <a:chExt cx="3056237" cy="4656474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6D2C406-FB0C-4AAA-BAB7-26F638DAA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6257679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4E618E6-270B-4E46-9CE0-52F547C2E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5481600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EF72D649-C2B5-4429-B71D-17498C279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4705521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6C961C6-3361-401E-9B80-0009D5D4FE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3929442"/>
                <a:ext cx="305623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DB4B21B-34F1-4010-B404-1D49DCD577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3153363"/>
                <a:ext cx="2973009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0A3F51-7308-4DE4-A22F-6D538C95B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2377284"/>
                <a:ext cx="293576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813B4D85-D440-4ACD-A141-003F034DC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5600" y="1601205"/>
                <a:ext cx="2935767" cy="0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F935CFF-2854-4DA6-BB52-3935DEE77D25}"/>
                </a:ext>
              </a:extLst>
            </p:cNvPr>
            <p:cNvGrpSpPr/>
            <p:nvPr/>
          </p:nvGrpSpPr>
          <p:grpSpPr>
            <a:xfrm flipV="1">
              <a:off x="7896845" y="6257677"/>
              <a:ext cx="1157529" cy="145637"/>
              <a:chOff x="5283200" y="568412"/>
              <a:chExt cx="1625600" cy="5432553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DA2504A-5BA9-441E-9CAE-BD1A1C23D71C}"/>
                  </a:ext>
                </a:extLst>
              </p:cNvPr>
              <p:cNvCxnSpPr/>
              <p:nvPr/>
            </p:nvCxnSpPr>
            <p:spPr>
              <a:xfrm>
                <a:off x="5283200" y="568412"/>
                <a:ext cx="0" cy="5432553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7C37F58C-997E-4578-ABB8-A802C1638770}"/>
                  </a:ext>
                </a:extLst>
              </p:cNvPr>
              <p:cNvCxnSpPr/>
              <p:nvPr/>
            </p:nvCxnSpPr>
            <p:spPr>
              <a:xfrm>
                <a:off x="6096000" y="568412"/>
                <a:ext cx="0" cy="5432553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5DAAF902-5D56-4238-8AFE-C22001610B04}"/>
                  </a:ext>
                </a:extLst>
              </p:cNvPr>
              <p:cNvCxnSpPr/>
              <p:nvPr/>
            </p:nvCxnSpPr>
            <p:spPr>
              <a:xfrm>
                <a:off x="6908800" y="568412"/>
                <a:ext cx="0" cy="5432553"/>
              </a:xfrm>
              <a:prstGeom prst="line">
                <a:avLst/>
              </a:prstGeom>
              <a:ln w="3175">
                <a:solidFill>
                  <a:srgbClr val="EFBB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26FE6E21-862D-461B-AA6E-C549EA787211}"/>
                </a:ext>
              </a:extLst>
            </p:cNvPr>
            <p:cNvSpPr txBox="1"/>
            <p:nvPr/>
          </p:nvSpPr>
          <p:spPr>
            <a:xfrm>
              <a:off x="7650749" y="6342238"/>
              <a:ext cx="50847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M-1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FC08E4-F0ED-4D85-A99B-0AF9837DD1D5}"/>
                </a:ext>
              </a:extLst>
            </p:cNvPr>
            <p:cNvSpPr txBox="1"/>
            <p:nvPr/>
          </p:nvSpPr>
          <p:spPr>
            <a:xfrm>
              <a:off x="8247146" y="6342238"/>
              <a:ext cx="44275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1-2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5F0092E6-5408-4953-8679-7C56919BC61E}"/>
                </a:ext>
              </a:extLst>
            </p:cNvPr>
            <p:cNvSpPr txBox="1"/>
            <p:nvPr/>
          </p:nvSpPr>
          <p:spPr>
            <a:xfrm>
              <a:off x="8836157" y="6342238"/>
              <a:ext cx="44275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2-3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65867D9-6DA0-4F4A-8805-0A9F86B3BA67}"/>
                </a:ext>
              </a:extLst>
            </p:cNvPr>
            <p:cNvSpPr txBox="1"/>
            <p:nvPr/>
          </p:nvSpPr>
          <p:spPr>
            <a:xfrm>
              <a:off x="9414920" y="6342238"/>
              <a:ext cx="44275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3-4</a:t>
              </a:r>
              <a:endParaRPr lang="en-CA" sz="140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E8521DA-3BD3-4824-89E2-BCD97036981D}"/>
              </a:ext>
            </a:extLst>
          </p:cNvPr>
          <p:cNvGrpSpPr/>
          <p:nvPr/>
        </p:nvGrpSpPr>
        <p:grpSpPr>
          <a:xfrm>
            <a:off x="708870" y="449820"/>
            <a:ext cx="2942689" cy="4374925"/>
            <a:chOff x="1968710" y="449820"/>
            <a:chExt cx="2942689" cy="437492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747B96D-64AE-4EE6-A2F7-E2027B7F46BC}"/>
                </a:ext>
              </a:extLst>
            </p:cNvPr>
            <p:cNvSpPr/>
            <p:nvPr/>
          </p:nvSpPr>
          <p:spPr>
            <a:xfrm rot="20654356">
              <a:off x="3819478" y="449820"/>
              <a:ext cx="517967" cy="3852719"/>
            </a:xfrm>
            <a:prstGeom prst="rect">
              <a:avLst/>
            </a:prstGeom>
            <a:gradFill flip="none" rotWithShape="1">
              <a:gsLst>
                <a:gs pos="24000">
                  <a:srgbClr val="FF2525">
                    <a:alpha val="55000"/>
                  </a:srgbClr>
                </a:gs>
                <a:gs pos="0">
                  <a:srgbClr val="C00000">
                    <a:alpha val="54000"/>
                  </a:srgbClr>
                </a:gs>
                <a:gs pos="69000">
                  <a:srgbClr val="FFB3B3">
                    <a:alpha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92C5FDF-6DA8-477B-9353-61ABC42F77BE}"/>
                </a:ext>
              </a:extLst>
            </p:cNvPr>
            <p:cNvSpPr/>
            <p:nvPr/>
          </p:nvSpPr>
          <p:spPr>
            <a:xfrm rot="4452397">
              <a:off x="3230505" y="3143850"/>
              <a:ext cx="419100" cy="2942689"/>
            </a:xfrm>
            <a:prstGeom prst="rect">
              <a:avLst/>
            </a:prstGeom>
            <a:gradFill flip="none" rotWithShape="1">
              <a:gsLst>
                <a:gs pos="27000">
                  <a:srgbClr val="FF2525">
                    <a:alpha val="57000"/>
                  </a:srgbClr>
                </a:gs>
                <a:gs pos="0">
                  <a:srgbClr val="C00000">
                    <a:alpha val="56000"/>
                  </a:srgbClr>
                </a:gs>
                <a:gs pos="69000">
                  <a:srgbClr val="FFB3B3">
                    <a:alpha val="47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78F862A-A3B5-4BA5-8813-411C67742FB4}"/>
              </a:ext>
            </a:extLst>
          </p:cNvPr>
          <p:cNvGrpSpPr/>
          <p:nvPr/>
        </p:nvGrpSpPr>
        <p:grpSpPr>
          <a:xfrm>
            <a:off x="6204167" y="3303197"/>
            <a:ext cx="569388" cy="2954479"/>
            <a:chOff x="5177077" y="3303197"/>
            <a:chExt cx="569388" cy="2954479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>
              <a:off x="5217423" y="3342399"/>
              <a:ext cx="463889" cy="2915277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A307A2A-EBE0-4AD6-9DF5-03626F110E86}"/>
                </a:ext>
              </a:extLst>
            </p:cNvPr>
            <p:cNvSpPr txBox="1"/>
            <p:nvPr/>
          </p:nvSpPr>
          <p:spPr>
            <a:xfrm>
              <a:off x="5177077" y="3303197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371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F938717-1AB0-492C-AE3A-C8DF04D5BA09}"/>
              </a:ext>
            </a:extLst>
          </p:cNvPr>
          <p:cNvGrpSpPr/>
          <p:nvPr/>
        </p:nvGrpSpPr>
        <p:grpSpPr>
          <a:xfrm>
            <a:off x="6785019" y="4083076"/>
            <a:ext cx="569388" cy="2174600"/>
            <a:chOff x="6307042" y="4083076"/>
            <a:chExt cx="569388" cy="2174600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6710D8E2-CB5F-4E1F-A319-6A7A061A0C82}"/>
                </a:ext>
              </a:extLst>
            </p:cNvPr>
            <p:cNvSpPr/>
            <p:nvPr/>
          </p:nvSpPr>
          <p:spPr>
            <a:xfrm>
              <a:off x="6335496" y="4116163"/>
              <a:ext cx="463889" cy="2141513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2000"/>
                  </a:srgbClr>
                </a:gs>
                <a:gs pos="85000">
                  <a:srgbClr val="FFE697">
                    <a:alpha val="57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36499A2-5F75-4A65-B477-71822DF14427}"/>
                </a:ext>
              </a:extLst>
            </p:cNvPr>
            <p:cNvSpPr txBox="1"/>
            <p:nvPr/>
          </p:nvSpPr>
          <p:spPr>
            <a:xfrm>
              <a:off x="6307042" y="4083076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272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EE45D0A2-F454-4D5E-8718-166DCC188B0C}"/>
              </a:ext>
            </a:extLst>
          </p:cNvPr>
          <p:cNvGrpSpPr/>
          <p:nvPr/>
        </p:nvGrpSpPr>
        <p:grpSpPr>
          <a:xfrm>
            <a:off x="7342263" y="4825714"/>
            <a:ext cx="569388" cy="1431962"/>
            <a:chOff x="6864286" y="4825714"/>
            <a:chExt cx="569388" cy="1431962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CDA3E1F-943E-40C2-B7A1-68DB8526771E}"/>
                </a:ext>
              </a:extLst>
            </p:cNvPr>
            <p:cNvSpPr/>
            <p:nvPr/>
          </p:nvSpPr>
          <p:spPr>
            <a:xfrm>
              <a:off x="6904456" y="4825714"/>
              <a:ext cx="463889" cy="1431962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7000"/>
                  </a:srgbClr>
                </a:gs>
                <a:gs pos="85000">
                  <a:srgbClr val="FFE697">
                    <a:alpha val="63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6CF726D-667F-427A-A8C9-8AD8FB3D5A0F}"/>
                </a:ext>
              </a:extLst>
            </p:cNvPr>
            <p:cNvSpPr txBox="1"/>
            <p:nvPr/>
          </p:nvSpPr>
          <p:spPr>
            <a:xfrm>
              <a:off x="6864286" y="4832222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187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5594189-39F5-4DC6-9047-861743C0BF67}"/>
              </a:ext>
            </a:extLst>
          </p:cNvPr>
          <p:cNvGrpSpPr/>
          <p:nvPr/>
        </p:nvGrpSpPr>
        <p:grpSpPr>
          <a:xfrm>
            <a:off x="4496380" y="3929442"/>
            <a:ext cx="3476204" cy="2720573"/>
            <a:chOff x="3469290" y="3929442"/>
            <a:chExt cx="3476204" cy="2720573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E6DDD291-91AC-4FCE-A19E-A993E4F25259}"/>
                </a:ext>
              </a:extLst>
            </p:cNvPr>
            <p:cNvGrpSpPr/>
            <p:nvPr/>
          </p:nvGrpSpPr>
          <p:grpSpPr>
            <a:xfrm>
              <a:off x="3469290" y="3929442"/>
              <a:ext cx="3476204" cy="2328237"/>
              <a:chOff x="3413109" y="3929442"/>
              <a:chExt cx="4440571" cy="2328237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1E067922-F1B7-4D26-A9E4-15479E6F6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3109" y="6257679"/>
                <a:ext cx="4440571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962591F-C5BD-40F2-A7B8-77F45891A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2458" y="5481600"/>
                <a:ext cx="4351222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C30288C-861B-4E52-B1B8-CE27C3AE5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2458" y="4705521"/>
                <a:ext cx="4351222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3BC7431E-300F-4C28-8D71-48CA5E174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2458" y="3929442"/>
                <a:ext cx="4351222" cy="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A98C9426-CA39-4CA6-9B8C-00B1E56FC4EC}"/>
                </a:ext>
              </a:extLst>
            </p:cNvPr>
            <p:cNvGrpSpPr/>
            <p:nvPr/>
          </p:nvGrpSpPr>
          <p:grpSpPr>
            <a:xfrm flipV="1">
              <a:off x="3809645" y="6242437"/>
              <a:ext cx="2793644" cy="160877"/>
              <a:chOff x="2985487" y="568412"/>
              <a:chExt cx="3923313" cy="6001036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58ACEDD4-7881-49B3-A49F-703F5EAD1B5E}"/>
                  </a:ext>
                </a:extLst>
              </p:cNvPr>
              <p:cNvCxnSpPr/>
              <p:nvPr/>
            </p:nvCxnSpPr>
            <p:spPr>
              <a:xfrm>
                <a:off x="5283200" y="568412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AA9AFBA-FE4F-4D36-824F-E5371E93947D}"/>
                  </a:ext>
                </a:extLst>
              </p:cNvPr>
              <p:cNvCxnSpPr/>
              <p:nvPr/>
            </p:nvCxnSpPr>
            <p:spPr>
              <a:xfrm>
                <a:off x="6096000" y="568412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634BB06-B330-4865-A83B-D4C494BB538F}"/>
                  </a:ext>
                </a:extLst>
              </p:cNvPr>
              <p:cNvCxnSpPr/>
              <p:nvPr/>
            </p:nvCxnSpPr>
            <p:spPr>
              <a:xfrm>
                <a:off x="6908800" y="568412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9E44A6A-4597-44D7-B286-566D14EACD3A}"/>
                  </a:ext>
                </a:extLst>
              </p:cNvPr>
              <p:cNvCxnSpPr/>
              <p:nvPr/>
            </p:nvCxnSpPr>
            <p:spPr>
              <a:xfrm>
                <a:off x="4497936" y="947400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61ED61E-D374-4157-B310-C1375B5BF906}"/>
                  </a:ext>
                </a:extLst>
              </p:cNvPr>
              <p:cNvCxnSpPr/>
              <p:nvPr/>
            </p:nvCxnSpPr>
            <p:spPr>
              <a:xfrm>
                <a:off x="3741713" y="947400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97B8050-B027-4920-B3FD-60A7989AC660}"/>
                  </a:ext>
                </a:extLst>
              </p:cNvPr>
              <p:cNvCxnSpPr/>
              <p:nvPr/>
            </p:nvCxnSpPr>
            <p:spPr>
              <a:xfrm>
                <a:off x="2985487" y="1136895"/>
                <a:ext cx="0" cy="5432553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1BED382-26F5-4A48-9BF8-9A8853F045EF}"/>
                </a:ext>
              </a:extLst>
            </p:cNvPr>
            <p:cNvSpPr txBox="1"/>
            <p:nvPr/>
          </p:nvSpPr>
          <p:spPr>
            <a:xfrm>
              <a:off x="5199664" y="6342238"/>
              <a:ext cx="50847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M-1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90678BFF-30FB-42A2-9685-F97D3A6F2BC7}"/>
                </a:ext>
              </a:extLst>
            </p:cNvPr>
            <p:cNvSpPr txBox="1"/>
            <p:nvPr/>
          </p:nvSpPr>
          <p:spPr>
            <a:xfrm>
              <a:off x="5796062" y="6342238"/>
              <a:ext cx="442749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1-2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0141B5CE-F84C-4DD1-86D1-CDD03255F5B5}"/>
                </a:ext>
              </a:extLst>
            </p:cNvPr>
            <p:cNvSpPr txBox="1"/>
            <p:nvPr/>
          </p:nvSpPr>
          <p:spPr>
            <a:xfrm>
              <a:off x="6385073" y="6342238"/>
              <a:ext cx="442749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2-3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1C06D1-6EE3-43E0-961C-0EDF65ED6B46}"/>
                </a:ext>
              </a:extLst>
            </p:cNvPr>
            <p:cNvSpPr txBox="1"/>
            <p:nvPr/>
          </p:nvSpPr>
          <p:spPr>
            <a:xfrm>
              <a:off x="4575403" y="6342238"/>
              <a:ext cx="607859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11-M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598515-92CE-4A50-B484-21F022B66127}"/>
                </a:ext>
              </a:extLst>
            </p:cNvPr>
            <p:cNvSpPr txBox="1"/>
            <p:nvPr/>
          </p:nvSpPr>
          <p:spPr>
            <a:xfrm>
              <a:off x="4036197" y="6342238"/>
              <a:ext cx="64152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10-11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8779429-97F7-4589-987A-D6EB6567812E}"/>
                </a:ext>
              </a:extLst>
            </p:cNvPr>
            <p:cNvSpPr txBox="1"/>
            <p:nvPr/>
          </p:nvSpPr>
          <p:spPr>
            <a:xfrm>
              <a:off x="3538293" y="6342238"/>
              <a:ext cx="542136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9-10</a:t>
              </a:r>
              <a:endParaRPr lang="en-CA" sz="1400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59AB0D1-86E3-4929-A660-782AF706C497}"/>
              </a:ext>
            </a:extLst>
          </p:cNvPr>
          <p:cNvGrpSpPr/>
          <p:nvPr/>
        </p:nvGrpSpPr>
        <p:grpSpPr>
          <a:xfrm>
            <a:off x="8795070" y="2063483"/>
            <a:ext cx="569388" cy="4194193"/>
            <a:chOff x="8175630" y="2063483"/>
            <a:chExt cx="569388" cy="4194193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CA75ED9-BA12-4D6E-AA9E-5B701915773D}"/>
                </a:ext>
              </a:extLst>
            </p:cNvPr>
            <p:cNvSpPr/>
            <p:nvPr/>
          </p:nvSpPr>
          <p:spPr>
            <a:xfrm>
              <a:off x="8215976" y="2092647"/>
              <a:ext cx="463889" cy="4165029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DD4AAC0-54A7-47E2-AD4B-25F384ACB60E}"/>
                </a:ext>
              </a:extLst>
            </p:cNvPr>
            <p:cNvSpPr txBox="1"/>
            <p:nvPr/>
          </p:nvSpPr>
          <p:spPr>
            <a:xfrm>
              <a:off x="8175630" y="2063483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533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763F35B-DECF-407B-94CC-539A85B76814}"/>
              </a:ext>
            </a:extLst>
          </p:cNvPr>
          <p:cNvGrpSpPr/>
          <p:nvPr/>
        </p:nvGrpSpPr>
        <p:grpSpPr>
          <a:xfrm>
            <a:off x="9373834" y="1324931"/>
            <a:ext cx="569388" cy="4932745"/>
            <a:chOff x="8754394" y="1324931"/>
            <a:chExt cx="569388" cy="4932745"/>
          </a:xfrm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DE0DB0D2-8C20-44DB-800B-D0A4B6FB1684}"/>
                </a:ext>
              </a:extLst>
            </p:cNvPr>
            <p:cNvSpPr/>
            <p:nvPr/>
          </p:nvSpPr>
          <p:spPr>
            <a:xfrm>
              <a:off x="8794740" y="1376399"/>
              <a:ext cx="463889" cy="4881277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7CFDA52-C772-4CED-A0BE-EB5BC2138D27}"/>
                </a:ext>
              </a:extLst>
            </p:cNvPr>
            <p:cNvSpPr txBox="1"/>
            <p:nvPr/>
          </p:nvSpPr>
          <p:spPr>
            <a:xfrm>
              <a:off x="8754394" y="1324931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627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6B7CF81-2CF4-4000-8EE0-7CE2283076F7}"/>
              </a:ext>
            </a:extLst>
          </p:cNvPr>
          <p:cNvGrpSpPr/>
          <p:nvPr/>
        </p:nvGrpSpPr>
        <p:grpSpPr>
          <a:xfrm>
            <a:off x="9941194" y="3188898"/>
            <a:ext cx="569388" cy="3068779"/>
            <a:chOff x="9321754" y="3188898"/>
            <a:chExt cx="569388" cy="3068779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69EC7EA-6EA4-45E6-9E9D-853244B8F8E5}"/>
                </a:ext>
              </a:extLst>
            </p:cNvPr>
            <p:cNvSpPr/>
            <p:nvPr/>
          </p:nvSpPr>
          <p:spPr>
            <a:xfrm>
              <a:off x="9362100" y="3222793"/>
              <a:ext cx="463889" cy="3034884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1E126527-146B-4C6E-9A21-B36C56D7FFE3}"/>
                </a:ext>
              </a:extLst>
            </p:cNvPr>
            <p:cNvSpPr txBox="1"/>
            <p:nvPr/>
          </p:nvSpPr>
          <p:spPr>
            <a:xfrm>
              <a:off x="9321754" y="3188898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390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E85B83C-B6DC-4436-9DFF-12B646A94E97}"/>
              </a:ext>
            </a:extLst>
          </p:cNvPr>
          <p:cNvGrpSpPr/>
          <p:nvPr/>
        </p:nvGrpSpPr>
        <p:grpSpPr>
          <a:xfrm>
            <a:off x="5639551" y="4298820"/>
            <a:ext cx="569388" cy="1958856"/>
            <a:chOff x="5177078" y="4298820"/>
            <a:chExt cx="569388" cy="195885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48D14BE-47B6-4C08-B580-2A8BA22EDC80}"/>
                </a:ext>
              </a:extLst>
            </p:cNvPr>
            <p:cNvSpPr/>
            <p:nvPr/>
          </p:nvSpPr>
          <p:spPr>
            <a:xfrm>
              <a:off x="5217423" y="4373513"/>
              <a:ext cx="463889" cy="1884163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8F0252-2A41-4195-A249-0786642769B6}"/>
                </a:ext>
              </a:extLst>
            </p:cNvPr>
            <p:cNvSpPr txBox="1"/>
            <p:nvPr/>
          </p:nvSpPr>
          <p:spPr>
            <a:xfrm>
              <a:off x="5177078" y="4298820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242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52BB9CA-9C9D-485F-B827-A10EC22C667F}"/>
              </a:ext>
            </a:extLst>
          </p:cNvPr>
          <p:cNvGrpSpPr/>
          <p:nvPr/>
        </p:nvGrpSpPr>
        <p:grpSpPr>
          <a:xfrm>
            <a:off x="5096721" y="4787579"/>
            <a:ext cx="569388" cy="1470097"/>
            <a:chOff x="5177078" y="4787579"/>
            <a:chExt cx="569388" cy="147009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6A5AAB-58EC-41EB-902F-3B9A018B7EEE}"/>
                </a:ext>
              </a:extLst>
            </p:cNvPr>
            <p:cNvSpPr/>
            <p:nvPr/>
          </p:nvSpPr>
          <p:spPr>
            <a:xfrm>
              <a:off x="5217423" y="4832222"/>
              <a:ext cx="463889" cy="142545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6224D3-CB9B-46EC-BDC3-338026CE8772}"/>
                </a:ext>
              </a:extLst>
            </p:cNvPr>
            <p:cNvSpPr txBox="1"/>
            <p:nvPr/>
          </p:nvSpPr>
          <p:spPr>
            <a:xfrm>
              <a:off x="5177078" y="4787579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182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A643B0B-B12C-4A49-AEC3-728E7868DA27}"/>
              </a:ext>
            </a:extLst>
          </p:cNvPr>
          <p:cNvGrpSpPr/>
          <p:nvPr/>
        </p:nvGrpSpPr>
        <p:grpSpPr>
          <a:xfrm>
            <a:off x="4566326" y="4361519"/>
            <a:ext cx="569388" cy="1896157"/>
            <a:chOff x="5177078" y="4361519"/>
            <a:chExt cx="569388" cy="189615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D1A9AD5-84CC-4EB6-96C8-55F2B82B5F35}"/>
                </a:ext>
              </a:extLst>
            </p:cNvPr>
            <p:cNvSpPr/>
            <p:nvPr/>
          </p:nvSpPr>
          <p:spPr>
            <a:xfrm>
              <a:off x="5217423" y="4427252"/>
              <a:ext cx="463889" cy="183042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E9860ED-8A4C-40FD-ABF4-E30CAD58F741}"/>
                </a:ext>
              </a:extLst>
            </p:cNvPr>
            <p:cNvSpPr txBox="1"/>
            <p:nvPr/>
          </p:nvSpPr>
          <p:spPr>
            <a:xfrm>
              <a:off x="5177078" y="4361519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239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A4D846-C34F-48B2-8199-E0664130009A}"/>
              </a:ext>
            </a:extLst>
          </p:cNvPr>
          <p:cNvGrpSpPr/>
          <p:nvPr/>
        </p:nvGrpSpPr>
        <p:grpSpPr>
          <a:xfrm>
            <a:off x="10551143" y="4927601"/>
            <a:ext cx="569388" cy="1330076"/>
            <a:chOff x="9321755" y="4927601"/>
            <a:chExt cx="569388" cy="1330076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FB36DBB-60E5-410A-9BDA-AD0437749E1A}"/>
                </a:ext>
              </a:extLst>
            </p:cNvPr>
            <p:cNvSpPr/>
            <p:nvPr/>
          </p:nvSpPr>
          <p:spPr>
            <a:xfrm>
              <a:off x="9362100" y="4928775"/>
              <a:ext cx="463889" cy="1328902"/>
            </a:xfrm>
            <a:prstGeom prst="rect">
              <a:avLst/>
            </a:prstGeom>
            <a:gradFill>
              <a:gsLst>
                <a:gs pos="27000">
                  <a:srgbClr val="ED7E7E">
                    <a:alpha val="57000"/>
                  </a:srgbClr>
                </a:gs>
                <a:gs pos="0">
                  <a:srgbClr val="C00000">
                    <a:alpha val="53000"/>
                  </a:srgbClr>
                </a:gs>
                <a:gs pos="62000">
                  <a:srgbClr val="FFAFAF">
                    <a:alpha val="55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3ED31EA-B89C-4809-BA3F-AF9A94F90F87}"/>
                </a:ext>
              </a:extLst>
            </p:cNvPr>
            <p:cNvSpPr txBox="1"/>
            <p:nvPr/>
          </p:nvSpPr>
          <p:spPr>
            <a:xfrm>
              <a:off x="9321755" y="4927601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177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D74C28A-EDA9-473B-870D-E9FE893829D6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1290233-336F-47CD-B9D8-B9360AE57565}"/>
              </a:ext>
            </a:extLst>
          </p:cNvPr>
          <p:cNvSpPr txBox="1"/>
          <p:nvPr/>
        </p:nvSpPr>
        <p:spPr>
          <a:xfrm>
            <a:off x="4028132" y="437054"/>
            <a:ext cx="374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C8F00"/>
                </a:solidFill>
                <a:latin typeface="Century Gothic" panose="020B0502020202020204" pitchFamily="34" charset="0"/>
              </a:rPr>
              <a:t>Same time a week earlier</a:t>
            </a:r>
            <a:endParaRPr lang="en-CA" b="1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6641FA4-EA80-4B61-9B7C-B6011E9029E1}"/>
              </a:ext>
            </a:extLst>
          </p:cNvPr>
          <p:cNvSpPr txBox="1"/>
          <p:nvPr/>
        </p:nvSpPr>
        <p:spPr>
          <a:xfrm>
            <a:off x="4028132" y="710829"/>
            <a:ext cx="374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E7A7A"/>
                </a:solidFill>
                <a:latin typeface="Century Gothic" panose="020B0502020202020204" pitchFamily="34" charset="0"/>
              </a:rPr>
              <a:t>Same time a week earlier</a:t>
            </a:r>
            <a:endParaRPr lang="en-CA" b="1" dirty="0">
              <a:solidFill>
                <a:srgbClr val="DE7A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8AB3BBD-CE93-4929-BDBF-0B669AA84096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125" grpId="0"/>
      <p:bldP spid="1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69D39E-4E5C-42A7-B627-98C1C05A609A}"/>
              </a:ext>
            </a:extLst>
          </p:cNvPr>
          <p:cNvGrpSpPr/>
          <p:nvPr/>
        </p:nvGrpSpPr>
        <p:grpSpPr>
          <a:xfrm>
            <a:off x="8371896" y="1836876"/>
            <a:ext cx="971758" cy="4338803"/>
            <a:chOff x="8371896" y="1836876"/>
            <a:chExt cx="971758" cy="4338803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 rot="5400000">
              <a:off x="8713893" y="14948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9BDBDC-4157-4A77-B27D-998AFC8039D0}"/>
                </a:ext>
              </a:extLst>
            </p:cNvPr>
            <p:cNvSpPr/>
            <p:nvPr/>
          </p:nvSpPr>
          <p:spPr>
            <a:xfrm rot="5400000">
              <a:off x="8713893" y="20020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98F51DA-FF5C-41EA-95CE-EC7CB216E897}"/>
                </a:ext>
              </a:extLst>
            </p:cNvPr>
            <p:cNvSpPr/>
            <p:nvPr/>
          </p:nvSpPr>
          <p:spPr>
            <a:xfrm rot="5400000">
              <a:off x="8713893" y="25092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CBD166-1E1F-44C8-A67B-10B644A0C265}"/>
                </a:ext>
              </a:extLst>
            </p:cNvPr>
            <p:cNvSpPr/>
            <p:nvPr/>
          </p:nvSpPr>
          <p:spPr>
            <a:xfrm rot="5400000">
              <a:off x="8713892" y="3016480"/>
              <a:ext cx="281203" cy="96519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6283A50-0A2D-4DC5-8285-9F0ABA6A0439}"/>
                </a:ext>
              </a:extLst>
            </p:cNvPr>
            <p:cNvSpPr/>
            <p:nvPr/>
          </p:nvSpPr>
          <p:spPr>
            <a:xfrm rot="5400000">
              <a:off x="8713891" y="35236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A53AA63-A045-405A-A0A8-A24836677582}"/>
                </a:ext>
              </a:extLst>
            </p:cNvPr>
            <p:cNvSpPr/>
            <p:nvPr/>
          </p:nvSpPr>
          <p:spPr>
            <a:xfrm rot="5400000">
              <a:off x="8713891" y="40308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783AD34-FFFE-4849-9341-4F4E4873D37C}"/>
                </a:ext>
              </a:extLst>
            </p:cNvPr>
            <p:cNvSpPr/>
            <p:nvPr/>
          </p:nvSpPr>
          <p:spPr>
            <a:xfrm rot="5400000">
              <a:off x="8717173" y="4534799"/>
              <a:ext cx="281203" cy="97175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D418430-0A17-481A-9B78-B06BA4EE01B7}"/>
                </a:ext>
              </a:extLst>
            </p:cNvPr>
            <p:cNvSpPr/>
            <p:nvPr/>
          </p:nvSpPr>
          <p:spPr>
            <a:xfrm rot="5400000">
              <a:off x="8717172" y="50420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8E25582-C8CD-4A43-B481-9005FAEF344E}"/>
                </a:ext>
              </a:extLst>
            </p:cNvPr>
            <p:cNvSpPr/>
            <p:nvPr/>
          </p:nvSpPr>
          <p:spPr>
            <a:xfrm rot="5400000">
              <a:off x="8717172" y="55492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CEA33-9280-42FB-96B3-B955DD6BCA69}"/>
              </a:ext>
            </a:extLst>
          </p:cNvPr>
          <p:cNvGrpSpPr/>
          <p:nvPr/>
        </p:nvGrpSpPr>
        <p:grpSpPr>
          <a:xfrm>
            <a:off x="6128586" y="1792810"/>
            <a:ext cx="1880643" cy="4426932"/>
            <a:chOff x="6128586" y="1792810"/>
            <a:chExt cx="1880643" cy="442693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1BED382-26F5-4A48-9BF8-9A8853F045EF}"/>
                </a:ext>
              </a:extLst>
            </p:cNvPr>
            <p:cNvSpPr txBox="1"/>
            <p:nvPr/>
          </p:nvSpPr>
          <p:spPr>
            <a:xfrm>
              <a:off x="6933292" y="1792810"/>
              <a:ext cx="10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95B5AF-6E38-458F-8EEB-C168E77CBD50}"/>
                </a:ext>
              </a:extLst>
            </p:cNvPr>
            <p:cNvSpPr txBox="1"/>
            <p:nvPr/>
          </p:nvSpPr>
          <p:spPr>
            <a:xfrm>
              <a:off x="7019856" y="2300010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Korean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636B57F-CDD0-458C-84FD-135593069900}"/>
                </a:ext>
              </a:extLst>
            </p:cNvPr>
            <p:cNvSpPr txBox="1"/>
            <p:nvPr/>
          </p:nvSpPr>
          <p:spPr>
            <a:xfrm>
              <a:off x="6917262" y="280721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Chinese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D1AC56B-1BED-46D9-B41B-392303C7146A}"/>
                </a:ext>
              </a:extLst>
            </p:cNvPr>
            <p:cNvSpPr txBox="1"/>
            <p:nvPr/>
          </p:nvSpPr>
          <p:spPr>
            <a:xfrm>
              <a:off x="7039091" y="3314410"/>
              <a:ext cx="97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3BACA4-5220-43FB-AD8F-D15997CCCACE}"/>
                </a:ext>
              </a:extLst>
            </p:cNvPr>
            <p:cNvSpPr txBox="1"/>
            <p:nvPr/>
          </p:nvSpPr>
          <p:spPr>
            <a:xfrm>
              <a:off x="6128586" y="382161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Latin American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50A5972-9C35-4A64-8810-8DAE984B1056}"/>
                </a:ext>
              </a:extLst>
            </p:cNvPr>
            <p:cNvSpPr txBox="1"/>
            <p:nvPr/>
          </p:nvSpPr>
          <p:spPr>
            <a:xfrm>
              <a:off x="7223436" y="432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Black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12F35D8-D93B-4267-A9E8-B928E53312B6}"/>
                </a:ext>
              </a:extLst>
            </p:cNvPr>
            <p:cNvSpPr txBox="1"/>
            <p:nvPr/>
          </p:nvSpPr>
          <p:spPr>
            <a:xfrm>
              <a:off x="7269924" y="483601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Arab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A3D15CB-19A5-4266-9210-E206D34D8932}"/>
                </a:ext>
              </a:extLst>
            </p:cNvPr>
            <p:cNvSpPr txBox="1"/>
            <p:nvPr/>
          </p:nvSpPr>
          <p:spPr>
            <a:xfrm>
              <a:off x="6915660" y="534321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5EC9B15-5537-49FE-B1C1-2DB1F485B682}"/>
                </a:ext>
              </a:extLst>
            </p:cNvPr>
            <p:cNvSpPr txBox="1"/>
            <p:nvPr/>
          </p:nvSpPr>
          <p:spPr>
            <a:xfrm>
              <a:off x="7077563" y="5850410"/>
              <a:ext cx="93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Filipino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EA559-DD86-47E9-89A5-BC79C4295946}"/>
              </a:ext>
            </a:extLst>
          </p:cNvPr>
          <p:cNvGrpSpPr/>
          <p:nvPr/>
        </p:nvGrpSpPr>
        <p:grpSpPr>
          <a:xfrm>
            <a:off x="3982412" y="437054"/>
            <a:ext cx="5131101" cy="369332"/>
            <a:chOff x="3982412" y="437054"/>
            <a:chExt cx="5131101" cy="369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81EBA2-451D-4165-9AFE-1F085F5D4E44}"/>
                </a:ext>
              </a:extLst>
            </p:cNvPr>
            <p:cNvSpPr txBox="1"/>
            <p:nvPr/>
          </p:nvSpPr>
          <p:spPr>
            <a:xfrm>
              <a:off x="3982412" y="437054"/>
              <a:ext cx="3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Bell Subscribers in Total Canada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9259F7D-1693-4A7D-8D79-8A829876F34F}"/>
                </a:ext>
              </a:extLst>
            </p:cNvPr>
            <p:cNvSpPr/>
            <p:nvPr/>
          </p:nvSpPr>
          <p:spPr>
            <a:xfrm rot="5400000">
              <a:off x="8314041" y="-72974"/>
              <a:ext cx="211184" cy="1387761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E3D462-0901-4C37-8251-6C1A3F177920}"/>
              </a:ext>
            </a:extLst>
          </p:cNvPr>
          <p:cNvGrpSpPr/>
          <p:nvPr/>
        </p:nvGrpSpPr>
        <p:grpSpPr>
          <a:xfrm>
            <a:off x="8371898" y="1696915"/>
            <a:ext cx="2915275" cy="4650840"/>
            <a:chOff x="8371898" y="1696915"/>
            <a:chExt cx="3529310" cy="4650840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E067922-F1B7-4D26-A9E4-15479E6F6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61816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62591F-C5BD-40F2-A7B8-77F45891AE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38253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C30288C-861B-4E52-B1B8-CE27C3AE5D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14689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BC7431E-300F-4C28-8D71-48CA5E174A8B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208" y="1792810"/>
              <a:ext cx="0" cy="4436748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3EB2376-1EBC-4985-9C58-1274A029C6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0393" y="1696915"/>
              <a:ext cx="0" cy="465084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08392FB-835A-4126-9A5F-AC3B05797456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45353E-8374-4A28-A70A-82693807A4FC}"/>
              </a:ext>
            </a:extLst>
          </p:cNvPr>
          <p:cNvGrpSpPr/>
          <p:nvPr/>
        </p:nvGrpSpPr>
        <p:grpSpPr>
          <a:xfrm>
            <a:off x="7944632" y="850291"/>
            <a:ext cx="2768707" cy="5497464"/>
            <a:chOff x="7944632" y="850291"/>
            <a:chExt cx="2768707" cy="54974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02B8079-E13D-4152-8962-0850EBCB3B01}"/>
                </a:ext>
              </a:extLst>
            </p:cNvPr>
            <p:cNvSpPr txBox="1"/>
            <p:nvPr/>
          </p:nvSpPr>
          <p:spPr>
            <a:xfrm>
              <a:off x="7944632" y="850291"/>
              <a:ext cx="27687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If racial minorities </a:t>
              </a:r>
            </a:p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matched the country…</a:t>
              </a:r>
            </a:p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100</a:t>
              </a:r>
              <a:endParaRPr lang="en-CA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B713BB6-B345-4434-B2C4-0293DFDE8BC4}"/>
                </a:ext>
              </a:extLst>
            </p:cNvPr>
            <p:cNvCxnSpPr>
              <a:cxnSpLocks/>
            </p:cNvCxnSpPr>
            <p:nvPr/>
          </p:nvCxnSpPr>
          <p:spPr>
            <a:xfrm>
              <a:off x="9347841" y="1696915"/>
              <a:ext cx="0" cy="4650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8AB5237-F4F8-43DA-BA98-13D44DBEC4C4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69D39E-4E5C-42A7-B627-98C1C05A609A}"/>
              </a:ext>
            </a:extLst>
          </p:cNvPr>
          <p:cNvGrpSpPr/>
          <p:nvPr/>
        </p:nvGrpSpPr>
        <p:grpSpPr>
          <a:xfrm>
            <a:off x="8371896" y="1836876"/>
            <a:ext cx="971758" cy="4338803"/>
            <a:chOff x="8371896" y="1836876"/>
            <a:chExt cx="971758" cy="4338803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 rot="5400000">
              <a:off x="8713893" y="14948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9BDBDC-4157-4A77-B27D-998AFC8039D0}"/>
                </a:ext>
              </a:extLst>
            </p:cNvPr>
            <p:cNvSpPr/>
            <p:nvPr/>
          </p:nvSpPr>
          <p:spPr>
            <a:xfrm rot="5400000">
              <a:off x="8713893" y="20020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98F51DA-FF5C-41EA-95CE-EC7CB216E897}"/>
                </a:ext>
              </a:extLst>
            </p:cNvPr>
            <p:cNvSpPr/>
            <p:nvPr/>
          </p:nvSpPr>
          <p:spPr>
            <a:xfrm rot="5400000">
              <a:off x="8713893" y="2509279"/>
              <a:ext cx="281203" cy="96519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CBD166-1E1F-44C8-A67B-10B644A0C265}"/>
                </a:ext>
              </a:extLst>
            </p:cNvPr>
            <p:cNvSpPr/>
            <p:nvPr/>
          </p:nvSpPr>
          <p:spPr>
            <a:xfrm rot="5400000">
              <a:off x="8713892" y="3016480"/>
              <a:ext cx="281203" cy="96519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6283A50-0A2D-4DC5-8285-9F0ABA6A0439}"/>
                </a:ext>
              </a:extLst>
            </p:cNvPr>
            <p:cNvSpPr/>
            <p:nvPr/>
          </p:nvSpPr>
          <p:spPr>
            <a:xfrm rot="5400000">
              <a:off x="8713891" y="35236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A53AA63-A045-405A-A0A8-A24836677582}"/>
                </a:ext>
              </a:extLst>
            </p:cNvPr>
            <p:cNvSpPr/>
            <p:nvPr/>
          </p:nvSpPr>
          <p:spPr>
            <a:xfrm rot="5400000">
              <a:off x="8713891" y="4030881"/>
              <a:ext cx="281203" cy="965194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783AD34-FFFE-4849-9341-4F4E4873D37C}"/>
                </a:ext>
              </a:extLst>
            </p:cNvPr>
            <p:cNvSpPr/>
            <p:nvPr/>
          </p:nvSpPr>
          <p:spPr>
            <a:xfrm rot="5400000">
              <a:off x="8717173" y="4534799"/>
              <a:ext cx="281203" cy="971758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D418430-0A17-481A-9B78-B06BA4EE01B7}"/>
                </a:ext>
              </a:extLst>
            </p:cNvPr>
            <p:cNvSpPr/>
            <p:nvPr/>
          </p:nvSpPr>
          <p:spPr>
            <a:xfrm rot="5400000">
              <a:off x="8717172" y="50420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8E25582-C8CD-4A43-B481-9005FAEF344E}"/>
                </a:ext>
              </a:extLst>
            </p:cNvPr>
            <p:cNvSpPr/>
            <p:nvPr/>
          </p:nvSpPr>
          <p:spPr>
            <a:xfrm rot="5400000">
              <a:off x="8717172" y="5549200"/>
              <a:ext cx="281203" cy="9717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CEA33-9280-42FB-96B3-B955DD6BCA69}"/>
              </a:ext>
            </a:extLst>
          </p:cNvPr>
          <p:cNvGrpSpPr/>
          <p:nvPr/>
        </p:nvGrpSpPr>
        <p:grpSpPr>
          <a:xfrm>
            <a:off x="6128586" y="1792810"/>
            <a:ext cx="1880643" cy="4426932"/>
            <a:chOff x="6128586" y="1792810"/>
            <a:chExt cx="1880643" cy="442693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1BED382-26F5-4A48-9BF8-9A8853F045EF}"/>
                </a:ext>
              </a:extLst>
            </p:cNvPr>
            <p:cNvSpPr txBox="1"/>
            <p:nvPr/>
          </p:nvSpPr>
          <p:spPr>
            <a:xfrm>
              <a:off x="6933292" y="1792810"/>
              <a:ext cx="10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95B5AF-6E38-458F-8EEB-C168E77CBD50}"/>
                </a:ext>
              </a:extLst>
            </p:cNvPr>
            <p:cNvSpPr txBox="1"/>
            <p:nvPr/>
          </p:nvSpPr>
          <p:spPr>
            <a:xfrm>
              <a:off x="7019856" y="2300010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Korean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636B57F-CDD0-458C-84FD-135593069900}"/>
                </a:ext>
              </a:extLst>
            </p:cNvPr>
            <p:cNvSpPr txBox="1"/>
            <p:nvPr/>
          </p:nvSpPr>
          <p:spPr>
            <a:xfrm>
              <a:off x="6917262" y="280721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Chinese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D1AC56B-1BED-46D9-B41B-392303C7146A}"/>
                </a:ext>
              </a:extLst>
            </p:cNvPr>
            <p:cNvSpPr txBox="1"/>
            <p:nvPr/>
          </p:nvSpPr>
          <p:spPr>
            <a:xfrm>
              <a:off x="7039091" y="3314410"/>
              <a:ext cx="97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3BACA4-5220-43FB-AD8F-D15997CCCACE}"/>
                </a:ext>
              </a:extLst>
            </p:cNvPr>
            <p:cNvSpPr txBox="1"/>
            <p:nvPr/>
          </p:nvSpPr>
          <p:spPr>
            <a:xfrm>
              <a:off x="6128586" y="382161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Latin American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50A5972-9C35-4A64-8810-8DAE984B1056}"/>
                </a:ext>
              </a:extLst>
            </p:cNvPr>
            <p:cNvSpPr txBox="1"/>
            <p:nvPr/>
          </p:nvSpPr>
          <p:spPr>
            <a:xfrm>
              <a:off x="7223436" y="432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Black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12F35D8-D93B-4267-A9E8-B928E53312B6}"/>
                </a:ext>
              </a:extLst>
            </p:cNvPr>
            <p:cNvSpPr txBox="1"/>
            <p:nvPr/>
          </p:nvSpPr>
          <p:spPr>
            <a:xfrm>
              <a:off x="7269924" y="483601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Arab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A3D15CB-19A5-4266-9210-E206D34D8932}"/>
                </a:ext>
              </a:extLst>
            </p:cNvPr>
            <p:cNvSpPr txBox="1"/>
            <p:nvPr/>
          </p:nvSpPr>
          <p:spPr>
            <a:xfrm>
              <a:off x="6915660" y="534321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5EC9B15-5537-49FE-B1C1-2DB1F485B682}"/>
                </a:ext>
              </a:extLst>
            </p:cNvPr>
            <p:cNvSpPr txBox="1"/>
            <p:nvPr/>
          </p:nvSpPr>
          <p:spPr>
            <a:xfrm>
              <a:off x="7077563" y="5850410"/>
              <a:ext cx="93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Filipino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E3D462-0901-4C37-8251-6C1A3F177920}"/>
              </a:ext>
            </a:extLst>
          </p:cNvPr>
          <p:cNvGrpSpPr/>
          <p:nvPr/>
        </p:nvGrpSpPr>
        <p:grpSpPr>
          <a:xfrm>
            <a:off x="8371898" y="1696915"/>
            <a:ext cx="2915275" cy="4650840"/>
            <a:chOff x="8371898" y="1696915"/>
            <a:chExt cx="3529310" cy="4650840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E067922-F1B7-4D26-A9E4-15479E6F6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61816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62591F-C5BD-40F2-A7B8-77F45891AE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38253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C30288C-861B-4E52-B1B8-CE27C3AE5D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14689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BC7431E-300F-4C28-8D71-48CA5E174A8B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208" y="1792810"/>
              <a:ext cx="0" cy="4436748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3EB2376-1EBC-4985-9C58-1274A029C6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0393" y="1696915"/>
              <a:ext cx="0" cy="465084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45353E-8374-4A28-A70A-82693807A4FC}"/>
              </a:ext>
            </a:extLst>
          </p:cNvPr>
          <p:cNvGrpSpPr/>
          <p:nvPr/>
        </p:nvGrpSpPr>
        <p:grpSpPr>
          <a:xfrm>
            <a:off x="9044287" y="1295467"/>
            <a:ext cx="569388" cy="5052288"/>
            <a:chOff x="9044287" y="1295467"/>
            <a:chExt cx="569388" cy="505228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02B8079-E13D-4152-8962-0850EBCB3B01}"/>
                </a:ext>
              </a:extLst>
            </p:cNvPr>
            <p:cNvSpPr txBox="1"/>
            <p:nvPr/>
          </p:nvSpPr>
          <p:spPr>
            <a:xfrm>
              <a:off x="9044287" y="1295467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100</a:t>
              </a:r>
              <a:endParaRPr lang="en-CA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B713BB6-B345-4434-B2C4-0293DFDE8BC4}"/>
                </a:ext>
              </a:extLst>
            </p:cNvPr>
            <p:cNvCxnSpPr>
              <a:cxnSpLocks/>
            </p:cNvCxnSpPr>
            <p:nvPr/>
          </p:nvCxnSpPr>
          <p:spPr>
            <a:xfrm>
              <a:off x="9347841" y="1696915"/>
              <a:ext cx="0" cy="4650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17932E-9985-488A-ABE5-C096227A74E8}"/>
              </a:ext>
            </a:extLst>
          </p:cNvPr>
          <p:cNvGrpSpPr/>
          <p:nvPr/>
        </p:nvGrpSpPr>
        <p:grpSpPr>
          <a:xfrm>
            <a:off x="8371896" y="1792810"/>
            <a:ext cx="3411657" cy="4426932"/>
            <a:chOff x="8371896" y="1792810"/>
            <a:chExt cx="3411657" cy="44269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D1E4AFE-49D6-4A76-831D-4CEDBAC3C410}"/>
                </a:ext>
              </a:extLst>
            </p:cNvPr>
            <p:cNvGrpSpPr/>
            <p:nvPr/>
          </p:nvGrpSpPr>
          <p:grpSpPr>
            <a:xfrm>
              <a:off x="8371896" y="1792810"/>
              <a:ext cx="3411657" cy="369332"/>
              <a:chOff x="8371896" y="1792810"/>
              <a:chExt cx="3411657" cy="36933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0F3C1E0-B898-4E5B-921B-E52FA5CCD3B1}"/>
                  </a:ext>
                </a:extLst>
              </p:cNvPr>
              <p:cNvSpPr/>
              <p:nvPr/>
            </p:nvSpPr>
            <p:spPr>
              <a:xfrm rot="5400000">
                <a:off x="9641470" y="567301"/>
                <a:ext cx="281203" cy="2820352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41BD273-D74B-4FC0-A40A-47B3EC7C1D92}"/>
                  </a:ext>
                </a:extLst>
              </p:cNvPr>
              <p:cNvSpPr txBox="1"/>
              <p:nvPr/>
            </p:nvSpPr>
            <p:spPr>
              <a:xfrm>
                <a:off x="11214165" y="17928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282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7851FB9-AC93-4B24-A786-2DD96A7C5A12}"/>
                </a:ext>
              </a:extLst>
            </p:cNvPr>
            <p:cNvGrpSpPr/>
            <p:nvPr/>
          </p:nvGrpSpPr>
          <p:grpSpPr>
            <a:xfrm>
              <a:off x="8371896" y="2295722"/>
              <a:ext cx="3004771" cy="369332"/>
              <a:chOff x="8371896" y="2295722"/>
              <a:chExt cx="3004771" cy="36933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806F92-911A-4228-8AA3-93F59ED8536A}"/>
                  </a:ext>
                </a:extLst>
              </p:cNvPr>
              <p:cNvSpPr/>
              <p:nvPr/>
            </p:nvSpPr>
            <p:spPr>
              <a:xfrm rot="5400000">
                <a:off x="9489072" y="1226899"/>
                <a:ext cx="281203" cy="2515556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9AE1133-4B12-4C99-96E8-BC9B24649693}"/>
                  </a:ext>
                </a:extLst>
              </p:cNvPr>
              <p:cNvSpPr txBox="1"/>
              <p:nvPr/>
            </p:nvSpPr>
            <p:spPr>
              <a:xfrm>
                <a:off x="10807279" y="2295722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256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8937F68-97A7-4449-BD1C-C97A5F866E82}"/>
                </a:ext>
              </a:extLst>
            </p:cNvPr>
            <p:cNvGrpSpPr/>
            <p:nvPr/>
          </p:nvGrpSpPr>
          <p:grpSpPr>
            <a:xfrm>
              <a:off x="8371896" y="2807210"/>
              <a:ext cx="2876951" cy="369332"/>
              <a:chOff x="8371896" y="2807210"/>
              <a:chExt cx="2876951" cy="36933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644C7CE-1DA7-4999-9D52-B7ED89BA903D}"/>
                  </a:ext>
                </a:extLst>
              </p:cNvPr>
              <p:cNvSpPr/>
              <p:nvPr/>
            </p:nvSpPr>
            <p:spPr>
              <a:xfrm rot="5400000">
                <a:off x="9361053" y="1862118"/>
                <a:ext cx="281203" cy="2259518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6333BDD-272A-4BED-9C70-D9FE53D8A9C4}"/>
                  </a:ext>
                </a:extLst>
              </p:cNvPr>
              <p:cNvSpPr txBox="1"/>
              <p:nvPr/>
            </p:nvSpPr>
            <p:spPr>
              <a:xfrm>
                <a:off x="10679459" y="28072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231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1E1EBB2-7BA4-4A6C-B7CE-9C6E02829502}"/>
                </a:ext>
              </a:extLst>
            </p:cNvPr>
            <p:cNvGrpSpPr/>
            <p:nvPr/>
          </p:nvGrpSpPr>
          <p:grpSpPr>
            <a:xfrm>
              <a:off x="8371896" y="3314410"/>
              <a:ext cx="2804999" cy="369332"/>
              <a:chOff x="8371896" y="3314410"/>
              <a:chExt cx="2804999" cy="369332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745092D-49F0-466C-9DE7-75F7B4507975}"/>
                  </a:ext>
                </a:extLst>
              </p:cNvPr>
              <p:cNvSpPr/>
              <p:nvPr/>
            </p:nvSpPr>
            <p:spPr>
              <a:xfrm rot="5400000">
                <a:off x="9336671" y="2393700"/>
                <a:ext cx="281203" cy="2210754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F23FD74-FEB5-4A0A-9747-80F6838769FE}"/>
                  </a:ext>
                </a:extLst>
              </p:cNvPr>
              <p:cNvSpPr txBox="1"/>
              <p:nvPr/>
            </p:nvSpPr>
            <p:spPr>
              <a:xfrm>
                <a:off x="10607507" y="33144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219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1B20636-2A8F-46C1-B9A5-CE6DD40EF1C7}"/>
                </a:ext>
              </a:extLst>
            </p:cNvPr>
            <p:cNvGrpSpPr/>
            <p:nvPr/>
          </p:nvGrpSpPr>
          <p:grpSpPr>
            <a:xfrm>
              <a:off x="8371896" y="3821610"/>
              <a:ext cx="2697526" cy="369332"/>
              <a:chOff x="8371896" y="3821610"/>
              <a:chExt cx="2697526" cy="369332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54D83C4-C6D8-4AF9-87C7-886B6027846A}"/>
                  </a:ext>
                </a:extLst>
              </p:cNvPr>
              <p:cNvSpPr/>
              <p:nvPr/>
            </p:nvSpPr>
            <p:spPr>
              <a:xfrm rot="5400000">
                <a:off x="9181220" y="3056351"/>
                <a:ext cx="281203" cy="1899852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96051D8-5763-44F8-A8D1-147D2E23A116}"/>
                  </a:ext>
                </a:extLst>
              </p:cNvPr>
              <p:cNvSpPr txBox="1"/>
              <p:nvPr/>
            </p:nvSpPr>
            <p:spPr>
              <a:xfrm>
                <a:off x="10500034" y="38216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190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DED5831-D153-43C3-AA0B-DB646AB54C1D}"/>
                </a:ext>
              </a:extLst>
            </p:cNvPr>
            <p:cNvGrpSpPr/>
            <p:nvPr/>
          </p:nvGrpSpPr>
          <p:grpSpPr>
            <a:xfrm>
              <a:off x="8371896" y="4328810"/>
              <a:ext cx="2576641" cy="369332"/>
              <a:chOff x="8371896" y="4328810"/>
              <a:chExt cx="2576641" cy="369332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7390F7F-6EDC-4BD5-8E41-70E9F610ADE1}"/>
                  </a:ext>
                </a:extLst>
              </p:cNvPr>
              <p:cNvSpPr/>
              <p:nvPr/>
            </p:nvSpPr>
            <p:spPr>
              <a:xfrm rot="5400000">
                <a:off x="9056257" y="3688514"/>
                <a:ext cx="281203" cy="1649926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D7FC0B4-CD88-46C1-9DBD-053D80F713E7}"/>
                  </a:ext>
                </a:extLst>
              </p:cNvPr>
              <p:cNvSpPr txBox="1"/>
              <p:nvPr/>
            </p:nvSpPr>
            <p:spPr>
              <a:xfrm>
                <a:off x="10379149" y="43288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168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A09FAEE-4BD3-496D-A7EE-23594167AD12}"/>
                </a:ext>
              </a:extLst>
            </p:cNvPr>
            <p:cNvGrpSpPr/>
            <p:nvPr/>
          </p:nvGrpSpPr>
          <p:grpSpPr>
            <a:xfrm>
              <a:off x="8371896" y="4836010"/>
              <a:ext cx="2023801" cy="369332"/>
              <a:chOff x="8371896" y="4836010"/>
              <a:chExt cx="2023801" cy="36933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5BF2733-62E4-4ED7-BCD9-2659DB0EBDCE}"/>
                  </a:ext>
                </a:extLst>
              </p:cNvPr>
              <p:cNvSpPr/>
              <p:nvPr/>
            </p:nvSpPr>
            <p:spPr>
              <a:xfrm rot="5400000">
                <a:off x="8989946" y="4262025"/>
                <a:ext cx="281203" cy="1517304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F30C6F2-EE71-4D12-B895-E98774163C24}"/>
                  </a:ext>
                </a:extLst>
              </p:cNvPr>
              <p:cNvSpPr txBox="1"/>
              <p:nvPr/>
            </p:nvSpPr>
            <p:spPr>
              <a:xfrm>
                <a:off x="9826309" y="48360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147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D419AE7-2DB6-42CB-9CD6-EA627567927E}"/>
                </a:ext>
              </a:extLst>
            </p:cNvPr>
            <p:cNvGrpSpPr/>
            <p:nvPr/>
          </p:nvGrpSpPr>
          <p:grpSpPr>
            <a:xfrm>
              <a:off x="8371896" y="5343210"/>
              <a:ext cx="1893178" cy="369332"/>
              <a:chOff x="8371896" y="5343210"/>
              <a:chExt cx="1893178" cy="36933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CD32530-8250-4DBD-8783-26C17CA233A4}"/>
                  </a:ext>
                </a:extLst>
              </p:cNvPr>
              <p:cNvSpPr/>
              <p:nvPr/>
            </p:nvSpPr>
            <p:spPr>
              <a:xfrm rot="5400000">
                <a:off x="8867269" y="4891902"/>
                <a:ext cx="281203" cy="1271950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74EF9FF-FEBB-4212-9819-AF18CE10AC08}"/>
                  </a:ext>
                </a:extLst>
              </p:cNvPr>
              <p:cNvSpPr txBox="1"/>
              <p:nvPr/>
            </p:nvSpPr>
            <p:spPr>
              <a:xfrm>
                <a:off x="9695686" y="53432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124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4310302-A302-4606-9C8B-5CF662A85EB9}"/>
                </a:ext>
              </a:extLst>
            </p:cNvPr>
            <p:cNvGrpSpPr/>
            <p:nvPr/>
          </p:nvGrpSpPr>
          <p:grpSpPr>
            <a:xfrm>
              <a:off x="8371896" y="5850410"/>
              <a:ext cx="1893178" cy="369332"/>
              <a:chOff x="8371896" y="5850410"/>
              <a:chExt cx="1893178" cy="36933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6BD3DA5-C27E-449A-978C-C685AEF5CCDF}"/>
                  </a:ext>
                </a:extLst>
              </p:cNvPr>
              <p:cNvSpPr/>
              <p:nvPr/>
            </p:nvSpPr>
            <p:spPr>
              <a:xfrm rot="5400000">
                <a:off x="8867265" y="5399106"/>
                <a:ext cx="281203" cy="1271942"/>
              </a:xfrm>
              <a:prstGeom prst="rect">
                <a:avLst/>
              </a:prstGeom>
              <a:gradFill flip="none" rotWithShape="1">
                <a:gsLst>
                  <a:gs pos="57000">
                    <a:srgbClr val="FFC000">
                      <a:alpha val="56000"/>
                    </a:srgbClr>
                  </a:gs>
                  <a:gs pos="85000">
                    <a:srgbClr val="FFE593">
                      <a:alpha val="49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B28550D-0B10-4AE1-BF43-A6DC04E7FB38}"/>
                  </a:ext>
                </a:extLst>
              </p:cNvPr>
              <p:cNvSpPr txBox="1"/>
              <p:nvPr/>
            </p:nvSpPr>
            <p:spPr>
              <a:xfrm>
                <a:off x="9695686" y="5850410"/>
                <a:ext cx="56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C8F00"/>
                    </a:solidFill>
                    <a:latin typeface="Century Gothic" panose="020B0502020202020204" pitchFamily="34" charset="0"/>
                  </a:rPr>
                  <a:t>124</a:t>
                </a:r>
                <a:endParaRPr lang="en-CA" dirty="0">
                  <a:solidFill>
                    <a:srgbClr val="BC8F0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5BC021-CC1C-4077-8CCB-43E413B686A8}"/>
              </a:ext>
            </a:extLst>
          </p:cNvPr>
          <p:cNvGrpSpPr/>
          <p:nvPr/>
        </p:nvGrpSpPr>
        <p:grpSpPr>
          <a:xfrm>
            <a:off x="3982412" y="437054"/>
            <a:ext cx="5131101" cy="369332"/>
            <a:chOff x="3982412" y="437054"/>
            <a:chExt cx="5131101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33A1449-490B-41BD-BD04-FF02BDD4B099}"/>
                </a:ext>
              </a:extLst>
            </p:cNvPr>
            <p:cNvSpPr txBox="1"/>
            <p:nvPr/>
          </p:nvSpPr>
          <p:spPr>
            <a:xfrm>
              <a:off x="3982412" y="437054"/>
              <a:ext cx="3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Bell Subscribers in Total Canada</a:t>
              </a:r>
              <a:endParaRPr lang="en-CA" b="1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B4BEAA5-62DE-4626-8AE2-92E47CA9F1A8}"/>
                </a:ext>
              </a:extLst>
            </p:cNvPr>
            <p:cNvSpPr/>
            <p:nvPr/>
          </p:nvSpPr>
          <p:spPr>
            <a:xfrm rot="5400000">
              <a:off x="8314041" y="-72974"/>
              <a:ext cx="211184" cy="1387761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C850FF51-744A-4C82-9D0D-1888147567D4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2D63F96-CBFE-47EB-AB13-60E1E065F418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EABAE758-AD53-45D8-81DA-1CA61AA6EE67}"/>
              </a:ext>
            </a:extLst>
          </p:cNvPr>
          <p:cNvSpPr txBox="1"/>
          <p:nvPr/>
        </p:nvSpPr>
        <p:spPr>
          <a:xfrm rot="20753690">
            <a:off x="869136" y="563204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FF1D035-AE67-4F5C-8ACA-22325418EB79}"/>
              </a:ext>
            </a:extLst>
          </p:cNvPr>
          <p:cNvSpPr txBox="1"/>
          <p:nvPr/>
        </p:nvSpPr>
        <p:spPr>
          <a:xfrm rot="20688991">
            <a:off x="2953798" y="170645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Queen St 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1DE1C5-D64E-4C91-8693-27A6EC01029D}"/>
              </a:ext>
            </a:extLst>
          </p:cNvPr>
          <p:cNvSpPr txBox="1"/>
          <p:nvPr/>
        </p:nvSpPr>
        <p:spPr>
          <a:xfrm rot="4354997">
            <a:off x="3227635" y="4687214"/>
            <a:ext cx="7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Yonge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F35783D-4D40-4BB8-8C5E-507497470986}"/>
              </a:ext>
            </a:extLst>
          </p:cNvPr>
          <p:cNvSpPr txBox="1"/>
          <p:nvPr/>
        </p:nvSpPr>
        <p:spPr>
          <a:xfrm>
            <a:off x="2879719" y="5723966"/>
            <a:ext cx="1272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Scotiabank Arena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649F18-91C0-41A1-B39A-EF7AFB4D96D1}"/>
              </a:ext>
            </a:extLst>
          </p:cNvPr>
          <p:cNvSpPr txBox="1"/>
          <p:nvPr/>
        </p:nvSpPr>
        <p:spPr>
          <a:xfrm>
            <a:off x="914897" y="6312695"/>
            <a:ext cx="96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Roundhouse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81F8B7-DCCA-4ED2-B69F-6CAE9CDDF532}"/>
              </a:ext>
            </a:extLst>
          </p:cNvPr>
          <p:cNvSpPr txBox="1"/>
          <p:nvPr/>
        </p:nvSpPr>
        <p:spPr>
          <a:xfrm rot="20672109">
            <a:off x="1224788" y="5489177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Bremner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4C4664-184F-44D7-AA7B-3C3D5780134D}"/>
              </a:ext>
            </a:extLst>
          </p:cNvPr>
          <p:cNvSpPr txBox="1"/>
          <p:nvPr/>
        </p:nvSpPr>
        <p:spPr>
          <a:xfrm rot="20766619">
            <a:off x="1827113" y="4330175"/>
            <a:ext cx="67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Front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AD2545-4B81-47E5-8D22-39677DD24A4A}"/>
              </a:ext>
            </a:extLst>
          </p:cNvPr>
          <p:cNvSpPr txBox="1"/>
          <p:nvPr/>
        </p:nvSpPr>
        <p:spPr>
          <a:xfrm rot="4338727">
            <a:off x="2236129" y="3789124"/>
            <a:ext cx="56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Bay St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5FAED09-34A9-4F71-A176-CB7AA2697DA4}"/>
              </a:ext>
            </a:extLst>
          </p:cNvPr>
          <p:cNvSpPr txBox="1"/>
          <p:nvPr/>
        </p:nvSpPr>
        <p:spPr>
          <a:xfrm rot="20688991">
            <a:off x="3238636" y="297593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King St E</a:t>
            </a:r>
            <a:endParaRPr lang="en-CA" sz="1200" dirty="0">
              <a:solidFill>
                <a:srgbClr val="0070C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FCDEB7-B9E8-4C91-8982-734E43EE8FB0}"/>
              </a:ext>
            </a:extLst>
          </p:cNvPr>
          <p:cNvGrpSpPr/>
          <p:nvPr/>
        </p:nvGrpSpPr>
        <p:grpSpPr>
          <a:xfrm>
            <a:off x="244521" y="175034"/>
            <a:ext cx="3340776" cy="6463158"/>
            <a:chOff x="4642485" y="1908810"/>
            <a:chExt cx="1632585" cy="334899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FF11D3B-0218-4A5C-BD01-9C0A7DF78E66}"/>
                </a:ext>
              </a:extLst>
            </p:cNvPr>
            <p:cNvSpPr/>
            <p:nvPr/>
          </p:nvSpPr>
          <p:spPr>
            <a:xfrm>
              <a:off x="5684520" y="4493895"/>
              <a:ext cx="312420" cy="346710"/>
            </a:xfrm>
            <a:custGeom>
              <a:avLst/>
              <a:gdLst>
                <a:gd name="connsiteX0" fmla="*/ 17145 w 312420"/>
                <a:gd name="connsiteY0" fmla="*/ 177165 h 346710"/>
                <a:gd name="connsiteX1" fmla="*/ 0 w 312420"/>
                <a:gd name="connsiteY1" fmla="*/ 100965 h 346710"/>
                <a:gd name="connsiteX2" fmla="*/ 91440 w 312420"/>
                <a:gd name="connsiteY2" fmla="*/ 47625 h 346710"/>
                <a:gd name="connsiteX3" fmla="*/ 220980 w 312420"/>
                <a:gd name="connsiteY3" fmla="*/ 0 h 346710"/>
                <a:gd name="connsiteX4" fmla="*/ 293370 w 312420"/>
                <a:gd name="connsiteY4" fmla="*/ 158115 h 346710"/>
                <a:gd name="connsiteX5" fmla="*/ 312420 w 312420"/>
                <a:gd name="connsiteY5" fmla="*/ 240030 h 346710"/>
                <a:gd name="connsiteX6" fmla="*/ 142875 w 312420"/>
                <a:gd name="connsiteY6" fmla="*/ 346710 h 346710"/>
                <a:gd name="connsiteX7" fmla="*/ 108585 w 312420"/>
                <a:gd name="connsiteY7" fmla="*/ 323850 h 346710"/>
                <a:gd name="connsiteX8" fmla="*/ 43815 w 312420"/>
                <a:gd name="connsiteY8" fmla="*/ 232410 h 346710"/>
                <a:gd name="connsiteX9" fmla="*/ 17145 w 312420"/>
                <a:gd name="connsiteY9" fmla="*/ 177165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420" h="346710">
                  <a:moveTo>
                    <a:pt x="17145" y="177165"/>
                  </a:moveTo>
                  <a:lnTo>
                    <a:pt x="0" y="100965"/>
                  </a:lnTo>
                  <a:lnTo>
                    <a:pt x="91440" y="47625"/>
                  </a:lnTo>
                  <a:lnTo>
                    <a:pt x="220980" y="0"/>
                  </a:lnTo>
                  <a:lnTo>
                    <a:pt x="293370" y="158115"/>
                  </a:lnTo>
                  <a:lnTo>
                    <a:pt x="312420" y="240030"/>
                  </a:lnTo>
                  <a:lnTo>
                    <a:pt x="142875" y="346710"/>
                  </a:lnTo>
                  <a:lnTo>
                    <a:pt x="108585" y="323850"/>
                  </a:lnTo>
                  <a:lnTo>
                    <a:pt x="43815" y="232410"/>
                  </a:lnTo>
                  <a:lnTo>
                    <a:pt x="17145" y="1771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C3C2FA3-494F-4D4D-AEE9-21AA79774B53}"/>
                </a:ext>
              </a:extLst>
            </p:cNvPr>
            <p:cNvSpPr/>
            <p:nvPr/>
          </p:nvSpPr>
          <p:spPr>
            <a:xfrm>
              <a:off x="4739639" y="5019675"/>
              <a:ext cx="238125" cy="238125"/>
            </a:xfrm>
            <a:prstGeom prst="arc">
              <a:avLst>
                <a:gd name="adj1" fmla="val 21315760"/>
                <a:gd name="adj2" fmla="val 115508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5BAB3-7400-4FDD-9AC2-63918426E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5835" y="5060631"/>
              <a:ext cx="51435" cy="5048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343F88-D1C9-41AE-B1C4-F0A1551FB75A}"/>
                </a:ext>
              </a:extLst>
            </p:cNvPr>
            <p:cNvCxnSpPr/>
            <p:nvPr/>
          </p:nvCxnSpPr>
          <p:spPr>
            <a:xfrm flipH="1" flipV="1">
              <a:off x="4844415" y="5044440"/>
              <a:ext cx="13335" cy="5905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C114DA7-FD8F-45A9-9498-E4BF70FA03BA}"/>
                </a:ext>
              </a:extLst>
            </p:cNvPr>
            <p:cNvCxnSpPr/>
            <p:nvPr/>
          </p:nvCxnSpPr>
          <p:spPr>
            <a:xfrm flipV="1">
              <a:off x="4884420" y="5019675"/>
              <a:ext cx="112395" cy="9144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FE4CFD-688B-461C-A444-1391C255F6CA}"/>
                </a:ext>
              </a:extLst>
            </p:cNvPr>
            <p:cNvCxnSpPr/>
            <p:nvPr/>
          </p:nvCxnSpPr>
          <p:spPr>
            <a:xfrm flipV="1">
              <a:off x="4874895" y="5006340"/>
              <a:ext cx="22860" cy="10096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F61DAB7-11CB-4C10-A11E-59AAA807FD5E}"/>
                </a:ext>
              </a:extLst>
            </p:cNvPr>
            <p:cNvCxnSpPr>
              <a:cxnSpLocks/>
              <a:stCxn id="162" idx="2"/>
              <a:endCxn id="155" idx="2"/>
            </p:cNvCxnSpPr>
            <p:nvPr/>
          </p:nvCxnSpPr>
          <p:spPr>
            <a:xfrm flipH="1" flipV="1">
              <a:off x="4742806" y="5111461"/>
              <a:ext cx="74898" cy="2079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B2CEEF5-DCFA-4CE9-A5F4-BA44196CDD9A}"/>
                </a:ext>
              </a:extLst>
            </p:cNvPr>
            <p:cNvCxnSpPr>
              <a:cxnSpLocks/>
              <a:stCxn id="162" idx="0"/>
              <a:endCxn id="155" idx="0"/>
            </p:cNvCxnSpPr>
            <p:nvPr/>
          </p:nvCxnSpPr>
          <p:spPr>
            <a:xfrm flipV="1">
              <a:off x="4894634" y="5128315"/>
              <a:ext cx="82673" cy="77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C7FDADB1-1D6F-4AE5-BEF7-A2775906B706}"/>
                </a:ext>
              </a:extLst>
            </p:cNvPr>
            <p:cNvSpPr/>
            <p:nvPr/>
          </p:nvSpPr>
          <p:spPr>
            <a:xfrm>
              <a:off x="4816792" y="5101588"/>
              <a:ext cx="78108" cy="78108"/>
            </a:xfrm>
            <a:prstGeom prst="arc">
              <a:avLst>
                <a:gd name="adj1" fmla="val 21221712"/>
                <a:gd name="adj2" fmla="val 11503174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F1867-6B3C-44B6-89FF-2FEA54047BEB}"/>
                </a:ext>
              </a:extLst>
            </p:cNvPr>
            <p:cNvSpPr/>
            <p:nvPr/>
          </p:nvSpPr>
          <p:spPr>
            <a:xfrm>
              <a:off x="5610225" y="2085975"/>
              <a:ext cx="173355" cy="108585"/>
            </a:xfrm>
            <a:custGeom>
              <a:avLst/>
              <a:gdLst>
                <a:gd name="connsiteX0" fmla="*/ 0 w 173355"/>
                <a:gd name="connsiteY0" fmla="*/ 19050 h 108585"/>
                <a:gd name="connsiteX1" fmla="*/ 30480 w 173355"/>
                <a:gd name="connsiteY1" fmla="*/ 108585 h 108585"/>
                <a:gd name="connsiteX2" fmla="*/ 173355 w 173355"/>
                <a:gd name="connsiteY2" fmla="*/ 66675 h 108585"/>
                <a:gd name="connsiteX3" fmla="*/ 165735 w 173355"/>
                <a:gd name="connsiteY3" fmla="*/ 22860 h 108585"/>
                <a:gd name="connsiteX4" fmla="*/ 62865 w 173355"/>
                <a:gd name="connsiteY4" fmla="*/ 0 h 108585"/>
                <a:gd name="connsiteX5" fmla="*/ 0 w 173355"/>
                <a:gd name="connsiteY5" fmla="*/ 1905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" h="108585">
                  <a:moveTo>
                    <a:pt x="0" y="19050"/>
                  </a:moveTo>
                  <a:lnTo>
                    <a:pt x="30480" y="108585"/>
                  </a:lnTo>
                  <a:lnTo>
                    <a:pt x="173355" y="66675"/>
                  </a:lnTo>
                  <a:lnTo>
                    <a:pt x="165735" y="22860"/>
                  </a:lnTo>
                  <a:lnTo>
                    <a:pt x="6286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831BE53-BF18-4035-BAF1-2E19B447C549}"/>
                </a:ext>
              </a:extLst>
            </p:cNvPr>
            <p:cNvSpPr/>
            <p:nvPr/>
          </p:nvSpPr>
          <p:spPr>
            <a:xfrm>
              <a:off x="5819542" y="3811176"/>
              <a:ext cx="310515" cy="300990"/>
            </a:xfrm>
            <a:custGeom>
              <a:avLst/>
              <a:gdLst>
                <a:gd name="connsiteX0" fmla="*/ 0 w 310515"/>
                <a:gd name="connsiteY0" fmla="*/ 165735 h 300990"/>
                <a:gd name="connsiteX1" fmla="*/ 45720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  <a:gd name="connsiteX0" fmla="*/ 0 w 310515"/>
                <a:gd name="connsiteY0" fmla="*/ 165735 h 300990"/>
                <a:gd name="connsiteX1" fmla="*/ 40005 w 310515"/>
                <a:gd name="connsiteY1" fmla="*/ 300990 h 300990"/>
                <a:gd name="connsiteX2" fmla="*/ 152400 w 310515"/>
                <a:gd name="connsiteY2" fmla="*/ 264795 h 300990"/>
                <a:gd name="connsiteX3" fmla="*/ 234315 w 310515"/>
                <a:gd name="connsiteY3" fmla="*/ 219075 h 300990"/>
                <a:gd name="connsiteX4" fmla="*/ 310515 w 310515"/>
                <a:gd name="connsiteY4" fmla="*/ 144780 h 300990"/>
                <a:gd name="connsiteX5" fmla="*/ 268605 w 310515"/>
                <a:gd name="connsiteY5" fmla="*/ 0 h 300990"/>
                <a:gd name="connsiteX6" fmla="*/ 112395 w 310515"/>
                <a:gd name="connsiteY6" fmla="*/ 4572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15" h="300990">
                  <a:moveTo>
                    <a:pt x="0" y="165735"/>
                  </a:moveTo>
                  <a:lnTo>
                    <a:pt x="40005" y="300990"/>
                  </a:lnTo>
                  <a:lnTo>
                    <a:pt x="152400" y="264795"/>
                  </a:lnTo>
                  <a:lnTo>
                    <a:pt x="234315" y="219075"/>
                  </a:lnTo>
                  <a:lnTo>
                    <a:pt x="310515" y="144780"/>
                  </a:lnTo>
                  <a:lnTo>
                    <a:pt x="268605" y="0"/>
                  </a:lnTo>
                  <a:lnTo>
                    <a:pt x="112395" y="4572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55731A4-C339-4D21-8202-B6C044CDD228}"/>
                </a:ext>
              </a:extLst>
            </p:cNvPr>
            <p:cNvSpPr/>
            <p:nvPr/>
          </p:nvSpPr>
          <p:spPr>
            <a:xfrm>
              <a:off x="6130290" y="3769995"/>
              <a:ext cx="93345" cy="163830"/>
            </a:xfrm>
            <a:custGeom>
              <a:avLst/>
              <a:gdLst>
                <a:gd name="connsiteX0" fmla="*/ 81915 w 93345"/>
                <a:gd name="connsiteY0" fmla="*/ 139065 h 163830"/>
                <a:gd name="connsiteX1" fmla="*/ 41910 w 93345"/>
                <a:gd name="connsiteY1" fmla="*/ 163830 h 163830"/>
                <a:gd name="connsiteX2" fmla="*/ 0 w 93345"/>
                <a:gd name="connsiteY2" fmla="*/ 24765 h 163830"/>
                <a:gd name="connsiteX3" fmla="*/ 93345 w 93345"/>
                <a:gd name="connsiteY3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63830">
                  <a:moveTo>
                    <a:pt x="81915" y="139065"/>
                  </a:moveTo>
                  <a:lnTo>
                    <a:pt x="41910" y="163830"/>
                  </a:lnTo>
                  <a:lnTo>
                    <a:pt x="0" y="24765"/>
                  </a:lnTo>
                  <a:lnTo>
                    <a:pt x="9334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B7D1C22-839B-414F-9E0E-C6586E9E8B34}"/>
                </a:ext>
              </a:extLst>
            </p:cNvPr>
            <p:cNvSpPr/>
            <p:nvPr/>
          </p:nvSpPr>
          <p:spPr>
            <a:xfrm>
              <a:off x="6054090" y="3514725"/>
              <a:ext cx="177165" cy="238125"/>
            </a:xfrm>
            <a:custGeom>
              <a:avLst/>
              <a:gdLst>
                <a:gd name="connsiteX0" fmla="*/ 177165 w 177165"/>
                <a:gd name="connsiteY0" fmla="*/ 207645 h 238125"/>
                <a:gd name="connsiteX1" fmla="*/ 62865 w 177165"/>
                <a:gd name="connsiteY1" fmla="*/ 238125 h 238125"/>
                <a:gd name="connsiteX2" fmla="*/ 0 w 177165"/>
                <a:gd name="connsiteY2" fmla="*/ 20955 h 238125"/>
                <a:gd name="connsiteX3" fmla="*/ 72390 w 177165"/>
                <a:gd name="connsiteY3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65" h="238125">
                  <a:moveTo>
                    <a:pt x="177165" y="207645"/>
                  </a:moveTo>
                  <a:lnTo>
                    <a:pt x="62865" y="238125"/>
                  </a:lnTo>
                  <a:lnTo>
                    <a:pt x="0" y="20955"/>
                  </a:lnTo>
                  <a:lnTo>
                    <a:pt x="7239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40206B3-720D-4BCE-98CC-B29578060DAA}"/>
                </a:ext>
              </a:extLst>
            </p:cNvPr>
            <p:cNvSpPr/>
            <p:nvPr/>
          </p:nvSpPr>
          <p:spPr>
            <a:xfrm>
              <a:off x="5979795" y="3257550"/>
              <a:ext cx="116205" cy="230505"/>
            </a:xfrm>
            <a:custGeom>
              <a:avLst/>
              <a:gdLst>
                <a:gd name="connsiteX0" fmla="*/ 116205 w 116205"/>
                <a:gd name="connsiteY0" fmla="*/ 213360 h 230505"/>
                <a:gd name="connsiteX1" fmla="*/ 55245 w 116205"/>
                <a:gd name="connsiteY1" fmla="*/ 230505 h 230505"/>
                <a:gd name="connsiteX2" fmla="*/ 0 w 116205"/>
                <a:gd name="connsiteY2" fmla="*/ 24765 h 230505"/>
                <a:gd name="connsiteX3" fmla="*/ 87630 w 116205"/>
                <a:gd name="connsiteY3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" h="230505">
                  <a:moveTo>
                    <a:pt x="116205" y="213360"/>
                  </a:moveTo>
                  <a:lnTo>
                    <a:pt x="55245" y="230505"/>
                  </a:lnTo>
                  <a:lnTo>
                    <a:pt x="0" y="24765"/>
                  </a:lnTo>
                  <a:lnTo>
                    <a:pt x="8763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EF4F4D4-4EED-4414-B728-CBED529E854A}"/>
                </a:ext>
              </a:extLst>
            </p:cNvPr>
            <p:cNvSpPr/>
            <p:nvPr/>
          </p:nvSpPr>
          <p:spPr>
            <a:xfrm>
              <a:off x="5916930" y="3543300"/>
              <a:ext cx="152400" cy="253365"/>
            </a:xfrm>
            <a:custGeom>
              <a:avLst/>
              <a:gdLst>
                <a:gd name="connsiteX0" fmla="*/ 45720 w 152400"/>
                <a:gd name="connsiteY0" fmla="*/ 253365 h 253365"/>
                <a:gd name="connsiteX1" fmla="*/ 152400 w 152400"/>
                <a:gd name="connsiteY1" fmla="*/ 222885 h 253365"/>
                <a:gd name="connsiteX2" fmla="*/ 91440 w 152400"/>
                <a:gd name="connsiteY2" fmla="*/ 0 h 253365"/>
                <a:gd name="connsiteX3" fmla="*/ 0 w 152400"/>
                <a:gd name="connsiteY3" fmla="*/ 2667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53365">
                  <a:moveTo>
                    <a:pt x="45720" y="253365"/>
                  </a:moveTo>
                  <a:lnTo>
                    <a:pt x="152400" y="222885"/>
                  </a:lnTo>
                  <a:lnTo>
                    <a:pt x="91440" y="0"/>
                  </a:lnTo>
                  <a:lnTo>
                    <a:pt x="0" y="2667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6F5EDA-D666-4B29-AE99-F73AE2213C85}"/>
                </a:ext>
              </a:extLst>
            </p:cNvPr>
            <p:cNvSpPr/>
            <p:nvPr/>
          </p:nvSpPr>
          <p:spPr>
            <a:xfrm>
              <a:off x="5867400" y="3297555"/>
              <a:ext cx="120015" cy="232410"/>
            </a:xfrm>
            <a:custGeom>
              <a:avLst/>
              <a:gdLst>
                <a:gd name="connsiteX0" fmla="*/ 22860 w 120015"/>
                <a:gd name="connsiteY0" fmla="*/ 232410 h 232410"/>
                <a:gd name="connsiteX1" fmla="*/ 120015 w 120015"/>
                <a:gd name="connsiteY1" fmla="*/ 205740 h 232410"/>
                <a:gd name="connsiteX2" fmla="*/ 64770 w 120015"/>
                <a:gd name="connsiteY2" fmla="*/ 0 h 232410"/>
                <a:gd name="connsiteX3" fmla="*/ 0 w 120015"/>
                <a:gd name="connsiteY3" fmla="*/ 1714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" h="232410">
                  <a:moveTo>
                    <a:pt x="22860" y="232410"/>
                  </a:moveTo>
                  <a:lnTo>
                    <a:pt x="120015" y="205740"/>
                  </a:lnTo>
                  <a:lnTo>
                    <a:pt x="64770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9E4B523-05A5-4EEF-B90D-912D7625C4D7}"/>
                </a:ext>
              </a:extLst>
            </p:cNvPr>
            <p:cNvSpPr/>
            <p:nvPr/>
          </p:nvSpPr>
          <p:spPr>
            <a:xfrm>
              <a:off x="5897880" y="2992755"/>
              <a:ext cx="114300" cy="243840"/>
            </a:xfrm>
            <a:custGeom>
              <a:avLst/>
              <a:gdLst>
                <a:gd name="connsiteX0" fmla="*/ 108585 w 114300"/>
                <a:gd name="connsiteY0" fmla="*/ 228600 h 243840"/>
                <a:gd name="connsiteX1" fmla="*/ 57150 w 114300"/>
                <a:gd name="connsiteY1" fmla="*/ 243840 h 243840"/>
                <a:gd name="connsiteX2" fmla="*/ 0 w 114300"/>
                <a:gd name="connsiteY2" fmla="*/ 32385 h 243840"/>
                <a:gd name="connsiteX3" fmla="*/ 114300 w 114300"/>
                <a:gd name="connsiteY3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43840">
                  <a:moveTo>
                    <a:pt x="108585" y="228600"/>
                  </a:moveTo>
                  <a:lnTo>
                    <a:pt x="57150" y="243840"/>
                  </a:lnTo>
                  <a:lnTo>
                    <a:pt x="0" y="3238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359D18-F802-469A-B4D3-82FAA3705327}"/>
                </a:ext>
              </a:extLst>
            </p:cNvPr>
            <p:cNvSpPr/>
            <p:nvPr/>
          </p:nvSpPr>
          <p:spPr>
            <a:xfrm>
              <a:off x="5770245" y="3036570"/>
              <a:ext cx="144780" cy="253365"/>
            </a:xfrm>
            <a:custGeom>
              <a:avLst/>
              <a:gdLst>
                <a:gd name="connsiteX0" fmla="*/ 1905 w 144780"/>
                <a:gd name="connsiteY0" fmla="*/ 253365 h 253365"/>
                <a:gd name="connsiteX1" fmla="*/ 144780 w 144780"/>
                <a:gd name="connsiteY1" fmla="*/ 219075 h 253365"/>
                <a:gd name="connsiteX2" fmla="*/ 81915 w 144780"/>
                <a:gd name="connsiteY2" fmla="*/ 0 h 253365"/>
                <a:gd name="connsiteX3" fmla="*/ 0 w 144780"/>
                <a:gd name="connsiteY3" fmla="*/ 24765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" h="253365">
                  <a:moveTo>
                    <a:pt x="1905" y="253365"/>
                  </a:moveTo>
                  <a:lnTo>
                    <a:pt x="144780" y="219075"/>
                  </a:lnTo>
                  <a:lnTo>
                    <a:pt x="81915" y="0"/>
                  </a:lnTo>
                  <a:lnTo>
                    <a:pt x="0" y="2476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E81043-6806-4048-ACD3-6C7F3D0C2739}"/>
                </a:ext>
              </a:extLst>
            </p:cNvPr>
            <p:cNvSpPr/>
            <p:nvPr/>
          </p:nvSpPr>
          <p:spPr>
            <a:xfrm>
              <a:off x="5861685" y="2855595"/>
              <a:ext cx="137160" cy="123825"/>
            </a:xfrm>
            <a:custGeom>
              <a:avLst/>
              <a:gdLst>
                <a:gd name="connsiteX0" fmla="*/ 137160 w 137160"/>
                <a:gd name="connsiteY0" fmla="*/ 89535 h 123825"/>
                <a:gd name="connsiteX1" fmla="*/ 26670 w 137160"/>
                <a:gd name="connsiteY1" fmla="*/ 123825 h 123825"/>
                <a:gd name="connsiteX2" fmla="*/ 0 w 137160"/>
                <a:gd name="connsiteY2" fmla="*/ 28575 h 123825"/>
                <a:gd name="connsiteX3" fmla="*/ 114300 w 137160"/>
                <a:gd name="connsiteY3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" h="123825">
                  <a:moveTo>
                    <a:pt x="137160" y="89535"/>
                  </a:moveTo>
                  <a:lnTo>
                    <a:pt x="26670" y="123825"/>
                  </a:lnTo>
                  <a:lnTo>
                    <a:pt x="0" y="28575"/>
                  </a:lnTo>
                  <a:lnTo>
                    <a:pt x="11430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1A29A39-6467-4A4A-86AA-1AD78DA80F9A}"/>
                </a:ext>
              </a:extLst>
            </p:cNvPr>
            <p:cNvSpPr/>
            <p:nvPr/>
          </p:nvSpPr>
          <p:spPr>
            <a:xfrm>
              <a:off x="5625465" y="2891790"/>
              <a:ext cx="215265" cy="127635"/>
            </a:xfrm>
            <a:custGeom>
              <a:avLst/>
              <a:gdLst>
                <a:gd name="connsiteX0" fmla="*/ 125730 w 215265"/>
                <a:gd name="connsiteY0" fmla="*/ 127635 h 127635"/>
                <a:gd name="connsiteX1" fmla="*/ 215265 w 215265"/>
                <a:gd name="connsiteY1" fmla="*/ 104775 h 127635"/>
                <a:gd name="connsiteX2" fmla="*/ 186690 w 215265"/>
                <a:gd name="connsiteY2" fmla="*/ 0 h 127635"/>
                <a:gd name="connsiteX3" fmla="*/ 0 w 215265"/>
                <a:gd name="connsiteY3" fmla="*/ 5905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27635">
                  <a:moveTo>
                    <a:pt x="125730" y="127635"/>
                  </a:moveTo>
                  <a:lnTo>
                    <a:pt x="215265" y="104775"/>
                  </a:lnTo>
                  <a:lnTo>
                    <a:pt x="186690" y="0"/>
                  </a:lnTo>
                  <a:lnTo>
                    <a:pt x="0" y="5905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3809A5B-BED7-42D1-9760-C0E3A763605A}"/>
                </a:ext>
              </a:extLst>
            </p:cNvPr>
            <p:cNvSpPr/>
            <p:nvPr/>
          </p:nvSpPr>
          <p:spPr>
            <a:xfrm>
              <a:off x="5755006" y="2535555"/>
              <a:ext cx="205740" cy="304800"/>
            </a:xfrm>
            <a:custGeom>
              <a:avLst/>
              <a:gdLst>
                <a:gd name="connsiteX0" fmla="*/ 203835 w 203835"/>
                <a:gd name="connsiteY0" fmla="*/ 266700 h 304800"/>
                <a:gd name="connsiteX1" fmla="*/ 83820 w 203835"/>
                <a:gd name="connsiteY1" fmla="*/ 304800 h 304800"/>
                <a:gd name="connsiteX2" fmla="*/ 0 w 203835"/>
                <a:gd name="connsiteY2" fmla="*/ 17145 h 304800"/>
                <a:gd name="connsiteX3" fmla="*/ 55245 w 203835"/>
                <a:gd name="connsiteY3" fmla="*/ 0 h 304800"/>
                <a:gd name="connsiteX4" fmla="*/ 68580 w 203835"/>
                <a:gd name="connsiteY4" fmla="*/ 53340 h 304800"/>
                <a:gd name="connsiteX0" fmla="*/ 205740 w 205740"/>
                <a:gd name="connsiteY0" fmla="*/ 272415 h 304800"/>
                <a:gd name="connsiteX1" fmla="*/ 83820 w 205740"/>
                <a:gd name="connsiteY1" fmla="*/ 304800 h 304800"/>
                <a:gd name="connsiteX2" fmla="*/ 0 w 205740"/>
                <a:gd name="connsiteY2" fmla="*/ 17145 h 304800"/>
                <a:gd name="connsiteX3" fmla="*/ 55245 w 205740"/>
                <a:gd name="connsiteY3" fmla="*/ 0 h 304800"/>
                <a:gd name="connsiteX4" fmla="*/ 68580 w 205740"/>
                <a:gd name="connsiteY4" fmla="*/ 53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04800">
                  <a:moveTo>
                    <a:pt x="205740" y="272415"/>
                  </a:moveTo>
                  <a:lnTo>
                    <a:pt x="83820" y="304800"/>
                  </a:lnTo>
                  <a:lnTo>
                    <a:pt x="0" y="17145"/>
                  </a:lnTo>
                  <a:lnTo>
                    <a:pt x="55245" y="0"/>
                  </a:lnTo>
                  <a:lnTo>
                    <a:pt x="68580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82F0B9-E508-4AF0-AED9-5BD8EE7BFD06}"/>
                </a:ext>
              </a:extLst>
            </p:cNvPr>
            <p:cNvSpPr/>
            <p:nvPr/>
          </p:nvSpPr>
          <p:spPr>
            <a:xfrm>
              <a:off x="5374005" y="2112645"/>
              <a:ext cx="419100" cy="763905"/>
            </a:xfrm>
            <a:custGeom>
              <a:avLst/>
              <a:gdLst>
                <a:gd name="connsiteX0" fmla="*/ 323850 w 419100"/>
                <a:gd name="connsiteY0" fmla="*/ 763905 h 763905"/>
                <a:gd name="connsiteX1" fmla="*/ 419100 w 419100"/>
                <a:gd name="connsiteY1" fmla="*/ 737235 h 763905"/>
                <a:gd name="connsiteX2" fmla="*/ 201930 w 419100"/>
                <a:gd name="connsiteY2" fmla="*/ 0 h 763905"/>
                <a:gd name="connsiteX3" fmla="*/ 0 w 419100"/>
                <a:gd name="connsiteY3" fmla="*/ 57150 h 7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763905">
                  <a:moveTo>
                    <a:pt x="323850" y="763905"/>
                  </a:moveTo>
                  <a:lnTo>
                    <a:pt x="419100" y="737235"/>
                  </a:lnTo>
                  <a:lnTo>
                    <a:pt x="201930" y="0"/>
                  </a:lnTo>
                  <a:lnTo>
                    <a:pt x="0" y="5715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BA9119-6590-433A-AD75-F65142440DEB}"/>
                </a:ext>
              </a:extLst>
            </p:cNvPr>
            <p:cNvSpPr/>
            <p:nvPr/>
          </p:nvSpPr>
          <p:spPr>
            <a:xfrm>
              <a:off x="5465445" y="1962150"/>
              <a:ext cx="93345" cy="133350"/>
            </a:xfrm>
            <a:custGeom>
              <a:avLst/>
              <a:gdLst>
                <a:gd name="connsiteX0" fmla="*/ 5715 w 93345"/>
                <a:gd name="connsiteY0" fmla="*/ 133350 h 133350"/>
                <a:gd name="connsiteX1" fmla="*/ 93345 w 93345"/>
                <a:gd name="connsiteY1" fmla="*/ 106680 h 133350"/>
                <a:gd name="connsiteX2" fmla="*/ 59055 w 93345"/>
                <a:gd name="connsiteY2" fmla="*/ 0 h 133350"/>
                <a:gd name="connsiteX3" fmla="*/ 0 w 93345"/>
                <a:gd name="connsiteY3" fmla="*/ 1714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" h="133350">
                  <a:moveTo>
                    <a:pt x="5715" y="133350"/>
                  </a:moveTo>
                  <a:lnTo>
                    <a:pt x="93345" y="106680"/>
                  </a:lnTo>
                  <a:lnTo>
                    <a:pt x="59055" y="0"/>
                  </a:lnTo>
                  <a:lnTo>
                    <a:pt x="0" y="17145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93ACA3B-3A7F-417D-890A-2D6AE58FA8E2}"/>
                </a:ext>
              </a:extLst>
            </p:cNvPr>
            <p:cNvSpPr/>
            <p:nvPr/>
          </p:nvSpPr>
          <p:spPr>
            <a:xfrm>
              <a:off x="5556885" y="1908810"/>
              <a:ext cx="200025" cy="152400"/>
            </a:xfrm>
            <a:custGeom>
              <a:avLst/>
              <a:gdLst>
                <a:gd name="connsiteX0" fmla="*/ 200025 w 200025"/>
                <a:gd name="connsiteY0" fmla="*/ 152400 h 152400"/>
                <a:gd name="connsiteX1" fmla="*/ 120015 w 200025"/>
                <a:gd name="connsiteY1" fmla="*/ 129540 h 152400"/>
                <a:gd name="connsiteX2" fmla="*/ 43815 w 200025"/>
                <a:gd name="connsiteY2" fmla="*/ 144780 h 152400"/>
                <a:gd name="connsiteX3" fmla="*/ 0 w 20002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52400">
                  <a:moveTo>
                    <a:pt x="200025" y="152400"/>
                  </a:moveTo>
                  <a:lnTo>
                    <a:pt x="120015" y="129540"/>
                  </a:lnTo>
                  <a:lnTo>
                    <a:pt x="43815" y="144780"/>
                  </a:lnTo>
                  <a:lnTo>
                    <a:pt x="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3A672-97C6-487E-B044-2567C0D7C7A9}"/>
                </a:ext>
              </a:extLst>
            </p:cNvPr>
            <p:cNvSpPr/>
            <p:nvPr/>
          </p:nvSpPr>
          <p:spPr>
            <a:xfrm>
              <a:off x="5648325" y="2198370"/>
              <a:ext cx="142875" cy="312420"/>
            </a:xfrm>
            <a:custGeom>
              <a:avLst/>
              <a:gdLst>
                <a:gd name="connsiteX0" fmla="*/ 104775 w 142875"/>
                <a:gd name="connsiteY0" fmla="*/ 160020 h 312420"/>
                <a:gd name="connsiteX1" fmla="*/ 142875 w 142875"/>
                <a:gd name="connsiteY1" fmla="*/ 295275 h 312420"/>
                <a:gd name="connsiteX2" fmla="*/ 85725 w 142875"/>
                <a:gd name="connsiteY2" fmla="*/ 312420 h 312420"/>
                <a:gd name="connsiteX3" fmla="*/ 0 w 142875"/>
                <a:gd name="connsiteY3" fmla="*/ 15240 h 312420"/>
                <a:gd name="connsiteX4" fmla="*/ 53340 w 142875"/>
                <a:gd name="connsiteY4" fmla="*/ 0 h 312420"/>
                <a:gd name="connsiteX5" fmla="*/ 66675 w 142875"/>
                <a:gd name="connsiteY5" fmla="*/ 5334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312420">
                  <a:moveTo>
                    <a:pt x="104775" y="160020"/>
                  </a:moveTo>
                  <a:lnTo>
                    <a:pt x="142875" y="295275"/>
                  </a:lnTo>
                  <a:lnTo>
                    <a:pt x="85725" y="312420"/>
                  </a:lnTo>
                  <a:lnTo>
                    <a:pt x="0" y="15240"/>
                  </a:lnTo>
                  <a:lnTo>
                    <a:pt x="53340" y="0"/>
                  </a:lnTo>
                  <a:lnTo>
                    <a:pt x="66675" y="5334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07873F4-2B01-44B8-B3D0-B769BE23D33B}"/>
                </a:ext>
              </a:extLst>
            </p:cNvPr>
            <p:cNvSpPr/>
            <p:nvPr/>
          </p:nvSpPr>
          <p:spPr>
            <a:xfrm>
              <a:off x="5720715" y="2173605"/>
              <a:ext cx="85725" cy="121920"/>
            </a:xfrm>
            <a:custGeom>
              <a:avLst/>
              <a:gdLst>
                <a:gd name="connsiteX0" fmla="*/ 32385 w 85725"/>
                <a:gd name="connsiteY0" fmla="*/ 121920 h 121920"/>
                <a:gd name="connsiteX1" fmla="*/ 0 w 85725"/>
                <a:gd name="connsiteY1" fmla="*/ 15240 h 121920"/>
                <a:gd name="connsiteX2" fmla="*/ 66675 w 85725"/>
                <a:gd name="connsiteY2" fmla="*/ 0 h 121920"/>
                <a:gd name="connsiteX3" fmla="*/ 85725 w 85725"/>
                <a:gd name="connsiteY3" fmla="*/ 6096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21920">
                  <a:moveTo>
                    <a:pt x="32385" y="121920"/>
                  </a:moveTo>
                  <a:lnTo>
                    <a:pt x="0" y="15240"/>
                  </a:lnTo>
                  <a:lnTo>
                    <a:pt x="66675" y="0"/>
                  </a:lnTo>
                  <a:lnTo>
                    <a:pt x="85725" y="609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D1C583-C68A-4643-8E0D-81908A7F43E0}"/>
                </a:ext>
              </a:extLst>
            </p:cNvPr>
            <p:cNvSpPr/>
            <p:nvPr/>
          </p:nvSpPr>
          <p:spPr>
            <a:xfrm>
              <a:off x="6185535" y="3950970"/>
              <a:ext cx="89535" cy="110490"/>
            </a:xfrm>
            <a:custGeom>
              <a:avLst/>
              <a:gdLst>
                <a:gd name="connsiteX0" fmla="*/ 22860 w 89535"/>
                <a:gd name="connsiteY0" fmla="*/ 110490 h 110490"/>
                <a:gd name="connsiteX1" fmla="*/ 0 w 89535"/>
                <a:gd name="connsiteY1" fmla="*/ 36195 h 110490"/>
                <a:gd name="connsiteX2" fmla="*/ 43815 w 89535"/>
                <a:gd name="connsiteY2" fmla="*/ 11430 h 110490"/>
                <a:gd name="connsiteX3" fmla="*/ 89535 w 89535"/>
                <a:gd name="connsiteY3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110490">
                  <a:moveTo>
                    <a:pt x="22860" y="110490"/>
                  </a:moveTo>
                  <a:lnTo>
                    <a:pt x="0" y="36195"/>
                  </a:lnTo>
                  <a:lnTo>
                    <a:pt x="43815" y="11430"/>
                  </a:lnTo>
                  <a:lnTo>
                    <a:pt x="8953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E7772-F72C-4A24-A582-1671B4100341}"/>
                </a:ext>
              </a:extLst>
            </p:cNvPr>
            <p:cNvSpPr/>
            <p:nvPr/>
          </p:nvSpPr>
          <p:spPr>
            <a:xfrm>
              <a:off x="5882641" y="4026918"/>
              <a:ext cx="304800" cy="600327"/>
            </a:xfrm>
            <a:custGeom>
              <a:avLst/>
              <a:gdLst>
                <a:gd name="connsiteX0" fmla="*/ 264795 w 264795"/>
                <a:gd name="connsiteY0" fmla="*/ 0 h 600075"/>
                <a:gd name="connsiteX1" fmla="*/ 201930 w 264795"/>
                <a:gd name="connsiteY1" fmla="*/ 62865 h 600075"/>
                <a:gd name="connsiteX2" fmla="*/ 118110 w 264795"/>
                <a:gd name="connsiteY2" fmla="*/ 108585 h 600075"/>
                <a:gd name="connsiteX3" fmla="*/ 0 w 264795"/>
                <a:gd name="connsiteY3" fmla="*/ 152400 h 600075"/>
                <a:gd name="connsiteX4" fmla="*/ 51435 w 264795"/>
                <a:gd name="connsiteY4" fmla="*/ 291465 h 600075"/>
                <a:gd name="connsiteX5" fmla="*/ 97155 w 264795"/>
                <a:gd name="connsiteY5" fmla="*/ 461010 h 600075"/>
                <a:gd name="connsiteX6" fmla="*/ 129540 w 264795"/>
                <a:gd name="connsiteY6" fmla="*/ 565785 h 600075"/>
                <a:gd name="connsiteX7" fmla="*/ 135255 w 264795"/>
                <a:gd name="connsiteY7" fmla="*/ 600075 h 600075"/>
                <a:gd name="connsiteX0" fmla="*/ 264795 w 264795"/>
                <a:gd name="connsiteY0" fmla="*/ 0 h 600075"/>
                <a:gd name="connsiteX1" fmla="*/ 241935 w 264795"/>
                <a:gd name="connsiteY1" fmla="*/ 17145 h 600075"/>
                <a:gd name="connsiteX2" fmla="*/ 201930 w 264795"/>
                <a:gd name="connsiteY2" fmla="*/ 62865 h 600075"/>
                <a:gd name="connsiteX3" fmla="*/ 118110 w 264795"/>
                <a:gd name="connsiteY3" fmla="*/ 108585 h 600075"/>
                <a:gd name="connsiteX4" fmla="*/ 0 w 264795"/>
                <a:gd name="connsiteY4" fmla="*/ 152400 h 600075"/>
                <a:gd name="connsiteX5" fmla="*/ 51435 w 264795"/>
                <a:gd name="connsiteY5" fmla="*/ 291465 h 600075"/>
                <a:gd name="connsiteX6" fmla="*/ 97155 w 264795"/>
                <a:gd name="connsiteY6" fmla="*/ 461010 h 600075"/>
                <a:gd name="connsiteX7" fmla="*/ 129540 w 264795"/>
                <a:gd name="connsiteY7" fmla="*/ 565785 h 600075"/>
                <a:gd name="connsiteX8" fmla="*/ 135255 w 264795"/>
                <a:gd name="connsiteY8" fmla="*/ 600075 h 600075"/>
                <a:gd name="connsiteX0" fmla="*/ 304800 w 304800"/>
                <a:gd name="connsiteY0" fmla="*/ 135536 h 583211"/>
                <a:gd name="connsiteX1" fmla="*/ 241935 w 304800"/>
                <a:gd name="connsiteY1" fmla="*/ 281 h 583211"/>
                <a:gd name="connsiteX2" fmla="*/ 201930 w 304800"/>
                <a:gd name="connsiteY2" fmla="*/ 46001 h 583211"/>
                <a:gd name="connsiteX3" fmla="*/ 118110 w 304800"/>
                <a:gd name="connsiteY3" fmla="*/ 91721 h 583211"/>
                <a:gd name="connsiteX4" fmla="*/ 0 w 304800"/>
                <a:gd name="connsiteY4" fmla="*/ 135536 h 583211"/>
                <a:gd name="connsiteX5" fmla="*/ 51435 w 304800"/>
                <a:gd name="connsiteY5" fmla="*/ 274601 h 583211"/>
                <a:gd name="connsiteX6" fmla="*/ 97155 w 304800"/>
                <a:gd name="connsiteY6" fmla="*/ 444146 h 583211"/>
                <a:gd name="connsiteX7" fmla="*/ 129540 w 304800"/>
                <a:gd name="connsiteY7" fmla="*/ 548921 h 583211"/>
                <a:gd name="connsiteX8" fmla="*/ 135255 w 304800"/>
                <a:gd name="connsiteY8" fmla="*/ 583211 h 583211"/>
                <a:gd name="connsiteX0" fmla="*/ 304800 w 304800"/>
                <a:gd name="connsiteY0" fmla="*/ 152652 h 600327"/>
                <a:gd name="connsiteX1" fmla="*/ 266700 w 304800"/>
                <a:gd name="connsiteY1" fmla="*/ 252 h 600327"/>
                <a:gd name="connsiteX2" fmla="*/ 201930 w 304800"/>
                <a:gd name="connsiteY2" fmla="*/ 63117 h 600327"/>
                <a:gd name="connsiteX3" fmla="*/ 118110 w 304800"/>
                <a:gd name="connsiteY3" fmla="*/ 108837 h 600327"/>
                <a:gd name="connsiteX4" fmla="*/ 0 w 304800"/>
                <a:gd name="connsiteY4" fmla="*/ 152652 h 600327"/>
                <a:gd name="connsiteX5" fmla="*/ 51435 w 304800"/>
                <a:gd name="connsiteY5" fmla="*/ 291717 h 600327"/>
                <a:gd name="connsiteX6" fmla="*/ 97155 w 304800"/>
                <a:gd name="connsiteY6" fmla="*/ 461262 h 600327"/>
                <a:gd name="connsiteX7" fmla="*/ 129540 w 304800"/>
                <a:gd name="connsiteY7" fmla="*/ 566037 h 600327"/>
                <a:gd name="connsiteX8" fmla="*/ 135255 w 304800"/>
                <a:gd name="connsiteY8" fmla="*/ 600327 h 6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600327">
                  <a:moveTo>
                    <a:pt x="304800" y="152652"/>
                  </a:moveTo>
                  <a:cubicBezTo>
                    <a:pt x="297180" y="160272"/>
                    <a:pt x="274320" y="-7368"/>
                    <a:pt x="266700" y="252"/>
                  </a:cubicBezTo>
                  <a:lnTo>
                    <a:pt x="201930" y="63117"/>
                  </a:lnTo>
                  <a:lnTo>
                    <a:pt x="118110" y="108837"/>
                  </a:lnTo>
                  <a:lnTo>
                    <a:pt x="0" y="152652"/>
                  </a:lnTo>
                  <a:lnTo>
                    <a:pt x="51435" y="291717"/>
                  </a:lnTo>
                  <a:lnTo>
                    <a:pt x="97155" y="461262"/>
                  </a:lnTo>
                  <a:lnTo>
                    <a:pt x="129540" y="566037"/>
                  </a:lnTo>
                  <a:lnTo>
                    <a:pt x="135255" y="600327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FF98E27-2C6F-4503-A53B-26FD6765417C}"/>
                </a:ext>
              </a:extLst>
            </p:cNvPr>
            <p:cNvSpPr/>
            <p:nvPr/>
          </p:nvSpPr>
          <p:spPr>
            <a:xfrm>
              <a:off x="5389245" y="4189095"/>
              <a:ext cx="537210" cy="561975"/>
            </a:xfrm>
            <a:custGeom>
              <a:avLst/>
              <a:gdLst>
                <a:gd name="connsiteX0" fmla="*/ 304800 w 537210"/>
                <a:gd name="connsiteY0" fmla="*/ 476250 h 561975"/>
                <a:gd name="connsiteX1" fmla="*/ 257175 w 537210"/>
                <a:gd name="connsiteY1" fmla="*/ 529590 h 561975"/>
                <a:gd name="connsiteX2" fmla="*/ 131445 w 537210"/>
                <a:gd name="connsiteY2" fmla="*/ 561975 h 561975"/>
                <a:gd name="connsiteX3" fmla="*/ 0 w 537210"/>
                <a:gd name="connsiteY3" fmla="*/ 125730 h 561975"/>
                <a:gd name="connsiteX4" fmla="*/ 436245 w 537210"/>
                <a:gd name="connsiteY4" fmla="*/ 0 h 561975"/>
                <a:gd name="connsiteX5" fmla="*/ 537210 w 537210"/>
                <a:gd name="connsiteY5" fmla="*/ 327660 h 561975"/>
                <a:gd name="connsiteX6" fmla="*/ 535305 w 537210"/>
                <a:gd name="connsiteY6" fmla="*/ 34671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" h="561975">
                  <a:moveTo>
                    <a:pt x="304800" y="476250"/>
                  </a:moveTo>
                  <a:lnTo>
                    <a:pt x="257175" y="529590"/>
                  </a:lnTo>
                  <a:lnTo>
                    <a:pt x="131445" y="561975"/>
                  </a:lnTo>
                  <a:lnTo>
                    <a:pt x="0" y="125730"/>
                  </a:lnTo>
                  <a:lnTo>
                    <a:pt x="436245" y="0"/>
                  </a:lnTo>
                  <a:lnTo>
                    <a:pt x="537210" y="327660"/>
                  </a:lnTo>
                  <a:lnTo>
                    <a:pt x="535305" y="34671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50F2B1-7298-4AE4-9C5C-0AA1B3B39FBE}"/>
                </a:ext>
              </a:extLst>
            </p:cNvPr>
            <p:cNvSpPr/>
            <p:nvPr/>
          </p:nvSpPr>
          <p:spPr>
            <a:xfrm>
              <a:off x="5526405" y="4730115"/>
              <a:ext cx="232410" cy="152400"/>
            </a:xfrm>
            <a:custGeom>
              <a:avLst/>
              <a:gdLst>
                <a:gd name="connsiteX0" fmla="*/ 232410 w 232410"/>
                <a:gd name="connsiteY0" fmla="*/ 121920 h 152400"/>
                <a:gd name="connsiteX1" fmla="*/ 188595 w 232410"/>
                <a:gd name="connsiteY1" fmla="*/ 55245 h 152400"/>
                <a:gd name="connsiteX2" fmla="*/ 154305 w 232410"/>
                <a:gd name="connsiteY2" fmla="*/ 0 h 152400"/>
                <a:gd name="connsiteX3" fmla="*/ 0 w 232410"/>
                <a:gd name="connsiteY3" fmla="*/ 41910 h 152400"/>
                <a:gd name="connsiteX4" fmla="*/ 34290 w 23241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0" h="152400">
                  <a:moveTo>
                    <a:pt x="232410" y="121920"/>
                  </a:moveTo>
                  <a:lnTo>
                    <a:pt x="188595" y="55245"/>
                  </a:lnTo>
                  <a:lnTo>
                    <a:pt x="154305" y="0"/>
                  </a:lnTo>
                  <a:lnTo>
                    <a:pt x="0" y="41910"/>
                  </a:lnTo>
                  <a:lnTo>
                    <a:pt x="34290" y="1524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6A7C265-48D7-48F3-8DE2-263DAAEAA8C0}"/>
                </a:ext>
              </a:extLst>
            </p:cNvPr>
            <p:cNvSpPr/>
            <p:nvPr/>
          </p:nvSpPr>
          <p:spPr>
            <a:xfrm>
              <a:off x="5158740" y="4794885"/>
              <a:ext cx="346710" cy="213360"/>
            </a:xfrm>
            <a:custGeom>
              <a:avLst/>
              <a:gdLst>
                <a:gd name="connsiteX0" fmla="*/ 346710 w 346710"/>
                <a:gd name="connsiteY0" fmla="*/ 70485 h 422910"/>
                <a:gd name="connsiteX1" fmla="*/ 323850 w 346710"/>
                <a:gd name="connsiteY1" fmla="*/ 0 h 422910"/>
                <a:gd name="connsiteX2" fmla="*/ 0 w 346710"/>
                <a:gd name="connsiteY2" fmla="*/ 97155 h 422910"/>
                <a:gd name="connsiteX3" fmla="*/ 38100 w 346710"/>
                <a:gd name="connsiteY3" fmla="*/ 213360 h 422910"/>
                <a:gd name="connsiteX4" fmla="*/ 59055 w 346710"/>
                <a:gd name="connsiteY4" fmla="*/ 318135 h 422910"/>
                <a:gd name="connsiteX5" fmla="*/ 78105 w 346710"/>
                <a:gd name="connsiteY5" fmla="*/ 422910 h 422910"/>
                <a:gd name="connsiteX0" fmla="*/ 346710 w 346710"/>
                <a:gd name="connsiteY0" fmla="*/ 70485 h 318135"/>
                <a:gd name="connsiteX1" fmla="*/ 323850 w 346710"/>
                <a:gd name="connsiteY1" fmla="*/ 0 h 318135"/>
                <a:gd name="connsiteX2" fmla="*/ 0 w 346710"/>
                <a:gd name="connsiteY2" fmla="*/ 97155 h 318135"/>
                <a:gd name="connsiteX3" fmla="*/ 38100 w 346710"/>
                <a:gd name="connsiteY3" fmla="*/ 213360 h 318135"/>
                <a:gd name="connsiteX4" fmla="*/ 59055 w 346710"/>
                <a:gd name="connsiteY4" fmla="*/ 318135 h 318135"/>
                <a:gd name="connsiteX0" fmla="*/ 346710 w 346710"/>
                <a:gd name="connsiteY0" fmla="*/ 70485 h 213360"/>
                <a:gd name="connsiteX1" fmla="*/ 323850 w 346710"/>
                <a:gd name="connsiteY1" fmla="*/ 0 h 213360"/>
                <a:gd name="connsiteX2" fmla="*/ 0 w 346710"/>
                <a:gd name="connsiteY2" fmla="*/ 97155 h 213360"/>
                <a:gd name="connsiteX3" fmla="*/ 38100 w 346710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" h="213360">
                  <a:moveTo>
                    <a:pt x="346710" y="70485"/>
                  </a:moveTo>
                  <a:lnTo>
                    <a:pt x="323850" y="0"/>
                  </a:lnTo>
                  <a:lnTo>
                    <a:pt x="0" y="97155"/>
                  </a:lnTo>
                  <a:lnTo>
                    <a:pt x="38100" y="21336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26875B-8D22-4A32-BCA0-83DD7765ED35}"/>
                </a:ext>
              </a:extLst>
            </p:cNvPr>
            <p:cNvSpPr/>
            <p:nvPr/>
          </p:nvSpPr>
          <p:spPr>
            <a:xfrm>
              <a:off x="4652010" y="4417695"/>
              <a:ext cx="472440" cy="662940"/>
            </a:xfrm>
            <a:custGeom>
              <a:avLst/>
              <a:gdLst>
                <a:gd name="connsiteX0" fmla="*/ 0 w 472440"/>
                <a:gd name="connsiteY0" fmla="*/ 662940 h 662940"/>
                <a:gd name="connsiteX1" fmla="*/ 87630 w 472440"/>
                <a:gd name="connsiteY1" fmla="*/ 588645 h 662940"/>
                <a:gd name="connsiteX2" fmla="*/ 161925 w 472440"/>
                <a:gd name="connsiteY2" fmla="*/ 525780 h 662940"/>
                <a:gd name="connsiteX3" fmla="*/ 241935 w 472440"/>
                <a:gd name="connsiteY3" fmla="*/ 497205 h 662940"/>
                <a:gd name="connsiteX4" fmla="*/ 381000 w 472440"/>
                <a:gd name="connsiteY4" fmla="*/ 462915 h 662940"/>
                <a:gd name="connsiteX5" fmla="*/ 472440 w 472440"/>
                <a:gd name="connsiteY5" fmla="*/ 440055 h 662940"/>
                <a:gd name="connsiteX6" fmla="*/ 337185 w 472440"/>
                <a:gd name="connsiteY6" fmla="*/ 0 h 662940"/>
                <a:gd name="connsiteX7" fmla="*/ 194310 w 472440"/>
                <a:gd name="connsiteY7" fmla="*/ 3810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40" h="662940">
                  <a:moveTo>
                    <a:pt x="0" y="662940"/>
                  </a:moveTo>
                  <a:lnTo>
                    <a:pt x="87630" y="588645"/>
                  </a:lnTo>
                  <a:lnTo>
                    <a:pt x="161925" y="525780"/>
                  </a:lnTo>
                  <a:lnTo>
                    <a:pt x="241935" y="497205"/>
                  </a:lnTo>
                  <a:lnTo>
                    <a:pt x="381000" y="462915"/>
                  </a:lnTo>
                  <a:lnTo>
                    <a:pt x="472440" y="440055"/>
                  </a:lnTo>
                  <a:lnTo>
                    <a:pt x="337185" y="0"/>
                  </a:lnTo>
                  <a:lnTo>
                    <a:pt x="194310" y="381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B82B0FB-A6AC-4C3C-8C67-3926111EC832}"/>
                </a:ext>
              </a:extLst>
            </p:cNvPr>
            <p:cNvSpPr/>
            <p:nvPr/>
          </p:nvSpPr>
          <p:spPr>
            <a:xfrm>
              <a:off x="5010150" y="4318635"/>
              <a:ext cx="464820" cy="525780"/>
            </a:xfrm>
            <a:custGeom>
              <a:avLst/>
              <a:gdLst>
                <a:gd name="connsiteX0" fmla="*/ 135255 w 464820"/>
                <a:gd name="connsiteY0" fmla="*/ 525780 h 525780"/>
                <a:gd name="connsiteX1" fmla="*/ 464820 w 464820"/>
                <a:gd name="connsiteY1" fmla="*/ 430530 h 525780"/>
                <a:gd name="connsiteX2" fmla="*/ 342900 w 464820"/>
                <a:gd name="connsiteY2" fmla="*/ 28575 h 525780"/>
                <a:gd name="connsiteX3" fmla="*/ 323850 w 464820"/>
                <a:gd name="connsiteY3" fmla="*/ 0 h 525780"/>
                <a:gd name="connsiteX4" fmla="*/ 0 w 464820"/>
                <a:gd name="connsiteY4" fmla="*/ 89535 h 525780"/>
                <a:gd name="connsiteX5" fmla="*/ 135255 w 464820"/>
                <a:gd name="connsiteY5" fmla="*/ 5257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20" h="525780">
                  <a:moveTo>
                    <a:pt x="135255" y="525780"/>
                  </a:moveTo>
                  <a:lnTo>
                    <a:pt x="464820" y="430530"/>
                  </a:lnTo>
                  <a:lnTo>
                    <a:pt x="342900" y="28575"/>
                  </a:lnTo>
                  <a:lnTo>
                    <a:pt x="323850" y="0"/>
                  </a:lnTo>
                  <a:lnTo>
                    <a:pt x="0" y="89535"/>
                  </a:lnTo>
                  <a:lnTo>
                    <a:pt x="135255" y="52578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50A41D-ACF1-49AF-9D00-05BBEB40B293}"/>
                </a:ext>
              </a:extLst>
            </p:cNvPr>
            <p:cNvSpPr/>
            <p:nvPr/>
          </p:nvSpPr>
          <p:spPr>
            <a:xfrm>
              <a:off x="4642485" y="4901565"/>
              <a:ext cx="537210" cy="278130"/>
            </a:xfrm>
            <a:custGeom>
              <a:avLst/>
              <a:gdLst>
                <a:gd name="connsiteX0" fmla="*/ 567690 w 567690"/>
                <a:gd name="connsiteY0" fmla="*/ 308610 h 308610"/>
                <a:gd name="connsiteX1" fmla="*/ 537210 w 567690"/>
                <a:gd name="connsiteY1" fmla="*/ 152400 h 308610"/>
                <a:gd name="connsiteX2" fmla="*/ 493395 w 567690"/>
                <a:gd name="connsiteY2" fmla="*/ 0 h 308610"/>
                <a:gd name="connsiteX3" fmla="*/ 289560 w 567690"/>
                <a:gd name="connsiteY3" fmla="*/ 51435 h 308610"/>
                <a:gd name="connsiteX4" fmla="*/ 194310 w 567690"/>
                <a:gd name="connsiteY4" fmla="*/ 81915 h 308610"/>
                <a:gd name="connsiteX5" fmla="*/ 72390 w 567690"/>
                <a:gd name="connsiteY5" fmla="*/ 182880 h 308610"/>
                <a:gd name="connsiteX6" fmla="*/ 0 w 567690"/>
                <a:gd name="connsiteY6" fmla="*/ 278130 h 308610"/>
                <a:gd name="connsiteX0" fmla="*/ 537210 w 537210"/>
                <a:gd name="connsiteY0" fmla="*/ 152400 h 278130"/>
                <a:gd name="connsiteX1" fmla="*/ 493395 w 537210"/>
                <a:gd name="connsiteY1" fmla="*/ 0 h 278130"/>
                <a:gd name="connsiteX2" fmla="*/ 289560 w 537210"/>
                <a:gd name="connsiteY2" fmla="*/ 51435 h 278130"/>
                <a:gd name="connsiteX3" fmla="*/ 194310 w 537210"/>
                <a:gd name="connsiteY3" fmla="*/ 81915 h 278130"/>
                <a:gd name="connsiteX4" fmla="*/ 72390 w 537210"/>
                <a:gd name="connsiteY4" fmla="*/ 182880 h 278130"/>
                <a:gd name="connsiteX5" fmla="*/ 0 w 537210"/>
                <a:gd name="connsiteY5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210" h="278130">
                  <a:moveTo>
                    <a:pt x="537210" y="152400"/>
                  </a:moveTo>
                  <a:lnTo>
                    <a:pt x="493395" y="0"/>
                  </a:lnTo>
                  <a:lnTo>
                    <a:pt x="289560" y="51435"/>
                  </a:lnTo>
                  <a:lnTo>
                    <a:pt x="194310" y="81915"/>
                  </a:lnTo>
                  <a:lnTo>
                    <a:pt x="72390" y="182880"/>
                  </a:lnTo>
                  <a:lnTo>
                    <a:pt x="0" y="27813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5715B7A-12DE-45FF-86F4-BC80C31E19EF}"/>
                </a:ext>
              </a:extLst>
            </p:cNvPr>
            <p:cNvSpPr/>
            <p:nvPr/>
          </p:nvSpPr>
          <p:spPr>
            <a:xfrm>
              <a:off x="5242560" y="4084320"/>
              <a:ext cx="91440" cy="171450"/>
            </a:xfrm>
            <a:custGeom>
              <a:avLst/>
              <a:gdLst>
                <a:gd name="connsiteX0" fmla="*/ 0 w 91440"/>
                <a:gd name="connsiteY0" fmla="*/ 139065 h 171450"/>
                <a:gd name="connsiteX1" fmla="*/ 62865 w 91440"/>
                <a:gd name="connsiteY1" fmla="*/ 152400 h 171450"/>
                <a:gd name="connsiteX2" fmla="*/ 87630 w 91440"/>
                <a:gd name="connsiteY2" fmla="*/ 171450 h 171450"/>
                <a:gd name="connsiteX3" fmla="*/ 91440 w 91440"/>
                <a:gd name="connsiteY3" fmla="*/ 135255 h 171450"/>
                <a:gd name="connsiteX4" fmla="*/ 45720 w 9144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" h="171450">
                  <a:moveTo>
                    <a:pt x="0" y="139065"/>
                  </a:moveTo>
                  <a:lnTo>
                    <a:pt x="62865" y="152400"/>
                  </a:lnTo>
                  <a:lnTo>
                    <a:pt x="87630" y="171450"/>
                  </a:lnTo>
                  <a:lnTo>
                    <a:pt x="91440" y="135255"/>
                  </a:lnTo>
                  <a:lnTo>
                    <a:pt x="4572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0E1DD16-8F22-4C0E-867D-6A6F2E25324C}"/>
                </a:ext>
              </a:extLst>
            </p:cNvPr>
            <p:cNvSpPr/>
            <p:nvPr/>
          </p:nvSpPr>
          <p:spPr>
            <a:xfrm>
              <a:off x="5316855" y="4032885"/>
              <a:ext cx="493395" cy="232410"/>
            </a:xfrm>
            <a:custGeom>
              <a:avLst/>
              <a:gdLst>
                <a:gd name="connsiteX0" fmla="*/ 0 w 493395"/>
                <a:gd name="connsiteY0" fmla="*/ 72390 h 232410"/>
                <a:gd name="connsiteX1" fmla="*/ 34290 w 493395"/>
                <a:gd name="connsiteY1" fmla="*/ 175260 h 232410"/>
                <a:gd name="connsiteX2" fmla="*/ 40005 w 493395"/>
                <a:gd name="connsiteY2" fmla="*/ 232410 h 232410"/>
                <a:gd name="connsiteX3" fmla="*/ 493395 w 493395"/>
                <a:gd name="connsiteY3" fmla="*/ 89535 h 232410"/>
                <a:gd name="connsiteX4" fmla="*/ 466725 w 493395"/>
                <a:gd name="connsiteY4" fmla="*/ 0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5" h="232410">
                  <a:moveTo>
                    <a:pt x="0" y="72390"/>
                  </a:moveTo>
                  <a:lnTo>
                    <a:pt x="34290" y="175260"/>
                  </a:lnTo>
                  <a:lnTo>
                    <a:pt x="40005" y="232410"/>
                  </a:lnTo>
                  <a:lnTo>
                    <a:pt x="493395" y="89535"/>
                  </a:lnTo>
                  <a:lnTo>
                    <a:pt x="466725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12EF1A-5685-40D5-910E-6475712EDC5E}"/>
                </a:ext>
              </a:extLst>
            </p:cNvPr>
            <p:cNvSpPr/>
            <p:nvPr/>
          </p:nvSpPr>
          <p:spPr>
            <a:xfrm>
              <a:off x="4962524" y="4156711"/>
              <a:ext cx="220980" cy="215327"/>
            </a:xfrm>
            <a:custGeom>
              <a:avLst/>
              <a:gdLst>
                <a:gd name="connsiteX0" fmla="*/ 0 w 144780"/>
                <a:gd name="connsiteY0" fmla="*/ 200025 h 200025"/>
                <a:gd name="connsiteX1" fmla="*/ 144780 w 144780"/>
                <a:gd name="connsiteY1" fmla="*/ 160020 h 200025"/>
                <a:gd name="connsiteX2" fmla="*/ 110490 w 144780"/>
                <a:gd name="connsiteY2" fmla="*/ 72390 h 200025"/>
                <a:gd name="connsiteX3" fmla="*/ 116205 w 144780"/>
                <a:gd name="connsiteY3" fmla="*/ 51435 h 200025"/>
                <a:gd name="connsiteX4" fmla="*/ 99060 w 144780"/>
                <a:gd name="connsiteY4" fmla="*/ 0 h 200025"/>
                <a:gd name="connsiteX0" fmla="*/ 0 w 188595"/>
                <a:gd name="connsiteY0" fmla="*/ 213360 h 213360"/>
                <a:gd name="connsiteX1" fmla="*/ 188595 w 188595"/>
                <a:gd name="connsiteY1" fmla="*/ 160020 h 213360"/>
                <a:gd name="connsiteX2" fmla="*/ 154305 w 188595"/>
                <a:gd name="connsiteY2" fmla="*/ 72390 h 213360"/>
                <a:gd name="connsiteX3" fmla="*/ 160020 w 188595"/>
                <a:gd name="connsiteY3" fmla="*/ 51435 h 213360"/>
                <a:gd name="connsiteX4" fmla="*/ 142875 w 188595"/>
                <a:gd name="connsiteY4" fmla="*/ 0 h 213360"/>
                <a:gd name="connsiteX0" fmla="*/ 0 w 188595"/>
                <a:gd name="connsiteY0" fmla="*/ 213360 h 213360"/>
                <a:gd name="connsiteX1" fmla="*/ 28576 w 188595"/>
                <a:gd name="connsiteY1" fmla="*/ 194309 h 213360"/>
                <a:gd name="connsiteX2" fmla="*/ 188595 w 188595"/>
                <a:gd name="connsiteY2" fmla="*/ 160020 h 213360"/>
                <a:gd name="connsiteX3" fmla="*/ 154305 w 188595"/>
                <a:gd name="connsiteY3" fmla="*/ 72390 h 213360"/>
                <a:gd name="connsiteX4" fmla="*/ 160020 w 188595"/>
                <a:gd name="connsiteY4" fmla="*/ 51435 h 213360"/>
                <a:gd name="connsiteX5" fmla="*/ 142875 w 188595"/>
                <a:gd name="connsiteY5" fmla="*/ 0 h 213360"/>
                <a:gd name="connsiteX0" fmla="*/ 0 w 220980"/>
                <a:gd name="connsiteY0" fmla="*/ 104775 h 194386"/>
                <a:gd name="connsiteX1" fmla="*/ 60961 w 220980"/>
                <a:gd name="connsiteY1" fmla="*/ 194309 h 194386"/>
                <a:gd name="connsiteX2" fmla="*/ 220980 w 220980"/>
                <a:gd name="connsiteY2" fmla="*/ 160020 h 194386"/>
                <a:gd name="connsiteX3" fmla="*/ 186690 w 220980"/>
                <a:gd name="connsiteY3" fmla="*/ 72390 h 194386"/>
                <a:gd name="connsiteX4" fmla="*/ 192405 w 220980"/>
                <a:gd name="connsiteY4" fmla="*/ 51435 h 194386"/>
                <a:gd name="connsiteX5" fmla="*/ 175260 w 220980"/>
                <a:gd name="connsiteY5" fmla="*/ 0 h 194386"/>
                <a:gd name="connsiteX0" fmla="*/ 0 w 220980"/>
                <a:gd name="connsiteY0" fmla="*/ 104775 h 215327"/>
                <a:gd name="connsiteX1" fmla="*/ 38101 w 220980"/>
                <a:gd name="connsiteY1" fmla="*/ 215264 h 215327"/>
                <a:gd name="connsiteX2" fmla="*/ 220980 w 220980"/>
                <a:gd name="connsiteY2" fmla="*/ 160020 h 215327"/>
                <a:gd name="connsiteX3" fmla="*/ 186690 w 220980"/>
                <a:gd name="connsiteY3" fmla="*/ 72390 h 215327"/>
                <a:gd name="connsiteX4" fmla="*/ 192405 w 220980"/>
                <a:gd name="connsiteY4" fmla="*/ 51435 h 215327"/>
                <a:gd name="connsiteX5" fmla="*/ 175260 w 220980"/>
                <a:gd name="connsiteY5" fmla="*/ 0 h 21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" h="215327">
                  <a:moveTo>
                    <a:pt x="0" y="104775"/>
                  </a:moveTo>
                  <a:cubicBezTo>
                    <a:pt x="8890" y="101600"/>
                    <a:pt x="29211" y="218439"/>
                    <a:pt x="38101" y="215264"/>
                  </a:cubicBezTo>
                  <a:lnTo>
                    <a:pt x="220980" y="160020"/>
                  </a:lnTo>
                  <a:lnTo>
                    <a:pt x="186690" y="72390"/>
                  </a:lnTo>
                  <a:lnTo>
                    <a:pt x="192405" y="51435"/>
                  </a:lnTo>
                  <a:lnTo>
                    <a:pt x="17526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F6E5748-11B3-4F83-B3CC-3280E48DC09C}"/>
                </a:ext>
              </a:extLst>
            </p:cNvPr>
            <p:cNvSpPr/>
            <p:nvPr/>
          </p:nvSpPr>
          <p:spPr>
            <a:xfrm>
              <a:off x="5219700" y="4253865"/>
              <a:ext cx="97155" cy="55245"/>
            </a:xfrm>
            <a:custGeom>
              <a:avLst/>
              <a:gdLst>
                <a:gd name="connsiteX0" fmla="*/ 13335 w 97155"/>
                <a:gd name="connsiteY0" fmla="*/ 55245 h 55245"/>
                <a:gd name="connsiteX1" fmla="*/ 97155 w 97155"/>
                <a:gd name="connsiteY1" fmla="*/ 34290 h 55245"/>
                <a:gd name="connsiteX2" fmla="*/ 0 w 97155"/>
                <a:gd name="connsiteY2" fmla="*/ 0 h 55245"/>
                <a:gd name="connsiteX3" fmla="*/ 13335 w 97155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55245">
                  <a:moveTo>
                    <a:pt x="13335" y="55245"/>
                  </a:moveTo>
                  <a:lnTo>
                    <a:pt x="97155" y="34290"/>
                  </a:lnTo>
                  <a:lnTo>
                    <a:pt x="0" y="0"/>
                  </a:lnTo>
                  <a:lnTo>
                    <a:pt x="13335" y="55245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A3C7E4C-9EAD-409A-BE81-CFB0F6BBDF1B}"/>
                </a:ext>
              </a:extLst>
            </p:cNvPr>
            <p:cNvSpPr/>
            <p:nvPr/>
          </p:nvSpPr>
          <p:spPr>
            <a:xfrm>
              <a:off x="4871085" y="4303395"/>
              <a:ext cx="100965" cy="108585"/>
            </a:xfrm>
            <a:custGeom>
              <a:avLst/>
              <a:gdLst>
                <a:gd name="connsiteX0" fmla="*/ 0 w 100965"/>
                <a:gd name="connsiteY0" fmla="*/ 108585 h 108585"/>
                <a:gd name="connsiteX1" fmla="*/ 100965 w 100965"/>
                <a:gd name="connsiteY1" fmla="*/ 83820 h 108585"/>
                <a:gd name="connsiteX2" fmla="*/ 80010 w 100965"/>
                <a:gd name="connsiteY2" fmla="*/ 0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5" h="108585">
                  <a:moveTo>
                    <a:pt x="0" y="108585"/>
                  </a:moveTo>
                  <a:lnTo>
                    <a:pt x="100965" y="83820"/>
                  </a:lnTo>
                  <a:lnTo>
                    <a:pt x="80010" y="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AC86EC8-9FED-488A-BCA7-795D20E63D60}"/>
              </a:ext>
            </a:extLst>
          </p:cNvPr>
          <p:cNvSpPr txBox="1"/>
          <p:nvPr/>
        </p:nvSpPr>
        <p:spPr>
          <a:xfrm>
            <a:off x="2626334" y="449499"/>
            <a:ext cx="112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Dundas Square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307654D-2736-4D1E-9E8B-15A84DEFDFB8}"/>
              </a:ext>
            </a:extLst>
          </p:cNvPr>
          <p:cNvSpPr/>
          <p:nvPr/>
        </p:nvSpPr>
        <p:spPr>
          <a:xfrm rot="20886827">
            <a:off x="896003" y="5100183"/>
            <a:ext cx="1901779" cy="1349227"/>
          </a:xfrm>
          <a:prstGeom prst="ellipse">
            <a:avLst/>
          </a:prstGeom>
          <a:gradFill flip="none" rotWithShape="1">
            <a:gsLst>
              <a:gs pos="80000">
                <a:srgbClr val="FFF1C5"/>
              </a:gs>
              <a:gs pos="44000">
                <a:srgbClr val="FFDC6D">
                  <a:alpha val="96000"/>
                </a:srgbClr>
              </a:gs>
              <a:gs pos="17000">
                <a:srgbClr val="FFC000">
                  <a:alpha val="8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46D556-41AA-4F69-A142-D42ABC43A45A}"/>
              </a:ext>
            </a:extLst>
          </p:cNvPr>
          <p:cNvGrpSpPr/>
          <p:nvPr/>
        </p:nvGrpSpPr>
        <p:grpSpPr>
          <a:xfrm>
            <a:off x="8371896" y="1792810"/>
            <a:ext cx="3399465" cy="369332"/>
            <a:chOff x="8371896" y="1792810"/>
            <a:chExt cx="3399465" cy="369332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2BE1FFD-80D8-4A1A-BF79-FA8942B12D58}"/>
                </a:ext>
              </a:extLst>
            </p:cNvPr>
            <p:cNvSpPr/>
            <p:nvPr/>
          </p:nvSpPr>
          <p:spPr>
            <a:xfrm rot="5400000">
              <a:off x="9641470" y="567301"/>
              <a:ext cx="281203" cy="2820352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A307A2A-EBE0-4AD6-9DF5-03626F110E86}"/>
                </a:ext>
              </a:extLst>
            </p:cNvPr>
            <p:cNvSpPr txBox="1"/>
            <p:nvPr/>
          </p:nvSpPr>
          <p:spPr>
            <a:xfrm>
              <a:off x="11201973" y="1792810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282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155850-7878-499B-B71F-D5BE7342924A}"/>
              </a:ext>
            </a:extLst>
          </p:cNvPr>
          <p:cNvGrpSpPr/>
          <p:nvPr/>
        </p:nvGrpSpPr>
        <p:grpSpPr>
          <a:xfrm>
            <a:off x="8371896" y="2320106"/>
            <a:ext cx="3077923" cy="369332"/>
            <a:chOff x="8371896" y="2320106"/>
            <a:chExt cx="3077923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9BDBDC-4157-4A77-B27D-998AFC8039D0}"/>
                </a:ext>
              </a:extLst>
            </p:cNvPr>
            <p:cNvSpPr/>
            <p:nvPr/>
          </p:nvSpPr>
          <p:spPr>
            <a:xfrm rot="5400000">
              <a:off x="9489072" y="1226899"/>
              <a:ext cx="281203" cy="2515556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02FD6DF-9400-435F-BB7B-D215EDDFA17D}"/>
                </a:ext>
              </a:extLst>
            </p:cNvPr>
            <p:cNvSpPr txBox="1"/>
            <p:nvPr/>
          </p:nvSpPr>
          <p:spPr>
            <a:xfrm>
              <a:off x="10880431" y="2320106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256</a:t>
              </a:r>
              <a:endParaRPr lang="en-CA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98F51DA-FF5C-41EA-95CE-EC7CB216E897}"/>
              </a:ext>
            </a:extLst>
          </p:cNvPr>
          <p:cNvSpPr/>
          <p:nvPr/>
        </p:nvSpPr>
        <p:spPr>
          <a:xfrm rot="5400000">
            <a:off x="9361053" y="1862118"/>
            <a:ext cx="281203" cy="2259518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1C7646B-12E3-406A-BFDE-E18D156DD137}"/>
              </a:ext>
            </a:extLst>
          </p:cNvPr>
          <p:cNvSpPr txBox="1"/>
          <p:nvPr/>
        </p:nvSpPr>
        <p:spPr>
          <a:xfrm>
            <a:off x="10679459" y="28072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231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CBD166-1E1F-44C8-A67B-10B644A0C265}"/>
              </a:ext>
            </a:extLst>
          </p:cNvPr>
          <p:cNvSpPr/>
          <p:nvPr/>
        </p:nvSpPr>
        <p:spPr>
          <a:xfrm rot="5400000">
            <a:off x="9336671" y="2393700"/>
            <a:ext cx="281203" cy="2210754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19B59C-5452-463A-BA84-65B6E3A1A84C}"/>
              </a:ext>
            </a:extLst>
          </p:cNvPr>
          <p:cNvSpPr txBox="1"/>
          <p:nvPr/>
        </p:nvSpPr>
        <p:spPr>
          <a:xfrm>
            <a:off x="10607507" y="33144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219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283A50-0A2D-4DC5-8285-9F0ABA6A0439}"/>
              </a:ext>
            </a:extLst>
          </p:cNvPr>
          <p:cNvSpPr/>
          <p:nvPr/>
        </p:nvSpPr>
        <p:spPr>
          <a:xfrm rot="5400000">
            <a:off x="9181220" y="3056351"/>
            <a:ext cx="281203" cy="1899852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135B2F-B62A-469E-A5BC-678506B7C457}"/>
              </a:ext>
            </a:extLst>
          </p:cNvPr>
          <p:cNvSpPr txBox="1"/>
          <p:nvPr/>
        </p:nvSpPr>
        <p:spPr>
          <a:xfrm>
            <a:off x="10500034" y="38216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190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A53AA63-A045-405A-A0A8-A24836677582}"/>
              </a:ext>
            </a:extLst>
          </p:cNvPr>
          <p:cNvSpPr/>
          <p:nvPr/>
        </p:nvSpPr>
        <p:spPr>
          <a:xfrm rot="5400000">
            <a:off x="9056257" y="3688514"/>
            <a:ext cx="281203" cy="1649926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EB35328-CE8B-4B4E-A444-BFC55D0424F8}"/>
              </a:ext>
            </a:extLst>
          </p:cNvPr>
          <p:cNvSpPr txBox="1"/>
          <p:nvPr/>
        </p:nvSpPr>
        <p:spPr>
          <a:xfrm>
            <a:off x="10379149" y="43288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168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783AD34-FFFE-4849-9341-4F4E4873D37C}"/>
              </a:ext>
            </a:extLst>
          </p:cNvPr>
          <p:cNvSpPr/>
          <p:nvPr/>
        </p:nvSpPr>
        <p:spPr>
          <a:xfrm rot="5400000">
            <a:off x="8989946" y="4262025"/>
            <a:ext cx="281203" cy="1517304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E51E21E-95A1-4914-8615-D0AB99A37551}"/>
              </a:ext>
            </a:extLst>
          </p:cNvPr>
          <p:cNvSpPr txBox="1"/>
          <p:nvPr/>
        </p:nvSpPr>
        <p:spPr>
          <a:xfrm>
            <a:off x="9826309" y="48360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147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85564DC-0AB8-48C8-9697-8D97CCFA371A}"/>
              </a:ext>
            </a:extLst>
          </p:cNvPr>
          <p:cNvSpPr txBox="1"/>
          <p:nvPr/>
        </p:nvSpPr>
        <p:spPr>
          <a:xfrm>
            <a:off x="9695686" y="53432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124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AA913A-A140-4BF0-A8C3-D084BC07EA49}"/>
              </a:ext>
            </a:extLst>
          </p:cNvPr>
          <p:cNvSpPr txBox="1"/>
          <p:nvPr/>
        </p:nvSpPr>
        <p:spPr>
          <a:xfrm>
            <a:off x="9695686" y="5850410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C8F00"/>
                </a:solidFill>
                <a:latin typeface="Century Gothic" panose="020B0502020202020204" pitchFamily="34" charset="0"/>
              </a:rPr>
              <a:t>124</a:t>
            </a:r>
            <a:endParaRPr lang="en-CA" dirty="0">
              <a:solidFill>
                <a:srgbClr val="BC8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0FAB-C389-408E-BDD8-878EC99E063E}"/>
              </a:ext>
            </a:extLst>
          </p:cNvPr>
          <p:cNvGrpSpPr/>
          <p:nvPr/>
        </p:nvGrpSpPr>
        <p:grpSpPr>
          <a:xfrm>
            <a:off x="4014316" y="753324"/>
            <a:ext cx="5099198" cy="369332"/>
            <a:chOff x="4014316" y="753324"/>
            <a:chExt cx="5099198" cy="36933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1E51F2E-1AC4-4234-BDF6-06EED93F6612}"/>
                </a:ext>
              </a:extLst>
            </p:cNvPr>
            <p:cNvSpPr txBox="1"/>
            <p:nvPr/>
          </p:nvSpPr>
          <p:spPr>
            <a:xfrm>
              <a:off x="4014316" y="753324"/>
              <a:ext cx="3641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C55A11"/>
                  </a:solidFill>
                  <a:latin typeface="Century Gothic" panose="020B0502020202020204" pitchFamily="34" charset="0"/>
                </a:rPr>
                <a:t>Bell Subscribers in Toronto CMA</a:t>
              </a:r>
              <a:endParaRPr lang="en-CA" b="1" dirty="0">
                <a:solidFill>
                  <a:srgbClr val="C55A1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642BD3B-083A-4B26-8350-0CD9E611317D}"/>
                </a:ext>
              </a:extLst>
            </p:cNvPr>
            <p:cNvSpPr/>
            <p:nvPr/>
          </p:nvSpPr>
          <p:spPr>
            <a:xfrm rot="16200000">
              <a:off x="8314042" y="232911"/>
              <a:ext cx="211184" cy="1387761"/>
            </a:xfrm>
            <a:prstGeom prst="rect">
              <a:avLst/>
            </a:prstGeom>
            <a:gradFill flip="none" rotWithShape="1">
              <a:gsLst>
                <a:gs pos="30000">
                  <a:srgbClr val="EEA26E"/>
                </a:gs>
                <a:gs pos="85000">
                  <a:srgbClr val="C55A1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C30288C-861B-4E52-B1B8-CE27C3AE5D6D}"/>
              </a:ext>
            </a:extLst>
          </p:cNvPr>
          <p:cNvCxnSpPr>
            <a:cxnSpLocks/>
          </p:cNvCxnSpPr>
          <p:nvPr/>
        </p:nvCxnSpPr>
        <p:spPr>
          <a:xfrm rot="5400000">
            <a:off x="8105332" y="4019476"/>
            <a:ext cx="4420164" cy="0"/>
          </a:xfrm>
          <a:prstGeom prst="line">
            <a:avLst/>
          </a:prstGeom>
          <a:ln w="3175">
            <a:solidFill>
              <a:srgbClr val="BC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3BC7431E-300F-4C28-8D71-48CA5E174A8B}"/>
              </a:ext>
            </a:extLst>
          </p:cNvPr>
          <p:cNvCxnSpPr>
            <a:cxnSpLocks/>
          </p:cNvCxnSpPr>
          <p:nvPr/>
        </p:nvCxnSpPr>
        <p:spPr>
          <a:xfrm>
            <a:off x="11287173" y="3176542"/>
            <a:ext cx="0" cy="3053016"/>
          </a:xfrm>
          <a:prstGeom prst="line">
            <a:avLst/>
          </a:prstGeom>
          <a:ln w="3175">
            <a:solidFill>
              <a:srgbClr val="BC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37C596F-5DAB-43B6-B41E-A037AF645B25}"/>
              </a:ext>
            </a:extLst>
          </p:cNvPr>
          <p:cNvGrpSpPr/>
          <p:nvPr/>
        </p:nvGrpSpPr>
        <p:grpSpPr>
          <a:xfrm>
            <a:off x="6125221" y="1792810"/>
            <a:ext cx="1880643" cy="4426932"/>
            <a:chOff x="3993840" y="1792810"/>
            <a:chExt cx="1880643" cy="442693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F675824-6E10-43B8-BD00-611DF2CD5E37}"/>
                </a:ext>
              </a:extLst>
            </p:cNvPr>
            <p:cNvSpPr txBox="1"/>
            <p:nvPr/>
          </p:nvSpPr>
          <p:spPr>
            <a:xfrm>
              <a:off x="4798546" y="1792810"/>
              <a:ext cx="107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FC94FC5-4B0A-4BB8-BACA-D134E6A0790E}"/>
                </a:ext>
              </a:extLst>
            </p:cNvPr>
            <p:cNvSpPr txBox="1"/>
            <p:nvPr/>
          </p:nvSpPr>
          <p:spPr>
            <a:xfrm>
              <a:off x="4885110" y="2300010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Korean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A1DBAC7-8C5C-42F0-8E46-2E3C98A28E0B}"/>
                </a:ext>
              </a:extLst>
            </p:cNvPr>
            <p:cNvSpPr txBox="1"/>
            <p:nvPr/>
          </p:nvSpPr>
          <p:spPr>
            <a:xfrm>
              <a:off x="4782516" y="2807210"/>
              <a:ext cx="1091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Chinese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AA0EC1E-0854-4704-A919-A960B73F8ED2}"/>
                </a:ext>
              </a:extLst>
            </p:cNvPr>
            <p:cNvSpPr txBox="1"/>
            <p:nvPr/>
          </p:nvSpPr>
          <p:spPr>
            <a:xfrm>
              <a:off x="4904345" y="3314410"/>
              <a:ext cx="97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111A3BD-7BED-4C57-980B-EA7562B7A53C}"/>
                </a:ext>
              </a:extLst>
            </p:cNvPr>
            <p:cNvSpPr txBox="1"/>
            <p:nvPr/>
          </p:nvSpPr>
          <p:spPr>
            <a:xfrm>
              <a:off x="3993840" y="382161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Latin American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A554B0E-9455-4B43-BC61-CECBBB3842B0}"/>
                </a:ext>
              </a:extLst>
            </p:cNvPr>
            <p:cNvSpPr txBox="1"/>
            <p:nvPr/>
          </p:nvSpPr>
          <p:spPr>
            <a:xfrm>
              <a:off x="5088690" y="4328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Black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35DB30E-5D68-4047-9A54-1E0B8C088F31}"/>
                </a:ext>
              </a:extLst>
            </p:cNvPr>
            <p:cNvSpPr txBox="1"/>
            <p:nvPr/>
          </p:nvSpPr>
          <p:spPr>
            <a:xfrm>
              <a:off x="5135178" y="483601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Arab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7984BDA-DF4C-4B4A-87EF-7F51646461AE}"/>
                </a:ext>
              </a:extLst>
            </p:cNvPr>
            <p:cNvSpPr txBox="1"/>
            <p:nvPr/>
          </p:nvSpPr>
          <p:spPr>
            <a:xfrm>
              <a:off x="4780914" y="534321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SE Asian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064529F-27CB-43F0-BB86-E663EC38E8D6}"/>
                </a:ext>
              </a:extLst>
            </p:cNvPr>
            <p:cNvSpPr txBox="1"/>
            <p:nvPr/>
          </p:nvSpPr>
          <p:spPr>
            <a:xfrm>
              <a:off x="4942817" y="5850410"/>
              <a:ext cx="93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Filipino</a:t>
              </a:r>
              <a:endParaRPr lang="en-CA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D418430-0A17-481A-9B78-B06BA4EE01B7}"/>
              </a:ext>
            </a:extLst>
          </p:cNvPr>
          <p:cNvSpPr/>
          <p:nvPr/>
        </p:nvSpPr>
        <p:spPr>
          <a:xfrm rot="5400000">
            <a:off x="8867269" y="4891902"/>
            <a:ext cx="281203" cy="1271950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E25582-C8CD-4A43-B481-9005FAEF344E}"/>
              </a:ext>
            </a:extLst>
          </p:cNvPr>
          <p:cNvSpPr/>
          <p:nvPr/>
        </p:nvSpPr>
        <p:spPr>
          <a:xfrm rot="5400000">
            <a:off x="8867265" y="5399106"/>
            <a:ext cx="281203" cy="1271942"/>
          </a:xfrm>
          <a:prstGeom prst="rect">
            <a:avLst/>
          </a:prstGeom>
          <a:gradFill flip="none" rotWithShape="1">
            <a:gsLst>
              <a:gs pos="57000">
                <a:srgbClr val="FFC000">
                  <a:alpha val="56000"/>
                </a:srgbClr>
              </a:gs>
              <a:gs pos="85000">
                <a:srgbClr val="FFE593">
                  <a:alpha val="49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F9A543F-1F0F-4F1B-9778-1612C4104999}"/>
              </a:ext>
            </a:extLst>
          </p:cNvPr>
          <p:cNvSpPr txBox="1"/>
          <p:nvPr/>
        </p:nvSpPr>
        <p:spPr>
          <a:xfrm>
            <a:off x="9044287" y="1295467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100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3EB2376-1EBC-4985-9C58-1274A029C6B8}"/>
              </a:ext>
            </a:extLst>
          </p:cNvPr>
          <p:cNvCxnSpPr>
            <a:cxnSpLocks/>
          </p:cNvCxnSpPr>
          <p:nvPr/>
        </p:nvCxnSpPr>
        <p:spPr>
          <a:xfrm>
            <a:off x="9347841" y="1696915"/>
            <a:ext cx="0" cy="465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D17750-BFEA-493B-B186-EEE37A7920AA}"/>
              </a:ext>
            </a:extLst>
          </p:cNvPr>
          <p:cNvGrpSpPr/>
          <p:nvPr/>
        </p:nvGrpSpPr>
        <p:grpSpPr>
          <a:xfrm>
            <a:off x="8371898" y="1809394"/>
            <a:ext cx="1116907" cy="4420164"/>
            <a:chOff x="8371898" y="1809394"/>
            <a:chExt cx="1116907" cy="4420164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E067922-F1B7-4D26-A9E4-15479E6F6BD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61816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2F2A6A5-8FD7-492A-A2C4-FA2952E70AF3}"/>
                </a:ext>
              </a:extLst>
            </p:cNvPr>
            <p:cNvSpPr/>
            <p:nvPr/>
          </p:nvSpPr>
          <p:spPr>
            <a:xfrm rot="16200000" flipV="1">
              <a:off x="8740711" y="1510920"/>
              <a:ext cx="202884" cy="93516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2648320-0FF4-4176-8B63-66440F384502}"/>
                </a:ext>
              </a:extLst>
            </p:cNvPr>
            <p:cNvCxnSpPr/>
            <p:nvPr/>
          </p:nvCxnSpPr>
          <p:spPr>
            <a:xfrm>
              <a:off x="9341564" y="5709394"/>
              <a:ext cx="0" cy="140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A99D396-2687-4F98-88E8-DE79CAC9BEA4}"/>
                </a:ext>
              </a:extLst>
            </p:cNvPr>
            <p:cNvSpPr/>
            <p:nvPr/>
          </p:nvSpPr>
          <p:spPr>
            <a:xfrm rot="16200000" flipV="1">
              <a:off x="8811536" y="1936737"/>
              <a:ext cx="202204" cy="107613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20E0C61-C557-48F9-AB03-76428902A00E}"/>
                </a:ext>
              </a:extLst>
            </p:cNvPr>
            <p:cNvSpPr/>
            <p:nvPr/>
          </p:nvSpPr>
          <p:spPr>
            <a:xfrm rot="16200000" flipV="1">
              <a:off x="8699140" y="2564077"/>
              <a:ext cx="202204" cy="851341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5E69BB8-3944-4399-A54A-D0A51547E185}"/>
                </a:ext>
              </a:extLst>
            </p:cNvPr>
            <p:cNvSpPr/>
            <p:nvPr/>
          </p:nvSpPr>
          <p:spPr>
            <a:xfrm rot="16200000" flipV="1">
              <a:off x="8557153" y="3213073"/>
              <a:ext cx="202204" cy="567367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7A182D-9376-4FAB-A111-4E66DBDC7174}"/>
                </a:ext>
              </a:extLst>
            </p:cNvPr>
            <p:cNvSpPr/>
            <p:nvPr/>
          </p:nvSpPr>
          <p:spPr>
            <a:xfrm rot="16200000" flipV="1">
              <a:off x="8808769" y="3466054"/>
              <a:ext cx="202204" cy="1070429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E4E16E95-34D5-4BE4-BB74-FEE7F52DA280}"/>
                </a:ext>
              </a:extLst>
            </p:cNvPr>
            <p:cNvSpPr/>
            <p:nvPr/>
          </p:nvSpPr>
          <p:spPr>
            <a:xfrm rot="16200000" flipV="1">
              <a:off x="8591549" y="4190757"/>
              <a:ext cx="202204" cy="635989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DF2549FC-ACF8-4A14-B395-8CCABD184541}"/>
                </a:ext>
              </a:extLst>
            </p:cNvPr>
            <p:cNvSpPr/>
            <p:nvPr/>
          </p:nvSpPr>
          <p:spPr>
            <a:xfrm rot="16200000" flipV="1">
              <a:off x="8659833" y="4646629"/>
              <a:ext cx="202204" cy="772557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0F0732A-4653-435A-BB68-B3208F553484}"/>
                </a:ext>
              </a:extLst>
            </p:cNvPr>
            <p:cNvSpPr/>
            <p:nvPr/>
          </p:nvSpPr>
          <p:spPr>
            <a:xfrm rot="16200000" flipV="1">
              <a:off x="8591546" y="5203209"/>
              <a:ext cx="202204" cy="63598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B7EC9B5-028C-4109-AF89-5D4C91439180}"/>
                </a:ext>
              </a:extLst>
            </p:cNvPr>
            <p:cNvSpPr/>
            <p:nvPr/>
          </p:nvSpPr>
          <p:spPr>
            <a:xfrm rot="16200000" flipV="1">
              <a:off x="8458201" y="5851915"/>
              <a:ext cx="202204" cy="369293"/>
            </a:xfrm>
            <a:prstGeom prst="rect">
              <a:avLst/>
            </a:prstGeom>
            <a:gradFill flip="none" rotWithShape="1">
              <a:gsLst>
                <a:gs pos="30000">
                  <a:schemeClr val="accent2">
                    <a:lumMod val="75000"/>
                  </a:schemeClr>
                </a:gs>
                <a:gs pos="85000">
                  <a:srgbClr val="F4AD7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6E96EA2-23FB-4DE1-8E2D-2EC92992453F}"/>
                </a:ext>
              </a:extLst>
            </p:cNvPr>
            <p:cNvSpPr txBox="1"/>
            <p:nvPr/>
          </p:nvSpPr>
          <p:spPr>
            <a:xfrm>
              <a:off x="8955421" y="181671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95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383279A-98C6-432E-9C9E-5F85B2FAE8F0}"/>
                </a:ext>
              </a:extLst>
            </p:cNvPr>
            <p:cNvSpPr txBox="1"/>
            <p:nvPr/>
          </p:nvSpPr>
          <p:spPr>
            <a:xfrm>
              <a:off x="8985884" y="231334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105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B07CDD8-0B48-43BB-99F8-82E4A6A82426}"/>
                </a:ext>
              </a:extLst>
            </p:cNvPr>
            <p:cNvSpPr txBox="1"/>
            <p:nvPr/>
          </p:nvSpPr>
          <p:spPr>
            <a:xfrm>
              <a:off x="9005981" y="384389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108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0F6ACE9-E296-4280-B839-6BC279F7CF15}"/>
                </a:ext>
              </a:extLst>
            </p:cNvPr>
            <p:cNvSpPr txBox="1"/>
            <p:nvPr/>
          </p:nvSpPr>
          <p:spPr>
            <a:xfrm>
              <a:off x="8896158" y="282833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88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F4FC5E05-8CD0-491B-BB22-566C2375D7A1}"/>
                </a:ext>
              </a:extLst>
            </p:cNvPr>
            <p:cNvSpPr txBox="1"/>
            <p:nvPr/>
          </p:nvSpPr>
          <p:spPr>
            <a:xfrm>
              <a:off x="8623459" y="33360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58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8167DFF-AD84-4E5E-B477-708D617DC320}"/>
                </a:ext>
              </a:extLst>
            </p:cNvPr>
            <p:cNvSpPr txBox="1"/>
            <p:nvPr/>
          </p:nvSpPr>
          <p:spPr>
            <a:xfrm>
              <a:off x="8692937" y="434849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65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BE71F57-A00A-4AD4-BD5C-110417E65FC3}"/>
                </a:ext>
              </a:extLst>
            </p:cNvPr>
            <p:cNvSpPr txBox="1"/>
            <p:nvPr/>
          </p:nvSpPr>
          <p:spPr>
            <a:xfrm>
              <a:off x="8825711" y="487652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80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A754355-0EF1-4514-8E17-930884A0A07A}"/>
                </a:ext>
              </a:extLst>
            </p:cNvPr>
            <p:cNvSpPr txBox="1"/>
            <p:nvPr/>
          </p:nvSpPr>
          <p:spPr>
            <a:xfrm>
              <a:off x="8673471" y="536362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66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28290C4-4414-4948-B437-EAB39D5D6116}"/>
                </a:ext>
              </a:extLst>
            </p:cNvPr>
            <p:cNvSpPr txBox="1"/>
            <p:nvPr/>
          </p:nvSpPr>
          <p:spPr>
            <a:xfrm>
              <a:off x="8438882" y="589095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37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62591F-C5BD-40F2-A7B8-77F45891AE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33575" y="4019476"/>
              <a:ext cx="4420164" cy="0"/>
            </a:xfrm>
            <a:prstGeom prst="line">
              <a:avLst/>
            </a:prstGeom>
            <a:ln w="31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D70579A-DA17-493B-B7B1-652997B2026A}"/>
              </a:ext>
            </a:extLst>
          </p:cNvPr>
          <p:cNvGrpSpPr/>
          <p:nvPr/>
        </p:nvGrpSpPr>
        <p:grpSpPr>
          <a:xfrm>
            <a:off x="3982412" y="437054"/>
            <a:ext cx="5131101" cy="369332"/>
            <a:chOff x="3982412" y="437054"/>
            <a:chExt cx="5131101" cy="36933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F05C008-03D0-4219-A1D6-6B6603515754}"/>
                </a:ext>
              </a:extLst>
            </p:cNvPr>
            <p:cNvSpPr txBox="1"/>
            <p:nvPr/>
          </p:nvSpPr>
          <p:spPr>
            <a:xfrm>
              <a:off x="3982412" y="437054"/>
              <a:ext cx="3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C8F00"/>
                  </a:solidFill>
                  <a:latin typeface="Century Gothic" panose="020B0502020202020204" pitchFamily="34" charset="0"/>
                </a:rPr>
                <a:t>Bell Subscribers in Total Canada</a:t>
              </a:r>
              <a:endParaRPr lang="en-CA" b="1" dirty="0">
                <a:solidFill>
                  <a:srgbClr val="BC8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BCC095D-D5D5-4099-AABE-56A71DE8DA05}"/>
                </a:ext>
              </a:extLst>
            </p:cNvPr>
            <p:cNvSpPr/>
            <p:nvPr/>
          </p:nvSpPr>
          <p:spPr>
            <a:xfrm rot="5400000">
              <a:off x="8314041" y="-72974"/>
              <a:ext cx="211184" cy="1387761"/>
            </a:xfrm>
            <a:prstGeom prst="rect">
              <a:avLst/>
            </a:prstGeom>
            <a:gradFill flip="none" rotWithShape="1">
              <a:gsLst>
                <a:gs pos="57000">
                  <a:srgbClr val="FFC000">
                    <a:alpha val="56000"/>
                  </a:srgbClr>
                </a:gs>
                <a:gs pos="85000">
                  <a:srgbClr val="FFE593">
                    <a:alpha val="49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C4F6EE8-CF44-4715-B1E7-BE72D906D77C}"/>
              </a:ext>
            </a:extLst>
          </p:cNvPr>
          <p:cNvSpPr txBox="1"/>
          <p:nvPr/>
        </p:nvSpPr>
        <p:spPr>
          <a:xfrm>
            <a:off x="4036988" y="145982"/>
            <a:ext cx="538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Game 6 Pedestrian Traffic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, INDEXED to: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35CA3A4-6CA4-4902-AAAA-111B83DC3C65}"/>
              </a:ext>
            </a:extLst>
          </p:cNvPr>
          <p:cNvSpPr txBox="1"/>
          <p:nvPr/>
        </p:nvSpPr>
        <p:spPr>
          <a:xfrm>
            <a:off x="4900000" y="6589694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SOURCE: Bell </a:t>
            </a:r>
            <a:r>
              <a:rPr lang="en-US" sz="1100" dirty="0" err="1">
                <a:latin typeface="Century Gothic" panose="020B0502020202020204" pitchFamily="34" charset="0"/>
              </a:rPr>
              <a:t>MicroMarkets</a:t>
            </a:r>
            <a:r>
              <a:rPr lang="en-US" sz="1100" dirty="0">
                <a:latin typeface="Century Gothic" panose="020B0502020202020204" pitchFamily="34" charset="0"/>
              </a:rPr>
              <a:t> Data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CCCCEE-CE19-4618-963B-7904C780FD1C}"/>
              </a:ext>
            </a:extLst>
          </p:cNvPr>
          <p:cNvSpPr txBox="1"/>
          <p:nvPr/>
        </p:nvSpPr>
        <p:spPr>
          <a:xfrm>
            <a:off x="2434582" y="2505670"/>
            <a:ext cx="73228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weren’t seeing Raptors diversity.</a:t>
            </a:r>
          </a:p>
          <a:p>
            <a:pPr algn="ctr"/>
            <a:endParaRPr lang="en-US" sz="3200" i="1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were seeing Toronto diversity.</a:t>
            </a:r>
          </a:p>
          <a:p>
            <a:pPr algn="ctr"/>
            <a:endParaRPr lang="en-US" i="1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83F38-13DA-4A80-A1CB-57CC401AA5C4}"/>
              </a:ext>
            </a:extLst>
          </p:cNvPr>
          <p:cNvSpPr txBox="1"/>
          <p:nvPr/>
        </p:nvSpPr>
        <p:spPr>
          <a:xfrm>
            <a:off x="4499255" y="842676"/>
            <a:ext cx="319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38280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henounproject.com/png/2014929-200.png">
            <a:extLst>
              <a:ext uri="{FF2B5EF4-FFF2-40B4-BE49-F238E27FC236}">
                <a16:creationId xmlns:a16="http://schemas.microsoft.com/office/drawing/2014/main" id="{8FBF1CA7-D6C3-4C22-8AA8-F6539089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11" y="162465"/>
            <a:ext cx="719417" cy="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1487174-200.png">
            <a:extLst>
              <a:ext uri="{FF2B5EF4-FFF2-40B4-BE49-F238E27FC236}">
                <a16:creationId xmlns:a16="http://schemas.microsoft.com/office/drawing/2014/main" id="{6FFEBD5F-F912-4471-9AB6-B40D88A1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12" y="5841179"/>
            <a:ext cx="1004375" cy="10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2012375-200.png">
            <a:extLst>
              <a:ext uri="{FF2B5EF4-FFF2-40B4-BE49-F238E27FC236}">
                <a16:creationId xmlns:a16="http://schemas.microsoft.com/office/drawing/2014/main" id="{BC370A7E-1374-41A2-81E4-3E0685E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28" y="2890684"/>
            <a:ext cx="1083585" cy="10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354962-200.png">
            <a:extLst>
              <a:ext uri="{FF2B5EF4-FFF2-40B4-BE49-F238E27FC236}">
                <a16:creationId xmlns:a16="http://schemas.microsoft.com/office/drawing/2014/main" id="{A4C4C73D-7AC2-4D69-94E6-2F379B1E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52" y="2969178"/>
            <a:ext cx="923811" cy="9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1975607-200.png">
            <a:extLst>
              <a:ext uri="{FF2B5EF4-FFF2-40B4-BE49-F238E27FC236}">
                <a16:creationId xmlns:a16="http://schemas.microsoft.com/office/drawing/2014/main" id="{C65C614C-A215-48C7-A4E3-84B3533E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2" y="1037338"/>
            <a:ext cx="1224133" cy="12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158458-200.png">
            <a:extLst>
              <a:ext uri="{FF2B5EF4-FFF2-40B4-BE49-F238E27FC236}">
                <a16:creationId xmlns:a16="http://schemas.microsoft.com/office/drawing/2014/main" id="{6DB433AE-A150-41A7-8357-4B9F5A5D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64" y="4994464"/>
            <a:ext cx="793824" cy="7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thenounproject.com/png/1057534-200.png">
            <a:extLst>
              <a:ext uri="{FF2B5EF4-FFF2-40B4-BE49-F238E27FC236}">
                <a16:creationId xmlns:a16="http://schemas.microsoft.com/office/drawing/2014/main" id="{22F1E01C-6C6C-4DF1-BA55-E668A424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8" y="5009119"/>
            <a:ext cx="949502" cy="9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henounproject.com/png/567824-200.png">
            <a:extLst>
              <a:ext uri="{FF2B5EF4-FFF2-40B4-BE49-F238E27FC236}">
                <a16:creationId xmlns:a16="http://schemas.microsoft.com/office/drawing/2014/main" id="{D8E94EF9-EEA5-4E8B-AECA-4C096286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53" y="1108999"/>
            <a:ext cx="806490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04B2060-631B-4734-814F-0F20D708F4A8}"/>
              </a:ext>
            </a:extLst>
          </p:cNvPr>
          <p:cNvGrpSpPr/>
          <p:nvPr/>
        </p:nvGrpSpPr>
        <p:grpSpPr>
          <a:xfrm>
            <a:off x="4134354" y="2790917"/>
            <a:ext cx="3861996" cy="1253468"/>
            <a:chOff x="4130936" y="2248348"/>
            <a:chExt cx="3861996" cy="12534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2B8F5A-75DD-4882-84E2-263043ADDCC7}"/>
                </a:ext>
              </a:extLst>
            </p:cNvPr>
            <p:cNvSpPr/>
            <p:nvPr/>
          </p:nvSpPr>
          <p:spPr>
            <a:xfrm>
              <a:off x="4130936" y="2248348"/>
              <a:ext cx="3861996" cy="1065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46B11-6A46-4AD5-9189-477B8B62AAFC}"/>
                </a:ext>
              </a:extLst>
            </p:cNvPr>
            <p:cNvSpPr txBox="1"/>
            <p:nvPr/>
          </p:nvSpPr>
          <p:spPr>
            <a:xfrm>
              <a:off x="4292462" y="2716729"/>
              <a:ext cx="3607077" cy="785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lang="en-US" sz="88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Stories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7D3EB5-CB3B-4227-AE8B-DD6E13619C3A}"/>
              </a:ext>
            </a:extLst>
          </p:cNvPr>
          <p:cNvSpPr txBox="1"/>
          <p:nvPr/>
        </p:nvSpPr>
        <p:spPr>
          <a:xfrm>
            <a:off x="3428427" y="2395384"/>
            <a:ext cx="5335147" cy="2067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</a:t>
            </a:r>
          </a:p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  <a:endParaRPr lang="en-CA" sz="8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00365 0.423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7.40741E-7 L -0.17474 0.249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2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04167E-6 -1.48148E-6 L -0.23815 -0.009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-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-1.11111E-6 L -0.17396 -0.2958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4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4247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96296E-6 L 0.17057 -0.2995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14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3958 -0.0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0833E-6 -1.85185E-6 L 0.18711 0.279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39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CCCCEE-CE19-4618-963B-7904C780FD1C}"/>
              </a:ext>
            </a:extLst>
          </p:cNvPr>
          <p:cNvSpPr txBox="1"/>
          <p:nvPr/>
        </p:nvSpPr>
        <p:spPr>
          <a:xfrm>
            <a:off x="3808362" y="2505670"/>
            <a:ext cx="45752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Canadian Blueprint.</a:t>
            </a:r>
          </a:p>
          <a:p>
            <a:pPr algn="ctr"/>
            <a:endParaRPr lang="en-US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83F38-13DA-4A80-A1CB-57CC401AA5C4}"/>
              </a:ext>
            </a:extLst>
          </p:cNvPr>
          <p:cNvSpPr txBox="1"/>
          <p:nvPr/>
        </p:nvSpPr>
        <p:spPr>
          <a:xfrm>
            <a:off x="4499255" y="842676"/>
            <a:ext cx="319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32461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DFA7AB-0004-4F9D-BABA-5858DDFF63AF}"/>
              </a:ext>
            </a:extLst>
          </p:cNvPr>
          <p:cNvSpPr/>
          <p:nvPr/>
        </p:nvSpPr>
        <p:spPr>
          <a:xfrm>
            <a:off x="9945897" y="2063322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A10E3-A5B5-4CB4-B164-D1DF61E02E0D}"/>
              </a:ext>
            </a:extLst>
          </p:cNvPr>
          <p:cNvSpPr/>
          <p:nvPr/>
        </p:nvSpPr>
        <p:spPr>
          <a:xfrm>
            <a:off x="7389450" y="2063322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2CB8CC-1F35-4876-AD9E-2E24F3B8FE0A}"/>
              </a:ext>
            </a:extLst>
          </p:cNvPr>
          <p:cNvSpPr/>
          <p:nvPr/>
        </p:nvSpPr>
        <p:spPr>
          <a:xfrm>
            <a:off x="2978130" y="2063322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57ABD-C109-4B50-A629-F412C606C571}"/>
              </a:ext>
            </a:extLst>
          </p:cNvPr>
          <p:cNvSpPr/>
          <p:nvPr/>
        </p:nvSpPr>
        <p:spPr>
          <a:xfrm>
            <a:off x="-59966" y="2109488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1B15C4-BE37-4E60-B243-64287D371803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F497B7-C9E5-4963-80B4-C4E5A96C037B}"/>
              </a:ext>
            </a:extLst>
          </p:cNvPr>
          <p:cNvSpPr/>
          <p:nvPr/>
        </p:nvSpPr>
        <p:spPr>
          <a:xfrm>
            <a:off x="9232392" y="3041411"/>
            <a:ext cx="247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EED1A-620E-4E4F-900F-AF38A79BF3ED}"/>
              </a:ext>
            </a:extLst>
          </p:cNvPr>
          <p:cNvSpPr/>
          <p:nvPr/>
        </p:nvSpPr>
        <p:spPr>
          <a:xfrm>
            <a:off x="11527444" y="2918300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124A2C-39B8-4876-9871-EFE7F03688A4}"/>
              </a:ext>
            </a:extLst>
          </p:cNvPr>
          <p:cNvSpPr/>
          <p:nvPr/>
        </p:nvSpPr>
        <p:spPr>
          <a:xfrm>
            <a:off x="3834799" y="3102966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4ED8A-FC2E-4E0F-AC62-D06B3EED3585}"/>
              </a:ext>
            </a:extLst>
          </p:cNvPr>
          <p:cNvSpPr/>
          <p:nvPr/>
        </p:nvSpPr>
        <p:spPr>
          <a:xfrm>
            <a:off x="9528929" y="1046691"/>
            <a:ext cx="242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10920C-F2D0-4D02-9139-6E79312473FB}"/>
              </a:ext>
            </a:extLst>
          </p:cNvPr>
          <p:cNvSpPr/>
          <p:nvPr/>
        </p:nvSpPr>
        <p:spPr>
          <a:xfrm>
            <a:off x="3773662" y="1046691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3D2B2-FA52-4A14-A01A-CC9270A8EE95}"/>
              </a:ext>
            </a:extLst>
          </p:cNvPr>
          <p:cNvGrpSpPr/>
          <p:nvPr/>
        </p:nvGrpSpPr>
        <p:grpSpPr>
          <a:xfrm>
            <a:off x="12502" y="270654"/>
            <a:ext cx="12170673" cy="521677"/>
            <a:chOff x="12502" y="-7620"/>
            <a:chExt cx="12170673" cy="1050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9D11D4-7898-4636-A53F-7211BB46F47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12E58C-C752-4234-8BF5-2798E3BE76B3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7CA608-C96B-4174-86B7-8D392F44A585}"/>
              </a:ext>
            </a:extLst>
          </p:cNvPr>
          <p:cNvCxnSpPr>
            <a:cxnSpLocks/>
          </p:cNvCxnSpPr>
          <p:nvPr/>
        </p:nvCxnSpPr>
        <p:spPr>
          <a:xfrm>
            <a:off x="40646" y="271827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176543-A135-4B22-80AF-22884A1B8535}"/>
              </a:ext>
            </a:extLst>
          </p:cNvPr>
          <p:cNvCxnSpPr>
            <a:cxnSpLocks/>
          </p:cNvCxnSpPr>
          <p:nvPr/>
        </p:nvCxnSpPr>
        <p:spPr>
          <a:xfrm>
            <a:off x="40646" y="812643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14E7D3-7C8B-41DD-A314-87D31433B44C}"/>
              </a:ext>
            </a:extLst>
          </p:cNvPr>
          <p:cNvCxnSpPr>
            <a:cxnSpLocks/>
          </p:cNvCxnSpPr>
          <p:nvPr/>
        </p:nvCxnSpPr>
        <p:spPr>
          <a:xfrm>
            <a:off x="9288506" y="812643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539CBC-2CF4-43DF-92A9-9AECAD5B58BE}"/>
              </a:ext>
            </a:extLst>
          </p:cNvPr>
          <p:cNvGrpSpPr/>
          <p:nvPr/>
        </p:nvGrpSpPr>
        <p:grpSpPr>
          <a:xfrm>
            <a:off x="12502" y="825276"/>
            <a:ext cx="12170673" cy="1016617"/>
            <a:chOff x="12502" y="-7620"/>
            <a:chExt cx="12170673" cy="10509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D91EC2-717E-49E9-A073-DBCB570866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B38CB39-0746-4C97-9932-1BBAF6905C76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5EB5727-695E-4EEC-8F9A-A026E4432BEF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90BAA2-861C-462E-9535-C6A34232D6FB}"/>
              </a:ext>
            </a:extLst>
          </p:cNvPr>
          <p:cNvCxnSpPr>
            <a:cxnSpLocks/>
          </p:cNvCxnSpPr>
          <p:nvPr/>
        </p:nvCxnSpPr>
        <p:spPr>
          <a:xfrm>
            <a:off x="12502" y="186205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697001-AF7C-4386-A80B-7E39B97F7B35}"/>
              </a:ext>
            </a:extLst>
          </p:cNvPr>
          <p:cNvCxnSpPr>
            <a:cxnSpLocks/>
          </p:cNvCxnSpPr>
          <p:nvPr/>
        </p:nvCxnSpPr>
        <p:spPr>
          <a:xfrm>
            <a:off x="9288506" y="1862056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3916CE-C5D3-4AFC-BA1D-B05BE8C00A54}"/>
              </a:ext>
            </a:extLst>
          </p:cNvPr>
          <p:cNvGrpSpPr/>
          <p:nvPr/>
        </p:nvGrpSpPr>
        <p:grpSpPr>
          <a:xfrm>
            <a:off x="9287301" y="1862136"/>
            <a:ext cx="2895874" cy="1016617"/>
            <a:chOff x="9287301" y="-7620"/>
            <a:chExt cx="2895874" cy="1050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09432A-32A8-45ED-A5BA-5C73753CEF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C8CC79-0C8F-40B5-99FB-9FA61D64F60C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30C135-8749-435E-91CB-09B295600FB6}"/>
              </a:ext>
            </a:extLst>
          </p:cNvPr>
          <p:cNvCxnSpPr>
            <a:cxnSpLocks/>
          </p:cNvCxnSpPr>
          <p:nvPr/>
        </p:nvCxnSpPr>
        <p:spPr>
          <a:xfrm>
            <a:off x="9294310" y="2891778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A28E9-8D29-4026-BED1-84FC42C8DC0B}"/>
              </a:ext>
            </a:extLst>
          </p:cNvPr>
          <p:cNvCxnSpPr>
            <a:cxnSpLocks/>
          </p:cNvCxnSpPr>
          <p:nvPr/>
        </p:nvCxnSpPr>
        <p:spPr>
          <a:xfrm>
            <a:off x="12502" y="289064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D59C96-A8C2-435B-9C18-40AAC6843EF2}"/>
              </a:ext>
            </a:extLst>
          </p:cNvPr>
          <p:cNvGrpSpPr/>
          <p:nvPr/>
        </p:nvGrpSpPr>
        <p:grpSpPr>
          <a:xfrm>
            <a:off x="12502" y="1878267"/>
            <a:ext cx="9274799" cy="1000071"/>
            <a:chOff x="12502" y="-7620"/>
            <a:chExt cx="9274799" cy="1050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88827A-8229-4860-A3AF-853184F5B92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B32C88-AA36-4927-B2DA-F8B9540AFB3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671902-0147-45DC-958D-210FF4E9BAF4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F01399-04A5-4894-B8D3-CB759C0E15D3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139521-8C04-4978-8AB1-9B51CACB1A87}"/>
              </a:ext>
            </a:extLst>
          </p:cNvPr>
          <p:cNvGrpSpPr/>
          <p:nvPr/>
        </p:nvGrpSpPr>
        <p:grpSpPr>
          <a:xfrm>
            <a:off x="9352071" y="2929654"/>
            <a:ext cx="2831104" cy="1016617"/>
            <a:chOff x="9352071" y="-7620"/>
            <a:chExt cx="2831104" cy="10509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D77FD9-8B49-4B57-AC86-EB04E3DB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E7619E2-428B-4FDF-B3B2-ECBA223FCD94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439E78-C650-4881-9AEB-D25AE0A4E4DD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A6009-08C2-4007-A814-646F38CE34F3}"/>
              </a:ext>
            </a:extLst>
          </p:cNvPr>
          <p:cNvCxnSpPr>
            <a:cxnSpLocks/>
          </p:cNvCxnSpPr>
          <p:nvPr/>
        </p:nvCxnSpPr>
        <p:spPr>
          <a:xfrm>
            <a:off x="9352071" y="3946271"/>
            <a:ext cx="2833139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1FB483-04F5-45D5-BDE1-70632A1C6D28}"/>
              </a:ext>
            </a:extLst>
          </p:cNvPr>
          <p:cNvGrpSpPr/>
          <p:nvPr/>
        </p:nvGrpSpPr>
        <p:grpSpPr>
          <a:xfrm>
            <a:off x="12811" y="2929654"/>
            <a:ext cx="9348080" cy="1016617"/>
            <a:chOff x="9354377" y="-7620"/>
            <a:chExt cx="2828798" cy="105099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6A8236-6EF4-4618-8972-25634647B87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CB0B6C-48EA-4695-94AB-2E347607F502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584FDF-62E3-4BA9-A34F-B39B3429F499}"/>
              </a:ext>
            </a:extLst>
          </p:cNvPr>
          <p:cNvCxnSpPr>
            <a:cxnSpLocks/>
          </p:cNvCxnSpPr>
          <p:nvPr/>
        </p:nvCxnSpPr>
        <p:spPr>
          <a:xfrm>
            <a:off x="12502" y="3946271"/>
            <a:ext cx="935042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1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1" grpId="1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mph" presetSubtype="1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1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7BD196-42AD-477A-A954-8ADD454E0CA7}"/>
              </a:ext>
            </a:extLst>
          </p:cNvPr>
          <p:cNvSpPr/>
          <p:nvPr/>
        </p:nvSpPr>
        <p:spPr>
          <a:xfrm>
            <a:off x="9945897" y="2063322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CBC2-F853-4B7F-9C1D-5CA201C91FC7}"/>
              </a:ext>
            </a:extLst>
          </p:cNvPr>
          <p:cNvSpPr/>
          <p:nvPr/>
        </p:nvSpPr>
        <p:spPr>
          <a:xfrm>
            <a:off x="7389450" y="2063322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9A8B5-2FE8-44E7-9262-9D909CEF43DD}"/>
              </a:ext>
            </a:extLst>
          </p:cNvPr>
          <p:cNvSpPr/>
          <p:nvPr/>
        </p:nvSpPr>
        <p:spPr>
          <a:xfrm>
            <a:off x="2978129" y="2063322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70C7F-9802-4B2A-A184-4D5405C13072}"/>
              </a:ext>
            </a:extLst>
          </p:cNvPr>
          <p:cNvSpPr/>
          <p:nvPr/>
        </p:nvSpPr>
        <p:spPr>
          <a:xfrm>
            <a:off x="-59966" y="2109488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80FFD-C071-49DC-8F5F-5D337F4D3D45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FC387-C3C2-46E1-85B6-0DEF41785BBA}"/>
              </a:ext>
            </a:extLst>
          </p:cNvPr>
          <p:cNvSpPr/>
          <p:nvPr/>
        </p:nvSpPr>
        <p:spPr>
          <a:xfrm>
            <a:off x="9424913" y="3041411"/>
            <a:ext cx="20850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F2AAD-FE36-4479-BF4E-50B25DC7EAE5}"/>
              </a:ext>
            </a:extLst>
          </p:cNvPr>
          <p:cNvSpPr/>
          <p:nvPr/>
        </p:nvSpPr>
        <p:spPr>
          <a:xfrm>
            <a:off x="11527444" y="2918300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CE8665-12D1-43CC-B40C-17CFE3B3AB4D}"/>
              </a:ext>
            </a:extLst>
          </p:cNvPr>
          <p:cNvSpPr/>
          <p:nvPr/>
        </p:nvSpPr>
        <p:spPr>
          <a:xfrm>
            <a:off x="3834799" y="3102966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E7CFA-343A-4D4E-83A6-D76B64801877}"/>
              </a:ext>
            </a:extLst>
          </p:cNvPr>
          <p:cNvSpPr/>
          <p:nvPr/>
        </p:nvSpPr>
        <p:spPr>
          <a:xfrm>
            <a:off x="11456694" y="4158684"/>
            <a:ext cx="6110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</a:t>
            </a:r>
            <a:endParaRPr lang="en-C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2,426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010820-F1BB-4708-A1D6-0264215EB3EB}"/>
              </a:ext>
            </a:extLst>
          </p:cNvPr>
          <p:cNvSpPr/>
          <p:nvPr/>
        </p:nvSpPr>
        <p:spPr>
          <a:xfrm>
            <a:off x="9480305" y="1046691"/>
            <a:ext cx="2519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3EF0B-69DF-44B2-BAEF-67BE69E4332C}"/>
              </a:ext>
            </a:extLst>
          </p:cNvPr>
          <p:cNvSpPr/>
          <p:nvPr/>
        </p:nvSpPr>
        <p:spPr>
          <a:xfrm>
            <a:off x="3773662" y="1046691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CBF7B5-17E6-4786-B8B1-9F4042271468}"/>
              </a:ext>
            </a:extLst>
          </p:cNvPr>
          <p:cNvSpPr/>
          <p:nvPr/>
        </p:nvSpPr>
        <p:spPr>
          <a:xfrm>
            <a:off x="2202943" y="5151729"/>
            <a:ext cx="151515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English Only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16,794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49%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AD904-08C2-4FAE-B168-361C2FF4C757}"/>
              </a:ext>
            </a:extLst>
          </p:cNvPr>
          <p:cNvSpPr/>
          <p:nvPr/>
        </p:nvSpPr>
        <p:spPr>
          <a:xfrm>
            <a:off x="5976915" y="5151729"/>
            <a:ext cx="151515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E/F only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4,627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13%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CE5DF-2F62-4FA4-A620-490D61EDE19B}"/>
              </a:ext>
            </a:extLst>
          </p:cNvPr>
          <p:cNvSpPr/>
          <p:nvPr/>
        </p:nvSpPr>
        <p:spPr>
          <a:xfrm>
            <a:off x="7501986" y="5151729"/>
            <a:ext cx="139974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French only</a:t>
            </a:r>
          </a:p>
          <a:p>
            <a:pPr algn="ctr"/>
            <a:r>
              <a:rPr lang="en-CA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3,670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11%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F03DE7-8BE6-4D66-A670-6D7B3720B039}"/>
              </a:ext>
            </a:extLst>
          </p:cNvPr>
          <p:cNvGrpSpPr/>
          <p:nvPr/>
        </p:nvGrpSpPr>
        <p:grpSpPr>
          <a:xfrm>
            <a:off x="12502" y="270654"/>
            <a:ext cx="12170673" cy="521677"/>
            <a:chOff x="12502" y="-7620"/>
            <a:chExt cx="12170673" cy="10509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C03A716-1F7A-4710-B887-EBFE498EDD03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64DE0A-2B69-4461-B81E-F5CF25286E9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5594C9-F501-41EA-A538-CE0E8A20DAB6}"/>
              </a:ext>
            </a:extLst>
          </p:cNvPr>
          <p:cNvCxnSpPr>
            <a:cxnSpLocks/>
          </p:cNvCxnSpPr>
          <p:nvPr/>
        </p:nvCxnSpPr>
        <p:spPr>
          <a:xfrm>
            <a:off x="40646" y="271827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E68D07-D142-41B4-A231-CAE1DF252B19}"/>
              </a:ext>
            </a:extLst>
          </p:cNvPr>
          <p:cNvCxnSpPr>
            <a:cxnSpLocks/>
          </p:cNvCxnSpPr>
          <p:nvPr/>
        </p:nvCxnSpPr>
        <p:spPr>
          <a:xfrm>
            <a:off x="40646" y="812643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0677B8-7BDA-477E-92BA-17712277F9A3}"/>
              </a:ext>
            </a:extLst>
          </p:cNvPr>
          <p:cNvCxnSpPr>
            <a:cxnSpLocks/>
          </p:cNvCxnSpPr>
          <p:nvPr/>
        </p:nvCxnSpPr>
        <p:spPr>
          <a:xfrm>
            <a:off x="9288506" y="812643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3CF375-58F5-49B2-AC3F-FEFE8920976B}"/>
              </a:ext>
            </a:extLst>
          </p:cNvPr>
          <p:cNvGrpSpPr/>
          <p:nvPr/>
        </p:nvGrpSpPr>
        <p:grpSpPr>
          <a:xfrm>
            <a:off x="12502" y="825276"/>
            <a:ext cx="12170673" cy="1016617"/>
            <a:chOff x="12502" y="-7620"/>
            <a:chExt cx="12170673" cy="105099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41A052-DB27-496A-AD71-024EABEB22F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1861E8-9121-4E3D-A51D-0E31C60E4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B69ACC2-6E8B-44F4-9536-9FF1F23754B1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2BEE0B-385B-451D-9383-0E6A66CEA1BB}"/>
              </a:ext>
            </a:extLst>
          </p:cNvPr>
          <p:cNvCxnSpPr>
            <a:cxnSpLocks/>
          </p:cNvCxnSpPr>
          <p:nvPr/>
        </p:nvCxnSpPr>
        <p:spPr>
          <a:xfrm>
            <a:off x="12502" y="186205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12BE72-BBFC-46B6-BF7B-C93926EB95D4}"/>
              </a:ext>
            </a:extLst>
          </p:cNvPr>
          <p:cNvCxnSpPr>
            <a:cxnSpLocks/>
          </p:cNvCxnSpPr>
          <p:nvPr/>
        </p:nvCxnSpPr>
        <p:spPr>
          <a:xfrm>
            <a:off x="9288506" y="1862056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5473CD-A255-4FFE-B634-09B18886C8C9}"/>
              </a:ext>
            </a:extLst>
          </p:cNvPr>
          <p:cNvGrpSpPr/>
          <p:nvPr/>
        </p:nvGrpSpPr>
        <p:grpSpPr>
          <a:xfrm>
            <a:off x="9287301" y="1862136"/>
            <a:ext cx="2895874" cy="1016617"/>
            <a:chOff x="9287301" y="-7620"/>
            <a:chExt cx="2895874" cy="10509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27116E7-4BA6-4D53-809D-37F208FB59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D6F065-53C8-406B-A7D9-6DC43153210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186587-E0B8-4427-A1C7-516F9B64E77E}"/>
              </a:ext>
            </a:extLst>
          </p:cNvPr>
          <p:cNvCxnSpPr>
            <a:cxnSpLocks/>
          </p:cNvCxnSpPr>
          <p:nvPr/>
        </p:nvCxnSpPr>
        <p:spPr>
          <a:xfrm>
            <a:off x="9294310" y="2891778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A1EC75-EEFA-47B7-808F-92FC2948804B}"/>
              </a:ext>
            </a:extLst>
          </p:cNvPr>
          <p:cNvCxnSpPr>
            <a:cxnSpLocks/>
          </p:cNvCxnSpPr>
          <p:nvPr/>
        </p:nvCxnSpPr>
        <p:spPr>
          <a:xfrm>
            <a:off x="12502" y="289064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DBBDEF-8ADB-4AF5-8D1B-88EC1247C5DD}"/>
              </a:ext>
            </a:extLst>
          </p:cNvPr>
          <p:cNvGrpSpPr/>
          <p:nvPr/>
        </p:nvGrpSpPr>
        <p:grpSpPr>
          <a:xfrm>
            <a:off x="12502" y="1878267"/>
            <a:ext cx="9274799" cy="1000071"/>
            <a:chOff x="12502" y="-7620"/>
            <a:chExt cx="9274799" cy="105099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A79F30F-1F7E-467D-9A06-7AFB78AEA154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AB84D0-182D-4A4E-AA17-A957460FA55E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155430-3D7A-40F5-A401-DE7628FC2278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26DB43-F8A9-454B-BD76-7888C8F5F646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E81DB3-DAEC-4EF5-9205-7C5FDFDCA10E}"/>
              </a:ext>
            </a:extLst>
          </p:cNvPr>
          <p:cNvGrpSpPr/>
          <p:nvPr/>
        </p:nvGrpSpPr>
        <p:grpSpPr>
          <a:xfrm>
            <a:off x="9352071" y="2929654"/>
            <a:ext cx="2831104" cy="1016617"/>
            <a:chOff x="9352071" y="-7620"/>
            <a:chExt cx="2831104" cy="1050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C6388A-5C2F-4AA6-9BFD-0AB540DE6D8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E6D6C17-58CB-4A7C-AFE7-D0F93199EC2B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2955D17-1980-46D3-B5AD-0FEA2EDB6943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37928D-8B84-4EFC-BB6C-899413C5D45C}"/>
              </a:ext>
            </a:extLst>
          </p:cNvPr>
          <p:cNvCxnSpPr>
            <a:cxnSpLocks/>
          </p:cNvCxnSpPr>
          <p:nvPr/>
        </p:nvCxnSpPr>
        <p:spPr>
          <a:xfrm>
            <a:off x="9352071" y="3946271"/>
            <a:ext cx="2833139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A88D88-C542-4952-9AD7-C622396A63BB}"/>
              </a:ext>
            </a:extLst>
          </p:cNvPr>
          <p:cNvGrpSpPr/>
          <p:nvPr/>
        </p:nvGrpSpPr>
        <p:grpSpPr>
          <a:xfrm>
            <a:off x="12811" y="2929654"/>
            <a:ext cx="9348080" cy="1016617"/>
            <a:chOff x="9354377" y="-7620"/>
            <a:chExt cx="2828798" cy="105099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C2EB621-F88D-4262-984E-510CDD0C2653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7C5E65-E202-4E41-85A2-807746B34758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7A2D4E-7506-4CF9-8122-CC83CB7A547E}"/>
              </a:ext>
            </a:extLst>
          </p:cNvPr>
          <p:cNvCxnSpPr>
            <a:cxnSpLocks/>
          </p:cNvCxnSpPr>
          <p:nvPr/>
        </p:nvCxnSpPr>
        <p:spPr>
          <a:xfrm>
            <a:off x="12502" y="3946271"/>
            <a:ext cx="935042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5C1A3E-A836-4D90-8758-1615D8EF921C}"/>
              </a:ext>
            </a:extLst>
          </p:cNvPr>
          <p:cNvCxnSpPr>
            <a:cxnSpLocks/>
          </p:cNvCxnSpPr>
          <p:nvPr/>
        </p:nvCxnSpPr>
        <p:spPr>
          <a:xfrm>
            <a:off x="12502" y="3968297"/>
            <a:ext cx="0" cy="1016617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70EC8F-49E7-499D-A3EF-9EF6B675B1E3}"/>
              </a:ext>
            </a:extLst>
          </p:cNvPr>
          <p:cNvGrpSpPr/>
          <p:nvPr/>
        </p:nvGrpSpPr>
        <p:grpSpPr>
          <a:xfrm>
            <a:off x="11346685" y="3972107"/>
            <a:ext cx="836490" cy="1016617"/>
            <a:chOff x="11346685" y="3713027"/>
            <a:chExt cx="836490" cy="101661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A0051C-D855-41E5-8793-8B3C76E2BD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3713027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969166-4B91-4838-932E-856C443E967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685" y="3713027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C88FB9-F5EF-4C09-93E0-21439B23AA94}"/>
              </a:ext>
            </a:extLst>
          </p:cNvPr>
          <p:cNvCxnSpPr>
            <a:cxnSpLocks/>
          </p:cNvCxnSpPr>
          <p:nvPr/>
        </p:nvCxnSpPr>
        <p:spPr>
          <a:xfrm>
            <a:off x="11346685" y="4988724"/>
            <a:ext cx="838525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5F19B5-8A81-436F-A7E8-C981904C3698}"/>
              </a:ext>
            </a:extLst>
          </p:cNvPr>
          <p:cNvGrpSpPr/>
          <p:nvPr/>
        </p:nvGrpSpPr>
        <p:grpSpPr>
          <a:xfrm>
            <a:off x="4278664" y="4150990"/>
            <a:ext cx="3733189" cy="707886"/>
            <a:chOff x="4278664" y="3891910"/>
            <a:chExt cx="3733189" cy="70788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048937-DD52-41CD-8D82-647ED4F47B5D}"/>
                </a:ext>
              </a:extLst>
            </p:cNvPr>
            <p:cNvSpPr/>
            <p:nvPr/>
          </p:nvSpPr>
          <p:spPr>
            <a:xfrm>
              <a:off x="4278664" y="3891910"/>
              <a:ext cx="19143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Canadian Citizen</a:t>
              </a:r>
            </a:p>
            <a:p>
              <a:pPr algn="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30,592 </a:t>
              </a:r>
            </a:p>
            <a:p>
              <a:pPr algn="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86%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DECDE8-364B-4F17-AD3E-5E656AA52819}"/>
                </a:ext>
              </a:extLst>
            </p:cNvPr>
            <p:cNvSpPr/>
            <p:nvPr/>
          </p:nvSpPr>
          <p:spPr>
            <a:xfrm>
              <a:off x="6556005" y="3891910"/>
              <a:ext cx="14558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Dual Citizens</a:t>
              </a:r>
            </a:p>
            <a:p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1,442</a:t>
              </a:r>
            </a:p>
            <a:p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23B9FA-7444-4504-B79D-B697E78E7FFE}"/>
                </a:ext>
              </a:extLst>
            </p:cNvPr>
            <p:cNvSpPr/>
            <p:nvPr/>
          </p:nvSpPr>
          <p:spPr>
            <a:xfrm>
              <a:off x="6201060" y="4061187"/>
              <a:ext cx="274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+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66D8EB-183C-40D9-B823-3193A3872845}"/>
              </a:ext>
            </a:extLst>
          </p:cNvPr>
          <p:cNvCxnSpPr>
            <a:cxnSpLocks/>
          </p:cNvCxnSpPr>
          <p:nvPr/>
        </p:nvCxnSpPr>
        <p:spPr>
          <a:xfrm>
            <a:off x="12502" y="4988724"/>
            <a:ext cx="11319953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8AAAF41-8D92-4DF6-AFF5-BB8950044472}"/>
              </a:ext>
            </a:extLst>
          </p:cNvPr>
          <p:cNvSpPr/>
          <p:nvPr/>
        </p:nvSpPr>
        <p:spPr>
          <a:xfrm>
            <a:off x="8799414" y="5151729"/>
            <a:ext cx="16995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E/F + Non-Official</a:t>
            </a:r>
          </a:p>
          <a:p>
            <a:pPr algn="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pPr algn="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8,807</a:t>
            </a:r>
          </a:p>
          <a:p>
            <a:pPr algn="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44D7F1-FF74-4D83-B418-A1212DA47EDA}"/>
              </a:ext>
            </a:extLst>
          </p:cNvPr>
          <p:cNvSpPr/>
          <p:nvPr/>
        </p:nvSpPr>
        <p:spPr>
          <a:xfrm>
            <a:off x="10373484" y="539301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6F146A-A191-45C3-8963-EFA1A7952CEF}"/>
              </a:ext>
            </a:extLst>
          </p:cNvPr>
          <p:cNvSpPr/>
          <p:nvPr/>
        </p:nvSpPr>
        <p:spPr>
          <a:xfrm>
            <a:off x="10576238" y="5151729"/>
            <a:ext cx="16850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Non-Official Only</a:t>
            </a:r>
          </a:p>
          <a:p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Language Known</a:t>
            </a:r>
          </a:p>
          <a:p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562</a:t>
            </a:r>
          </a:p>
          <a:p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B93BEC-35C1-403F-98CA-6E80CC40BD84}"/>
              </a:ext>
            </a:extLst>
          </p:cNvPr>
          <p:cNvCxnSpPr>
            <a:cxnSpLocks/>
          </p:cNvCxnSpPr>
          <p:nvPr/>
        </p:nvCxnSpPr>
        <p:spPr>
          <a:xfrm>
            <a:off x="8855359" y="6043929"/>
            <a:ext cx="3329851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1DB5A8-EE96-47BD-A278-BD035C12F550}"/>
              </a:ext>
            </a:extLst>
          </p:cNvPr>
          <p:cNvCxnSpPr>
            <a:cxnSpLocks/>
          </p:cNvCxnSpPr>
          <p:nvPr/>
        </p:nvCxnSpPr>
        <p:spPr>
          <a:xfrm>
            <a:off x="12502" y="6043929"/>
            <a:ext cx="8842857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B010B42-1DA1-4736-B215-AEEC6755C800}"/>
              </a:ext>
            </a:extLst>
          </p:cNvPr>
          <p:cNvGrpSpPr/>
          <p:nvPr/>
        </p:nvGrpSpPr>
        <p:grpSpPr>
          <a:xfrm>
            <a:off x="16890" y="5004452"/>
            <a:ext cx="8839659" cy="1018993"/>
            <a:chOff x="16890" y="5004452"/>
            <a:chExt cx="8839659" cy="101899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445F41F-C523-4A19-BF5A-652A1FFA94E7}"/>
                </a:ext>
              </a:extLst>
            </p:cNvPr>
            <p:cNvGrpSpPr/>
            <p:nvPr/>
          </p:nvGrpSpPr>
          <p:grpSpPr>
            <a:xfrm>
              <a:off x="16890" y="5006828"/>
              <a:ext cx="7544849" cy="1016617"/>
              <a:chOff x="10286679" y="3713027"/>
              <a:chExt cx="1896496" cy="101661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7C03A40-549F-4F1D-BE96-23733F872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83175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F59E0C-5789-49C9-9B5A-9158EF9971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0877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C1F4A16-7D68-48FE-BA94-C865C227C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6679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B1CF19-7FD5-4007-9481-D2BEDB415211}"/>
                </a:ext>
              </a:extLst>
            </p:cNvPr>
            <p:cNvCxnSpPr>
              <a:cxnSpLocks/>
            </p:cNvCxnSpPr>
            <p:nvPr/>
          </p:nvCxnSpPr>
          <p:spPr>
            <a:xfrm>
              <a:off x="8856549" y="5004452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F1F51F0-12EC-4B8F-8679-29BCAE74E347}"/>
              </a:ext>
            </a:extLst>
          </p:cNvPr>
          <p:cNvCxnSpPr>
            <a:cxnSpLocks/>
          </p:cNvCxnSpPr>
          <p:nvPr/>
        </p:nvCxnSpPr>
        <p:spPr>
          <a:xfrm>
            <a:off x="12184379" y="4984914"/>
            <a:ext cx="0" cy="1016617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8" grpId="0"/>
      <p:bldP spid="19" grpId="0"/>
      <p:bldP spid="62" grpId="0"/>
      <p:bldP spid="63" grpId="0"/>
      <p:bldP spid="64" grpId="0"/>
      <p:bldP spid="6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2AA76-E94D-41CE-8CE8-205A6F2A0B54}"/>
              </a:ext>
            </a:extLst>
          </p:cNvPr>
          <p:cNvSpPr/>
          <p:nvPr/>
        </p:nvSpPr>
        <p:spPr>
          <a:xfrm>
            <a:off x="9945897" y="2063889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B77BC-90DA-47E6-AAC8-C8D83379A136}"/>
              </a:ext>
            </a:extLst>
          </p:cNvPr>
          <p:cNvSpPr/>
          <p:nvPr/>
        </p:nvSpPr>
        <p:spPr>
          <a:xfrm>
            <a:off x="7389450" y="2063889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68B8D-793E-402C-B3FF-2F4677F8FC0B}"/>
              </a:ext>
            </a:extLst>
          </p:cNvPr>
          <p:cNvSpPr/>
          <p:nvPr/>
        </p:nvSpPr>
        <p:spPr>
          <a:xfrm>
            <a:off x="2978129" y="2063889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917EC-38B2-4E02-88AC-155FCFCDCDE6}"/>
              </a:ext>
            </a:extLst>
          </p:cNvPr>
          <p:cNvSpPr/>
          <p:nvPr/>
        </p:nvSpPr>
        <p:spPr>
          <a:xfrm>
            <a:off x="-59966" y="2110055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21C81-44A3-4075-9346-6E5861E33956}"/>
              </a:ext>
            </a:extLst>
          </p:cNvPr>
          <p:cNvSpPr/>
          <p:nvPr/>
        </p:nvSpPr>
        <p:spPr>
          <a:xfrm>
            <a:off x="9346855" y="3030689"/>
            <a:ext cx="22411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C6F0E4-DB79-4083-9E3E-5731CD6681EC}"/>
              </a:ext>
            </a:extLst>
          </p:cNvPr>
          <p:cNvSpPr/>
          <p:nvPr/>
        </p:nvSpPr>
        <p:spPr>
          <a:xfrm>
            <a:off x="11527444" y="2926205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D8643-4C60-4BC9-ACB7-DB46FCCD9858}"/>
              </a:ext>
            </a:extLst>
          </p:cNvPr>
          <p:cNvSpPr/>
          <p:nvPr/>
        </p:nvSpPr>
        <p:spPr>
          <a:xfrm>
            <a:off x="3834799" y="3103533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AE5EDB-CEF0-45B4-9E63-73266033B6B9}"/>
              </a:ext>
            </a:extLst>
          </p:cNvPr>
          <p:cNvSpPr/>
          <p:nvPr/>
        </p:nvSpPr>
        <p:spPr>
          <a:xfrm>
            <a:off x="9554629" y="1047258"/>
            <a:ext cx="2371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C54716-BFB2-4E23-9A96-37A5153B288D}"/>
              </a:ext>
            </a:extLst>
          </p:cNvPr>
          <p:cNvSpPr/>
          <p:nvPr/>
        </p:nvSpPr>
        <p:spPr>
          <a:xfrm>
            <a:off x="3773662" y="1047258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6F2AB-3CAE-4337-A6E7-BF170121FB98}"/>
              </a:ext>
            </a:extLst>
          </p:cNvPr>
          <p:cNvGrpSpPr/>
          <p:nvPr/>
        </p:nvGrpSpPr>
        <p:grpSpPr>
          <a:xfrm>
            <a:off x="12502" y="271221"/>
            <a:ext cx="12170673" cy="521677"/>
            <a:chOff x="12502" y="-7620"/>
            <a:chExt cx="12170673" cy="1050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2460DC-B43F-4626-81DA-A17F2B2BF55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58B088-7A5A-48DC-92F0-382EFB1F0BBD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409AFD-D7B4-4994-938A-E4F40E276234}"/>
              </a:ext>
            </a:extLst>
          </p:cNvPr>
          <p:cNvCxnSpPr>
            <a:cxnSpLocks/>
          </p:cNvCxnSpPr>
          <p:nvPr/>
        </p:nvCxnSpPr>
        <p:spPr>
          <a:xfrm>
            <a:off x="40646" y="272394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5BE229-CF37-4D31-ABC7-B0DE022027DA}"/>
              </a:ext>
            </a:extLst>
          </p:cNvPr>
          <p:cNvCxnSpPr>
            <a:cxnSpLocks/>
          </p:cNvCxnSpPr>
          <p:nvPr/>
        </p:nvCxnSpPr>
        <p:spPr>
          <a:xfrm>
            <a:off x="40646" y="813210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995CE8-08F2-44C5-A618-DFCACA614DD5}"/>
              </a:ext>
            </a:extLst>
          </p:cNvPr>
          <p:cNvCxnSpPr>
            <a:cxnSpLocks/>
          </p:cNvCxnSpPr>
          <p:nvPr/>
        </p:nvCxnSpPr>
        <p:spPr>
          <a:xfrm>
            <a:off x="9288506" y="813210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973A9A-9C28-4ABA-A921-098CF8024587}"/>
              </a:ext>
            </a:extLst>
          </p:cNvPr>
          <p:cNvGrpSpPr/>
          <p:nvPr/>
        </p:nvGrpSpPr>
        <p:grpSpPr>
          <a:xfrm>
            <a:off x="12502" y="825843"/>
            <a:ext cx="12170673" cy="1016617"/>
            <a:chOff x="12502" y="-7620"/>
            <a:chExt cx="12170673" cy="10509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EA8A1E-A04A-482A-8173-C06D0DC6143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54A3F6-F587-4ACC-B28D-7AB9F47B008B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8F48DB-06D0-4243-A50A-2AC8CD1AD2E5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F0FBD7-D670-4416-9CEC-749C9D45DA19}"/>
              </a:ext>
            </a:extLst>
          </p:cNvPr>
          <p:cNvCxnSpPr>
            <a:cxnSpLocks/>
          </p:cNvCxnSpPr>
          <p:nvPr/>
        </p:nvCxnSpPr>
        <p:spPr>
          <a:xfrm>
            <a:off x="12502" y="1862623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CAF45A-723A-418C-8115-8E9E998BDE20}"/>
              </a:ext>
            </a:extLst>
          </p:cNvPr>
          <p:cNvCxnSpPr>
            <a:cxnSpLocks/>
          </p:cNvCxnSpPr>
          <p:nvPr/>
        </p:nvCxnSpPr>
        <p:spPr>
          <a:xfrm>
            <a:off x="9288506" y="1862623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B01BB-D576-46B8-B361-7A2DE551AD25}"/>
              </a:ext>
            </a:extLst>
          </p:cNvPr>
          <p:cNvGrpSpPr/>
          <p:nvPr/>
        </p:nvGrpSpPr>
        <p:grpSpPr>
          <a:xfrm>
            <a:off x="9287301" y="1862703"/>
            <a:ext cx="2895874" cy="1016617"/>
            <a:chOff x="9287301" y="-7620"/>
            <a:chExt cx="2895874" cy="1050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641718-2796-4189-84A8-11242214193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824638-9C5F-4287-993E-E8849A827096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170CD4-5D4A-4B65-BD12-E12680F2CB79}"/>
              </a:ext>
            </a:extLst>
          </p:cNvPr>
          <p:cNvCxnSpPr>
            <a:cxnSpLocks/>
          </p:cNvCxnSpPr>
          <p:nvPr/>
        </p:nvCxnSpPr>
        <p:spPr>
          <a:xfrm>
            <a:off x="9294310" y="2892345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161C32-5FAE-4434-8103-59006D20094B}"/>
              </a:ext>
            </a:extLst>
          </p:cNvPr>
          <p:cNvCxnSpPr>
            <a:cxnSpLocks/>
          </p:cNvCxnSpPr>
          <p:nvPr/>
        </p:nvCxnSpPr>
        <p:spPr>
          <a:xfrm>
            <a:off x="12502" y="2891213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EAFD78-E611-4A09-A329-67F536E37A5D}"/>
              </a:ext>
            </a:extLst>
          </p:cNvPr>
          <p:cNvGrpSpPr/>
          <p:nvPr/>
        </p:nvGrpSpPr>
        <p:grpSpPr>
          <a:xfrm>
            <a:off x="12502" y="1878834"/>
            <a:ext cx="9274799" cy="1000071"/>
            <a:chOff x="12502" y="-7620"/>
            <a:chExt cx="9274799" cy="1050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EBFE89-0DB4-4BB2-B923-609198177F97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2DCC90-CD84-4DE9-A005-4B7BCF9B3E5C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46AA4-142B-4AB0-8641-8D6F67EDEF97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F8FEA-FF93-432F-B78B-18A0222E7192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4913B0-CAF9-41D7-B4EA-AE8600BD1DC7}"/>
              </a:ext>
            </a:extLst>
          </p:cNvPr>
          <p:cNvGrpSpPr/>
          <p:nvPr/>
        </p:nvGrpSpPr>
        <p:grpSpPr>
          <a:xfrm>
            <a:off x="9352071" y="2930221"/>
            <a:ext cx="2831104" cy="1016617"/>
            <a:chOff x="9352071" y="-7620"/>
            <a:chExt cx="2831104" cy="10509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95E0DBB-9A5F-401D-AF07-545F1480272F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F53C3A1-0D41-437B-B7AD-522D213B2A56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A00EA7-00F7-40DD-A4AB-D7FE73BF871E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82194E-C20E-401F-B5DA-38E758DFECD3}"/>
              </a:ext>
            </a:extLst>
          </p:cNvPr>
          <p:cNvGrpSpPr/>
          <p:nvPr/>
        </p:nvGrpSpPr>
        <p:grpSpPr>
          <a:xfrm>
            <a:off x="12811" y="2930221"/>
            <a:ext cx="9348080" cy="1016617"/>
            <a:chOff x="9354377" y="-7620"/>
            <a:chExt cx="2828798" cy="1050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1E9B5A-C8DF-4BBB-85E5-787907F0CB26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7D93A8-009C-43E0-91AB-76EEE68491D5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240413-420C-44DC-9CD0-BD9CEF1E3916}"/>
              </a:ext>
            </a:extLst>
          </p:cNvPr>
          <p:cNvCxnSpPr>
            <a:cxnSpLocks/>
          </p:cNvCxnSpPr>
          <p:nvPr/>
        </p:nvCxnSpPr>
        <p:spPr>
          <a:xfrm>
            <a:off x="12502" y="3946838"/>
            <a:ext cx="935042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878B4B-96BA-4EB2-B5F2-8FE8A7D96D8C}"/>
              </a:ext>
            </a:extLst>
          </p:cNvPr>
          <p:cNvGrpSpPr/>
          <p:nvPr/>
        </p:nvGrpSpPr>
        <p:grpSpPr>
          <a:xfrm>
            <a:off x="12502" y="3968864"/>
            <a:ext cx="12248813" cy="2075984"/>
            <a:chOff x="12502" y="3709217"/>
            <a:chExt cx="12248813" cy="207598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ED9D18-8CDE-4DBE-80DB-BA76FAFD14FE}"/>
                </a:ext>
              </a:extLst>
            </p:cNvPr>
            <p:cNvGrpSpPr/>
            <p:nvPr/>
          </p:nvGrpSpPr>
          <p:grpSpPr>
            <a:xfrm>
              <a:off x="11346685" y="3713027"/>
              <a:ext cx="836490" cy="1016617"/>
              <a:chOff x="11346685" y="3713027"/>
              <a:chExt cx="836490" cy="1016617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1E362E9-D3FF-46F0-B123-C956FA669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83175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DCED449-C64D-4517-9417-584D8D953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6685" y="3713027"/>
                <a:ext cx="0" cy="1016617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41DFE-9310-4A63-880F-7CD6777ECC05}"/>
                </a:ext>
              </a:extLst>
            </p:cNvPr>
            <p:cNvGrpSpPr/>
            <p:nvPr/>
          </p:nvGrpSpPr>
          <p:grpSpPr>
            <a:xfrm>
              <a:off x="12502" y="3709217"/>
              <a:ext cx="12248813" cy="2075984"/>
              <a:chOff x="12502" y="3709217"/>
              <a:chExt cx="12248813" cy="207598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691F90F-E82B-4DE4-9A8D-C4857A726284}"/>
                  </a:ext>
                </a:extLst>
              </p:cNvPr>
              <p:cNvGrpSpPr/>
              <p:nvPr/>
            </p:nvGrpSpPr>
            <p:grpSpPr>
              <a:xfrm>
                <a:off x="8855359" y="4747748"/>
                <a:ext cx="3327816" cy="1016617"/>
                <a:chOff x="11346685" y="3713027"/>
                <a:chExt cx="836490" cy="1016617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CA129F1-13FF-46A4-8140-63E6A40C5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83175" y="3713027"/>
                  <a:ext cx="0" cy="1016617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1D39CC8-C773-4948-A758-046F1E68DA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6685" y="3713027"/>
                  <a:ext cx="0" cy="1016617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4E0EBF9-B287-40CA-8264-A8FAC776E9C1}"/>
                  </a:ext>
                </a:extLst>
              </p:cNvPr>
              <p:cNvGrpSpPr/>
              <p:nvPr/>
            </p:nvGrpSpPr>
            <p:grpSpPr>
              <a:xfrm>
                <a:off x="12502" y="3709217"/>
                <a:ext cx="12248813" cy="2075984"/>
                <a:chOff x="12502" y="3709217"/>
                <a:chExt cx="12248813" cy="2075984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0ACA3DC-2992-4305-8F30-222762B279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55359" y="5784849"/>
                  <a:ext cx="3329851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7F4D6CD2-3E67-48F5-BFD5-D70456983F87}"/>
                    </a:ext>
                  </a:extLst>
                </p:cNvPr>
                <p:cNvGrpSpPr/>
                <p:nvPr/>
              </p:nvGrpSpPr>
              <p:grpSpPr>
                <a:xfrm>
                  <a:off x="12502" y="3709217"/>
                  <a:ext cx="12248813" cy="2075984"/>
                  <a:chOff x="12502" y="3709217"/>
                  <a:chExt cx="12248813" cy="2075984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A4DD7F76-AEE0-4D0C-BC94-98E5A7E4846E}"/>
                      </a:ext>
                    </a:extLst>
                  </p:cNvPr>
                  <p:cNvGrpSpPr/>
                  <p:nvPr/>
                </p:nvGrpSpPr>
                <p:grpSpPr>
                  <a:xfrm>
                    <a:off x="16890" y="4747748"/>
                    <a:ext cx="7544849" cy="1016617"/>
                    <a:chOff x="10286679" y="3713027"/>
                    <a:chExt cx="1896496" cy="1016617"/>
                  </a:xfrm>
                </p:grpSpPr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873B657E-7A40-49B2-A750-A866EC71A2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183175" y="3713027"/>
                      <a:ext cx="0" cy="1016617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7D6B022E-D6FC-4CA9-A9D2-25E062BA5A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770877" y="3713027"/>
                      <a:ext cx="0" cy="1016617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5C3FDEE8-404D-40AE-91FA-CEB128C44B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286679" y="3713027"/>
                      <a:ext cx="0" cy="1016617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FE8644E2-1A6A-4E3C-BDA0-E3283AA6DD93}"/>
                      </a:ext>
                    </a:extLst>
                  </p:cNvPr>
                  <p:cNvGrpSpPr/>
                  <p:nvPr/>
                </p:nvGrpSpPr>
                <p:grpSpPr>
                  <a:xfrm>
                    <a:off x="12502" y="3709217"/>
                    <a:ext cx="12248813" cy="2075984"/>
                    <a:chOff x="12502" y="3709217"/>
                    <a:chExt cx="12248813" cy="2075984"/>
                  </a:xfrm>
                </p:grpSpPr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2B9EFA8-6C0F-45A2-808E-DEED1B8A19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502" y="4729644"/>
                      <a:ext cx="11319953" cy="0"/>
                    </a:xfrm>
                    <a:prstGeom prst="line">
                      <a:avLst/>
                    </a:prstGeom>
                    <a:ln w="38100" cap="sq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E204370-288C-4900-9E89-756FD48FE1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02" y="3709217"/>
                      <a:ext cx="12248813" cy="2075984"/>
                      <a:chOff x="12502" y="3709217"/>
                      <a:chExt cx="12248813" cy="2075984"/>
                    </a:xfrm>
                  </p:grpSpPr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0A2FCCC1-09DA-4A0F-A2F2-BBE420C281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6694" y="3899604"/>
                        <a:ext cx="611065" cy="677108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4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Non</a:t>
                        </a:r>
                        <a:endParaRPr lang="en-CA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2,426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7%</a:t>
                        </a:r>
                        <a:endParaRPr lang="en-CA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endParaRPr>
                      </a:p>
                    </p:txBody>
                  </p: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8FCC1D3A-1911-4354-AB02-E0D0AC7378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2943" y="4892649"/>
                        <a:ext cx="1515158" cy="89255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6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English Only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Language Known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16,794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49%</a:t>
                        </a:r>
                      </a:p>
                    </p:txBody>
                  </p:sp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E92652B-5A88-405B-827C-3D739020D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6915" y="4892649"/>
                        <a:ext cx="1515158" cy="89255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6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E/F only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Language Known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4,627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13%</a:t>
                        </a: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D9824915-39A4-4E9D-AA7A-DCAC9BCEE5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1986" y="4892649"/>
                        <a:ext cx="1399742" cy="87716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A" sz="16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French only</a:t>
                        </a:r>
                      </a:p>
                      <a:p>
                        <a:pPr algn="ctr"/>
                        <a:r>
                          <a:rPr lang="en-CA" sz="11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Language Known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3,670 </a:t>
                        </a:r>
                      </a:p>
                      <a:p>
                        <a:pPr algn="ctr"/>
                        <a:r>
                          <a:rPr lang="en-CA" sz="12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rPr>
                          <a:t>11%</a:t>
                        </a:r>
                      </a:p>
                    </p:txBody>
                  </p:sp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B28E8591-1A18-4C11-85B8-3F600F626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2502" y="3709217"/>
                        <a:ext cx="0" cy="1016617"/>
                      </a:xfrm>
                      <a:prstGeom prst="line">
                        <a:avLst/>
                      </a:prstGeom>
                      <a:ln w="38100" cap="sq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>
                        <a:extLst>
                          <a:ext uri="{FF2B5EF4-FFF2-40B4-BE49-F238E27FC236}">
                            <a16:creationId xmlns:a16="http://schemas.microsoft.com/office/drawing/2014/main" id="{68A5D89A-D32C-46C1-8C6E-C068293E77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346685" y="4729644"/>
                        <a:ext cx="838525" cy="0"/>
                      </a:xfrm>
                      <a:prstGeom prst="line">
                        <a:avLst/>
                      </a:prstGeom>
                      <a:ln w="38100" cap="sq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3" name="Group 62">
                        <a:extLst>
                          <a:ext uri="{FF2B5EF4-FFF2-40B4-BE49-F238E27FC236}">
                            <a16:creationId xmlns:a16="http://schemas.microsoft.com/office/drawing/2014/main" id="{2252FC16-C675-416F-8857-93C256F949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78664" y="3891910"/>
                        <a:ext cx="3733189" cy="707886"/>
                        <a:chOff x="4278664" y="3891910"/>
                        <a:chExt cx="3733189" cy="707886"/>
                      </a:xfrm>
                    </p:grpSpPr>
                    <p:sp>
                      <p:nvSpPr>
                        <p:cNvPr id="69" name="Rectangle 68">
                          <a:extLst>
                            <a:ext uri="{FF2B5EF4-FFF2-40B4-BE49-F238E27FC236}">
                              <a16:creationId xmlns:a16="http://schemas.microsoft.com/office/drawing/2014/main" id="{9D21038D-6C64-4F32-83E3-5A9C80E44F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8664" y="3891910"/>
                          <a:ext cx="1914307" cy="707886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r"/>
                          <a:r>
                            <a:rPr lang="en-CA" sz="16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Canadian Citizen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30,592 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86%</a:t>
                          </a:r>
                        </a:p>
                      </p:txBody>
                    </p:sp>
                    <p:sp>
                      <p:nvSpPr>
                        <p:cNvPr id="70" name="Rectangle 69">
                          <a:extLst>
                            <a:ext uri="{FF2B5EF4-FFF2-40B4-BE49-F238E27FC236}">
                              <a16:creationId xmlns:a16="http://schemas.microsoft.com/office/drawing/2014/main" id="{8E7B5C5C-5A1E-4C63-B535-7FA3E6AF3E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6005" y="3891910"/>
                          <a:ext cx="1455848" cy="707886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CA" sz="16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Dual Citizens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1,442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4%</a:t>
                          </a:r>
                          <a:endParaRPr lang="en-CA" sz="1600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endParaRPr>
                        </a:p>
                      </p:txBody>
                    </p:sp>
                    <p:sp>
                      <p:nvSpPr>
                        <p:cNvPr id="71" name="Rectangle 70">
                          <a:extLst>
                            <a:ext uri="{FF2B5EF4-FFF2-40B4-BE49-F238E27FC236}">
                              <a16:creationId xmlns:a16="http://schemas.microsoft.com/office/drawing/2014/main" id="{4CE44B65-212A-4602-99E6-D77055A62A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01060" y="4061187"/>
                          <a:ext cx="274435" cy="30777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CA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4" name="Group 63">
                        <a:extLst>
                          <a:ext uri="{FF2B5EF4-FFF2-40B4-BE49-F238E27FC236}">
                            <a16:creationId xmlns:a16="http://schemas.microsoft.com/office/drawing/2014/main" id="{11FA4E21-56F2-4C36-B381-7B9FF717BB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99414" y="4892649"/>
                        <a:ext cx="3461901" cy="861774"/>
                        <a:chOff x="8799414" y="4876076"/>
                        <a:chExt cx="3461901" cy="861774"/>
                      </a:xfrm>
                    </p:grpSpPr>
                    <p:sp>
                      <p:nvSpPr>
                        <p:cNvPr id="66" name="Rectangle 65">
                          <a:extLst>
                            <a:ext uri="{FF2B5EF4-FFF2-40B4-BE49-F238E27FC236}">
                              <a16:creationId xmlns:a16="http://schemas.microsoft.com/office/drawing/2014/main" id="{DF7B7F04-DF4C-4A19-87F2-8FB47D0E83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99414" y="4876076"/>
                          <a:ext cx="1699504" cy="86177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r"/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E/F + Non-Official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Language Known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8,807</a:t>
                          </a:r>
                        </a:p>
                        <a:p>
                          <a:pPr algn="r"/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26%</a:t>
                          </a:r>
                        </a:p>
                      </p:txBody>
                    </p:sp>
                    <p:sp>
                      <p:nvSpPr>
                        <p:cNvPr id="67" name="Rectangle 66">
                          <a:extLst>
                            <a:ext uri="{FF2B5EF4-FFF2-40B4-BE49-F238E27FC236}">
                              <a16:creationId xmlns:a16="http://schemas.microsoft.com/office/drawing/2014/main" id="{AFA6B004-91C9-4419-B1A4-262577B249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82300" y="5113622"/>
                          <a:ext cx="274435" cy="30777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CA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8" name="Rectangle 67">
                          <a:extLst>
                            <a:ext uri="{FF2B5EF4-FFF2-40B4-BE49-F238E27FC236}">
                              <a16:creationId xmlns:a16="http://schemas.microsoft.com/office/drawing/2014/main" id="{8AA4A952-9028-452A-A9CD-925028E087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76238" y="4876076"/>
                          <a:ext cx="1685077" cy="86177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CA" sz="1400" b="1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Non-Official Only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Language Known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562</a:t>
                          </a:r>
                        </a:p>
                        <a:p>
                          <a:r>
                            <a:rPr lang="en-CA" sz="1200" dirty="0">
                              <a:solidFill>
                                <a:schemeClr val="bg1"/>
                              </a:solidFill>
                              <a:latin typeface="Century Gothic" panose="020B0502020202020204" pitchFamily="34" charset="0"/>
                            </a:rPr>
                            <a:t>2%</a:t>
                          </a:r>
                        </a:p>
                      </p:txBody>
                    </p:sp>
                  </p:grpSp>
                  <p:cxnSp>
                    <p:nvCxnSpPr>
                      <p:cNvPr id="65" name="Straight Connector 64">
                        <a:extLst>
                          <a:ext uri="{FF2B5EF4-FFF2-40B4-BE49-F238E27FC236}">
                            <a16:creationId xmlns:a16="http://schemas.microsoft.com/office/drawing/2014/main" id="{AD66DC25-45AB-4ABF-A490-EFE9CF5CCF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2502" y="5784849"/>
                        <a:ext cx="11319953" cy="0"/>
                      </a:xfrm>
                      <a:prstGeom prst="line">
                        <a:avLst/>
                      </a:prstGeom>
                      <a:ln w="38100" cap="sq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C6176A4-1C5D-471E-AEBD-ABF33AB4C5DE}"/>
              </a:ext>
            </a:extLst>
          </p:cNvPr>
          <p:cNvCxnSpPr>
            <a:cxnSpLocks/>
          </p:cNvCxnSpPr>
          <p:nvPr/>
        </p:nvCxnSpPr>
        <p:spPr>
          <a:xfrm>
            <a:off x="9352071" y="3946838"/>
            <a:ext cx="2833139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D15DBB2-72BF-4805-BB9F-71DEC69F5AE5}"/>
              </a:ext>
            </a:extLst>
          </p:cNvPr>
          <p:cNvGrpSpPr/>
          <p:nvPr/>
        </p:nvGrpSpPr>
        <p:grpSpPr>
          <a:xfrm>
            <a:off x="4752684" y="5765970"/>
            <a:ext cx="2687227" cy="749313"/>
            <a:chOff x="4752684" y="5506890"/>
            <a:chExt cx="2687227" cy="74931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CA3753-3B44-4FDF-9631-F43DF3C484AB}"/>
                </a:ext>
              </a:extLst>
            </p:cNvPr>
            <p:cNvSpPr/>
            <p:nvPr/>
          </p:nvSpPr>
          <p:spPr>
            <a:xfrm>
              <a:off x="5058195" y="5732983"/>
              <a:ext cx="2076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7,765   22%</a:t>
              </a:r>
            </a:p>
          </p:txBody>
        </p:sp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32C1F612-0E1B-4379-A744-73678DEDDA2A}"/>
                </a:ext>
              </a:extLst>
            </p:cNvPr>
            <p:cNvSpPr/>
            <p:nvPr/>
          </p:nvSpPr>
          <p:spPr>
            <a:xfrm rot="5400000">
              <a:off x="6000871" y="4258703"/>
              <a:ext cx="190853" cy="2687227"/>
            </a:xfrm>
            <a:prstGeom prst="rightBrace">
              <a:avLst>
                <a:gd name="adj1" fmla="val 100370"/>
                <a:gd name="adj2" fmla="val 5013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5C84D4B-BAFC-4D37-9F85-E0BB2A61D05D}"/>
              </a:ext>
            </a:extLst>
          </p:cNvPr>
          <p:cNvSpPr/>
          <p:nvPr/>
        </p:nvSpPr>
        <p:spPr>
          <a:xfrm>
            <a:off x="4998757" y="4982203"/>
            <a:ext cx="375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7%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8FA6BA-4616-4A23-8F44-F2DACCC31FF8}"/>
              </a:ext>
            </a:extLst>
          </p:cNvPr>
          <p:cNvGrpSpPr/>
          <p:nvPr/>
        </p:nvGrpSpPr>
        <p:grpSpPr>
          <a:xfrm>
            <a:off x="3479040" y="3945387"/>
            <a:ext cx="3410985" cy="1779705"/>
            <a:chOff x="3479040" y="3686307"/>
            <a:chExt cx="3410985" cy="177970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8C9CCED-684D-47F3-98B7-1FD5808FCAED}"/>
                </a:ext>
              </a:extLst>
            </p:cNvPr>
            <p:cNvGrpSpPr/>
            <p:nvPr/>
          </p:nvGrpSpPr>
          <p:grpSpPr>
            <a:xfrm>
              <a:off x="3479040" y="3686307"/>
              <a:ext cx="1273645" cy="1779705"/>
              <a:chOff x="3030687" y="3799861"/>
              <a:chExt cx="1273645" cy="1779705"/>
            </a:xfrm>
          </p:grpSpPr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5367A951-E464-418B-914F-3B4595D98B8C}"/>
                  </a:ext>
                </a:extLst>
              </p:cNvPr>
              <p:cNvSpPr/>
              <p:nvPr/>
            </p:nvSpPr>
            <p:spPr>
              <a:xfrm>
                <a:off x="3030687" y="3799861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E7A7FD1-0077-42DE-B8E6-B3CB8676A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4332" y="4475480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DCD1818-8329-4442-9D8A-9AA3271A9179}"/>
                </a:ext>
              </a:extLst>
            </p:cNvPr>
            <p:cNvGrpSpPr/>
            <p:nvPr/>
          </p:nvGrpSpPr>
          <p:grpSpPr>
            <a:xfrm>
              <a:off x="5616380" y="3686307"/>
              <a:ext cx="1273645" cy="1779705"/>
              <a:chOff x="5616380" y="3686307"/>
              <a:chExt cx="1273645" cy="1779705"/>
            </a:xfrm>
          </p:grpSpPr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9135644D-C8C1-42E6-A883-70D4D3F801DC}"/>
                  </a:ext>
                </a:extLst>
              </p:cNvPr>
              <p:cNvSpPr/>
              <p:nvPr/>
            </p:nvSpPr>
            <p:spPr>
              <a:xfrm flipH="1">
                <a:off x="5616380" y="3686307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C4FDFB2-8769-4B43-B21F-C9A1F3657A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6380" y="4361926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ECFF962-6825-415E-A8CD-8FEF887F2852}"/>
              </a:ext>
            </a:extLst>
          </p:cNvPr>
          <p:cNvGrpSpPr/>
          <p:nvPr/>
        </p:nvGrpSpPr>
        <p:grpSpPr>
          <a:xfrm>
            <a:off x="4752685" y="4649294"/>
            <a:ext cx="861410" cy="1061652"/>
            <a:chOff x="4752685" y="4390214"/>
            <a:chExt cx="861410" cy="10616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ADB5F6-DBE0-41FF-9D98-D05B5C6DA2E2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65EA876-98AC-46AB-A7B4-520B1637F10C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A8C237E-A285-4F58-9C76-27F26EA00185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891513-4354-42FD-A1D4-2C557F0C889A}"/>
              </a:ext>
            </a:extLst>
          </p:cNvPr>
          <p:cNvSpPr/>
          <p:nvPr/>
        </p:nvSpPr>
        <p:spPr>
          <a:xfrm>
            <a:off x="9945897" y="2063322"/>
            <a:ext cx="158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ED8CE-EE5D-49B9-B1EA-C9CC475BE44F}"/>
              </a:ext>
            </a:extLst>
          </p:cNvPr>
          <p:cNvSpPr/>
          <p:nvPr/>
        </p:nvSpPr>
        <p:spPr>
          <a:xfrm>
            <a:off x="7389450" y="2063322"/>
            <a:ext cx="165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nd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6,101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F51D9-F6E2-4089-95EC-35DF45D2B37A}"/>
              </a:ext>
            </a:extLst>
          </p:cNvPr>
          <p:cNvSpPr/>
          <p:nvPr/>
        </p:nvSpPr>
        <p:spPr>
          <a:xfrm>
            <a:off x="2978129" y="2063322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1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Generation +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18,466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54%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6708C-B409-409D-BE44-C9E75EBCE3CC}"/>
              </a:ext>
            </a:extLst>
          </p:cNvPr>
          <p:cNvSpPr/>
          <p:nvPr/>
        </p:nvSpPr>
        <p:spPr>
          <a:xfrm>
            <a:off x="-59966" y="2109488"/>
            <a:ext cx="7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b="1" dirty="0">
                <a:solidFill>
                  <a:schemeClr val="bg1"/>
                </a:solidFill>
              </a:rPr>
              <a:t>Aboriginal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1,674 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</a:rPr>
              <a:t>5%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F6B1E-A9B6-465E-9003-EBD8ABBA6A6E}"/>
              </a:ext>
            </a:extLst>
          </p:cNvPr>
          <p:cNvSpPr/>
          <p:nvPr/>
        </p:nvSpPr>
        <p:spPr>
          <a:xfrm>
            <a:off x="9337336" y="3033791"/>
            <a:ext cx="22602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Immigrant </a:t>
            </a:r>
          </a:p>
          <a:p>
            <a:pPr algn="ctr"/>
            <a:r>
              <a:rPr lang="en-CA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&lt;2010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6,329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4D43B1-05E5-4F6F-BEE7-B858E7189C31}"/>
              </a:ext>
            </a:extLst>
          </p:cNvPr>
          <p:cNvSpPr/>
          <p:nvPr/>
        </p:nvSpPr>
        <p:spPr>
          <a:xfrm>
            <a:off x="11527444" y="2918300"/>
            <a:ext cx="641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</a:rPr>
              <a:t>Recent Immigrant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1,212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4%</a:t>
            </a:r>
          </a:p>
          <a:p>
            <a:pPr algn="ctr"/>
            <a:endParaRPr lang="en-CA" sz="600" dirty="0">
              <a:solidFill>
                <a:schemeClr val="bg1"/>
              </a:solidFill>
            </a:endParaRPr>
          </a:p>
          <a:p>
            <a:pPr algn="ctr"/>
            <a:r>
              <a:rPr lang="en-CA" sz="700" b="1" dirty="0">
                <a:solidFill>
                  <a:schemeClr val="bg1"/>
                </a:solidFill>
              </a:rPr>
              <a:t>Non-Perm. Resident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507 </a:t>
            </a:r>
          </a:p>
          <a:p>
            <a:pPr algn="ctr"/>
            <a:r>
              <a:rPr lang="en-CA" sz="600" dirty="0">
                <a:solidFill>
                  <a:schemeClr val="bg1"/>
                </a:solidFill>
              </a:rPr>
              <a:t>2%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DF352-ADA2-47BC-A784-2C95C4DA902F}"/>
              </a:ext>
            </a:extLst>
          </p:cNvPr>
          <p:cNvSpPr/>
          <p:nvPr/>
        </p:nvSpPr>
        <p:spPr>
          <a:xfrm>
            <a:off x="3834799" y="3102966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Non-Immigrant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26,413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1A0B5-7CBB-4EF5-AF13-10489149CB5B}"/>
              </a:ext>
            </a:extLst>
          </p:cNvPr>
          <p:cNvSpPr/>
          <p:nvPr/>
        </p:nvSpPr>
        <p:spPr>
          <a:xfrm>
            <a:off x="9554629" y="1046691"/>
            <a:ext cx="2371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Outside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8,220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BDBE30-701E-4C73-AD79-B8F61BF7E306}"/>
              </a:ext>
            </a:extLst>
          </p:cNvPr>
          <p:cNvSpPr/>
          <p:nvPr/>
        </p:nvSpPr>
        <p:spPr>
          <a:xfrm>
            <a:off x="3773662" y="1046691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Born in Canada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26,241 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76%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6B616E-175E-4B9F-8E40-1F49F3E1274F}"/>
              </a:ext>
            </a:extLst>
          </p:cNvPr>
          <p:cNvGrpSpPr/>
          <p:nvPr/>
        </p:nvGrpSpPr>
        <p:grpSpPr>
          <a:xfrm>
            <a:off x="12502" y="270654"/>
            <a:ext cx="12170673" cy="521677"/>
            <a:chOff x="12502" y="-7620"/>
            <a:chExt cx="12170673" cy="1050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14435F-03A3-4E9A-92A9-6DF9D7C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ACCAF6-4D99-4C9C-B83F-E81B3C38252A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4CA2FA-C5F1-4CF7-8862-D4A4B4E2DCA3}"/>
              </a:ext>
            </a:extLst>
          </p:cNvPr>
          <p:cNvCxnSpPr>
            <a:cxnSpLocks/>
          </p:cNvCxnSpPr>
          <p:nvPr/>
        </p:nvCxnSpPr>
        <p:spPr>
          <a:xfrm>
            <a:off x="40646" y="271827"/>
            <a:ext cx="1213885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2B66E6-C6E3-4A6F-8B39-77B2E4E39325}"/>
              </a:ext>
            </a:extLst>
          </p:cNvPr>
          <p:cNvCxnSpPr>
            <a:cxnSpLocks/>
          </p:cNvCxnSpPr>
          <p:nvPr/>
        </p:nvCxnSpPr>
        <p:spPr>
          <a:xfrm>
            <a:off x="40646" y="812643"/>
            <a:ext cx="924786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68420-4CCA-4336-8C5B-F4BEB9E1E50E}"/>
              </a:ext>
            </a:extLst>
          </p:cNvPr>
          <p:cNvCxnSpPr>
            <a:cxnSpLocks/>
          </p:cNvCxnSpPr>
          <p:nvPr/>
        </p:nvCxnSpPr>
        <p:spPr>
          <a:xfrm>
            <a:off x="9288506" y="812643"/>
            <a:ext cx="290349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511CF4-8893-4168-BB5B-0BA43ACDAEE7}"/>
              </a:ext>
            </a:extLst>
          </p:cNvPr>
          <p:cNvGrpSpPr/>
          <p:nvPr/>
        </p:nvGrpSpPr>
        <p:grpSpPr>
          <a:xfrm>
            <a:off x="12502" y="825276"/>
            <a:ext cx="12170673" cy="1016617"/>
            <a:chOff x="12502" y="-7620"/>
            <a:chExt cx="12170673" cy="10509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90957B-093B-4D20-8374-6B7286D71DC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110FA7F-A5FF-407D-9616-2D868866D311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D4EAC6-C20D-4E38-B2B7-6168AD667D12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415482-97C4-4BC8-80B9-03A3800A4322}"/>
              </a:ext>
            </a:extLst>
          </p:cNvPr>
          <p:cNvCxnSpPr>
            <a:cxnSpLocks/>
          </p:cNvCxnSpPr>
          <p:nvPr/>
        </p:nvCxnSpPr>
        <p:spPr>
          <a:xfrm>
            <a:off x="12502" y="186205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DE7C5B-058B-4812-A526-160A60FFF1E0}"/>
              </a:ext>
            </a:extLst>
          </p:cNvPr>
          <p:cNvCxnSpPr>
            <a:cxnSpLocks/>
          </p:cNvCxnSpPr>
          <p:nvPr/>
        </p:nvCxnSpPr>
        <p:spPr>
          <a:xfrm>
            <a:off x="9288506" y="1862056"/>
            <a:ext cx="2890992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AF1F36-AEB2-45CB-8CA6-1D3D7DAEF893}"/>
              </a:ext>
            </a:extLst>
          </p:cNvPr>
          <p:cNvGrpSpPr/>
          <p:nvPr/>
        </p:nvGrpSpPr>
        <p:grpSpPr>
          <a:xfrm>
            <a:off x="9287301" y="1862136"/>
            <a:ext cx="2895874" cy="1016617"/>
            <a:chOff x="9287301" y="-7620"/>
            <a:chExt cx="2895874" cy="10509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D6E1B0-FB80-4BC7-ACB7-4DA07E76458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0E14DE-AA46-4993-BEBE-720BF3F6005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BFFFCE-11D6-4412-AF33-A44EBF32F320}"/>
              </a:ext>
            </a:extLst>
          </p:cNvPr>
          <p:cNvCxnSpPr>
            <a:cxnSpLocks/>
          </p:cNvCxnSpPr>
          <p:nvPr/>
        </p:nvCxnSpPr>
        <p:spPr>
          <a:xfrm>
            <a:off x="9294310" y="2891778"/>
            <a:ext cx="2890900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02A117-6530-4839-8001-A48228A00A98}"/>
              </a:ext>
            </a:extLst>
          </p:cNvPr>
          <p:cNvCxnSpPr>
            <a:cxnSpLocks/>
          </p:cNvCxnSpPr>
          <p:nvPr/>
        </p:nvCxnSpPr>
        <p:spPr>
          <a:xfrm>
            <a:off x="12502" y="2890646"/>
            <a:ext cx="9276004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15737D-8568-4BC1-8E28-A634A3A914B2}"/>
              </a:ext>
            </a:extLst>
          </p:cNvPr>
          <p:cNvGrpSpPr/>
          <p:nvPr/>
        </p:nvGrpSpPr>
        <p:grpSpPr>
          <a:xfrm>
            <a:off x="12502" y="1878267"/>
            <a:ext cx="9274799" cy="1000071"/>
            <a:chOff x="12502" y="-7620"/>
            <a:chExt cx="9274799" cy="105099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20BF91-E72C-4098-8D93-71C692DAB6C5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6F98F8-52A6-426F-8550-EDA02284BA58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E8D805-0A49-4A7D-9ACE-C6B801F571D6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77E96B-69EF-4C13-BAC2-BBBFBAC9AF8D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0CC791-A9AD-42EC-933B-D1BDB7FA9721}"/>
              </a:ext>
            </a:extLst>
          </p:cNvPr>
          <p:cNvGrpSpPr/>
          <p:nvPr/>
        </p:nvGrpSpPr>
        <p:grpSpPr>
          <a:xfrm>
            <a:off x="9352071" y="2929654"/>
            <a:ext cx="2831104" cy="1016617"/>
            <a:chOff x="9352071" y="-7620"/>
            <a:chExt cx="2831104" cy="10509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5AB807-9CBA-4122-AF37-F081BD76D03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756358-9A5E-47F5-BADF-7955C26DE24B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A623B9-BACA-49C4-9B49-1FED11495B0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723A99-CFBC-42E5-909F-E8CF660BA29A}"/>
              </a:ext>
            </a:extLst>
          </p:cNvPr>
          <p:cNvGrpSpPr/>
          <p:nvPr/>
        </p:nvGrpSpPr>
        <p:grpSpPr>
          <a:xfrm>
            <a:off x="12811" y="2929654"/>
            <a:ext cx="9348080" cy="1016617"/>
            <a:chOff x="9354377" y="-7620"/>
            <a:chExt cx="2828798" cy="105099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A9A2760-2C54-4F87-A875-FAE2850156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984BFB-B501-41D5-9D7D-6056652DBE8B}"/>
                </a:ext>
              </a:extLst>
            </p:cNvPr>
            <p:cNvCxnSpPr>
              <a:cxnSpLocks/>
            </p:cNvCxnSpPr>
            <p:nvPr/>
          </p:nvCxnSpPr>
          <p:spPr>
            <a:xfrm>
              <a:off x="9354377" y="-7620"/>
              <a:ext cx="0" cy="1050996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392F837-2363-42AE-9FA5-4808DD97ED03}"/>
              </a:ext>
            </a:extLst>
          </p:cNvPr>
          <p:cNvSpPr/>
          <p:nvPr/>
        </p:nvSpPr>
        <p:spPr>
          <a:xfrm>
            <a:off x="6035008" y="4982203"/>
            <a:ext cx="492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11%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6DACB2-F7B2-4B62-B5F0-F0D49FD68F7B}"/>
              </a:ext>
            </a:extLst>
          </p:cNvPr>
          <p:cNvSpPr/>
          <p:nvPr/>
        </p:nvSpPr>
        <p:spPr>
          <a:xfrm>
            <a:off x="4984330" y="4982203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0A2BCE-DC52-4846-A070-0BD8D8945594}"/>
              </a:ext>
            </a:extLst>
          </p:cNvPr>
          <p:cNvSpPr/>
          <p:nvPr/>
        </p:nvSpPr>
        <p:spPr>
          <a:xfrm>
            <a:off x="6955599" y="4982203"/>
            <a:ext cx="467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4%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DF2757-106C-4D25-BE1F-1B36EA2A62B7}"/>
              </a:ext>
            </a:extLst>
          </p:cNvPr>
          <p:cNvCxnSpPr>
            <a:cxnSpLocks/>
          </p:cNvCxnSpPr>
          <p:nvPr/>
        </p:nvCxnSpPr>
        <p:spPr>
          <a:xfrm>
            <a:off x="12502" y="3946271"/>
            <a:ext cx="12176518" cy="0"/>
          </a:xfrm>
          <a:prstGeom prst="line">
            <a:avLst/>
          </a:prstGeom>
          <a:ln w="381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C974C-0184-4639-B25D-DAA47D38BAC7}"/>
              </a:ext>
            </a:extLst>
          </p:cNvPr>
          <p:cNvGrpSpPr/>
          <p:nvPr/>
        </p:nvGrpSpPr>
        <p:grpSpPr>
          <a:xfrm>
            <a:off x="3479040" y="3945387"/>
            <a:ext cx="3410985" cy="1779705"/>
            <a:chOff x="3479040" y="3686307"/>
            <a:chExt cx="3410985" cy="17797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0F1087-A54B-4C16-A2EA-A738E041E591}"/>
                </a:ext>
              </a:extLst>
            </p:cNvPr>
            <p:cNvGrpSpPr/>
            <p:nvPr/>
          </p:nvGrpSpPr>
          <p:grpSpPr>
            <a:xfrm>
              <a:off x="3479040" y="3686307"/>
              <a:ext cx="1273645" cy="1779705"/>
              <a:chOff x="3030687" y="3799861"/>
              <a:chExt cx="1273645" cy="1779705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1B6DED22-AAF3-44D1-9CFD-B8273EDF703B}"/>
                  </a:ext>
                </a:extLst>
              </p:cNvPr>
              <p:cNvSpPr/>
              <p:nvPr/>
            </p:nvSpPr>
            <p:spPr>
              <a:xfrm>
                <a:off x="3030687" y="3799861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CA6E1B2-F71B-4D77-9E88-17714AD8C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4332" y="4475480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141062-E349-41DA-8125-3D9CE873DE60}"/>
                </a:ext>
              </a:extLst>
            </p:cNvPr>
            <p:cNvGrpSpPr/>
            <p:nvPr/>
          </p:nvGrpSpPr>
          <p:grpSpPr>
            <a:xfrm>
              <a:off x="5616380" y="3686307"/>
              <a:ext cx="1273645" cy="1779705"/>
              <a:chOff x="5616380" y="3686307"/>
              <a:chExt cx="1273645" cy="1779705"/>
            </a:xfrm>
          </p:grpSpPr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88C68962-1FF4-4445-B74E-359DBB789A6C}"/>
                  </a:ext>
                </a:extLst>
              </p:cNvPr>
              <p:cNvSpPr/>
              <p:nvPr/>
            </p:nvSpPr>
            <p:spPr>
              <a:xfrm flipH="1">
                <a:off x="5616380" y="3686307"/>
                <a:ext cx="1273645" cy="1325880"/>
              </a:xfrm>
              <a:prstGeom prst="arc">
                <a:avLst>
                  <a:gd name="adj1" fmla="val 16297374"/>
                  <a:gd name="adj2" fmla="val 6639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1646FB5-FC05-440B-B4C3-FC4F52F840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6380" y="4361926"/>
                <a:ext cx="0" cy="11040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0351BA-189D-4744-83D0-272C8F3CFB6B}"/>
              </a:ext>
            </a:extLst>
          </p:cNvPr>
          <p:cNvCxnSpPr>
            <a:cxnSpLocks/>
          </p:cNvCxnSpPr>
          <p:nvPr/>
        </p:nvCxnSpPr>
        <p:spPr>
          <a:xfrm flipH="1">
            <a:off x="6952184" y="4621006"/>
            <a:ext cx="0" cy="11040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651C87-F355-45DE-99DE-F0971F881D92}"/>
              </a:ext>
            </a:extLst>
          </p:cNvPr>
          <p:cNvGrpSpPr/>
          <p:nvPr/>
        </p:nvGrpSpPr>
        <p:grpSpPr>
          <a:xfrm>
            <a:off x="4752685" y="4649294"/>
            <a:ext cx="861410" cy="1061652"/>
            <a:chOff x="4752685" y="4390214"/>
            <a:chExt cx="861410" cy="106165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583408-7D72-4B47-92E3-817E050DEB84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E068471-E07C-4991-9841-F4E72E97BE3A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811A30-58AF-44DC-8593-282E8F454200}"/>
              </a:ext>
            </a:extLst>
          </p:cNvPr>
          <p:cNvCxnSpPr>
            <a:cxnSpLocks/>
          </p:cNvCxnSpPr>
          <p:nvPr/>
        </p:nvCxnSpPr>
        <p:spPr>
          <a:xfrm>
            <a:off x="7439912" y="4630215"/>
            <a:ext cx="0" cy="10948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BF6B1C-9064-4FAB-B13A-79E927A8EEAC}"/>
              </a:ext>
            </a:extLst>
          </p:cNvPr>
          <p:cNvGrpSpPr/>
          <p:nvPr/>
        </p:nvGrpSpPr>
        <p:grpSpPr>
          <a:xfrm>
            <a:off x="5645940" y="4649294"/>
            <a:ext cx="1288603" cy="1061652"/>
            <a:chOff x="4752685" y="4390214"/>
            <a:chExt cx="861410" cy="106165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6BF51DF-C17E-4941-B7EF-C58D416FED27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6CEF6D-EBBE-45D9-9631-EED314A8DD9C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EAEAF-DD6E-47C5-BD1A-8DF3E7E5488B}"/>
              </a:ext>
            </a:extLst>
          </p:cNvPr>
          <p:cNvGrpSpPr/>
          <p:nvPr/>
        </p:nvGrpSpPr>
        <p:grpSpPr>
          <a:xfrm>
            <a:off x="6988020" y="4649294"/>
            <a:ext cx="441788" cy="1061652"/>
            <a:chOff x="4752685" y="4390214"/>
            <a:chExt cx="861410" cy="106165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B4168B-2E47-4298-8DDF-D35643F6D2F8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390214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31D3F-04D9-4B2E-93B4-45BB73BB53F0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45186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78DA2F-FD9E-43E1-AC26-EF2B5A8C7EA7}"/>
              </a:ext>
            </a:extLst>
          </p:cNvPr>
          <p:cNvGrpSpPr/>
          <p:nvPr/>
        </p:nvGrpSpPr>
        <p:grpSpPr>
          <a:xfrm>
            <a:off x="5270181" y="3713637"/>
            <a:ext cx="6114191" cy="1446560"/>
            <a:chOff x="5270181" y="3454557"/>
            <a:chExt cx="6114191" cy="144656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183C5E-E27E-4891-9BBB-26FBC0FAA644}"/>
                </a:ext>
              </a:extLst>
            </p:cNvPr>
            <p:cNvGrpSpPr/>
            <p:nvPr/>
          </p:nvGrpSpPr>
          <p:grpSpPr>
            <a:xfrm>
              <a:off x="5829580" y="3454557"/>
              <a:ext cx="5554792" cy="1253417"/>
              <a:chOff x="5829580" y="3454557"/>
              <a:chExt cx="5554792" cy="1253417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96B43536-29E5-4366-8A11-947997F7057F}"/>
                  </a:ext>
                </a:extLst>
              </p:cNvPr>
              <p:cNvSpPr/>
              <p:nvPr/>
            </p:nvSpPr>
            <p:spPr>
              <a:xfrm flipH="1">
                <a:off x="5829580" y="3454557"/>
                <a:ext cx="5554792" cy="645542"/>
              </a:xfrm>
              <a:prstGeom prst="arc">
                <a:avLst>
                  <a:gd name="adj1" fmla="val 6775207"/>
                  <a:gd name="adj2" fmla="val 10918853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366F8991-DF02-4F10-AC61-C8888C035167}"/>
                  </a:ext>
                </a:extLst>
              </p:cNvPr>
              <p:cNvSpPr/>
              <p:nvPr/>
            </p:nvSpPr>
            <p:spPr>
              <a:xfrm flipH="1">
                <a:off x="6953882" y="4099946"/>
                <a:ext cx="3585355" cy="608028"/>
              </a:xfrm>
              <a:prstGeom prst="arc">
                <a:avLst>
                  <a:gd name="adj1" fmla="val 15682539"/>
                  <a:gd name="adj2" fmla="val 21559967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F459E97-F05F-4F49-811B-7BB4C6FD1AB7}"/>
                </a:ext>
              </a:extLst>
            </p:cNvPr>
            <p:cNvGrpSpPr/>
            <p:nvPr/>
          </p:nvGrpSpPr>
          <p:grpSpPr>
            <a:xfrm>
              <a:off x="5270181" y="3477762"/>
              <a:ext cx="4562478" cy="1423355"/>
              <a:chOff x="5270181" y="3477762"/>
              <a:chExt cx="4562478" cy="1423355"/>
            </a:xfrm>
          </p:grpSpPr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D28E6A82-A89A-438F-A92F-16C76D364768}"/>
                  </a:ext>
                </a:extLst>
              </p:cNvPr>
              <p:cNvSpPr/>
              <p:nvPr/>
            </p:nvSpPr>
            <p:spPr>
              <a:xfrm flipH="1">
                <a:off x="5608248" y="3977307"/>
                <a:ext cx="4068034" cy="923810"/>
              </a:xfrm>
              <a:prstGeom prst="arc">
                <a:avLst>
                  <a:gd name="adj1" fmla="val 17130779"/>
                  <a:gd name="adj2" fmla="val 21533448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F74E4517-1728-4D8F-B4C9-E86B108DBABF}"/>
                  </a:ext>
                </a:extLst>
              </p:cNvPr>
              <p:cNvSpPr/>
              <p:nvPr/>
            </p:nvSpPr>
            <p:spPr>
              <a:xfrm flipH="1">
                <a:off x="5270181" y="3477762"/>
                <a:ext cx="4562478" cy="499544"/>
              </a:xfrm>
              <a:prstGeom prst="arc">
                <a:avLst>
                  <a:gd name="adj1" fmla="val 4670283"/>
                  <a:gd name="adj2" fmla="val 10838372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8ED376-7C34-4AD0-A733-3460DB90E32B}"/>
              </a:ext>
            </a:extLst>
          </p:cNvPr>
          <p:cNvGrpSpPr/>
          <p:nvPr/>
        </p:nvGrpSpPr>
        <p:grpSpPr>
          <a:xfrm>
            <a:off x="4696475" y="3306062"/>
            <a:ext cx="7390200" cy="1491521"/>
            <a:chOff x="4696475" y="3046982"/>
            <a:chExt cx="7390200" cy="149152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F1891A0-D19F-4C0D-9EE9-5041C52CC042}"/>
                </a:ext>
              </a:extLst>
            </p:cNvPr>
            <p:cNvGrpSpPr/>
            <p:nvPr/>
          </p:nvGrpSpPr>
          <p:grpSpPr>
            <a:xfrm>
              <a:off x="4696475" y="3111876"/>
              <a:ext cx="6941805" cy="1426627"/>
              <a:chOff x="4696475" y="3111876"/>
              <a:chExt cx="6941805" cy="1426627"/>
            </a:xfrm>
          </p:grpSpPr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9A801999-502A-4489-99A4-59BA0B4F661D}"/>
                  </a:ext>
                </a:extLst>
              </p:cNvPr>
              <p:cNvSpPr/>
              <p:nvPr/>
            </p:nvSpPr>
            <p:spPr>
              <a:xfrm flipH="1">
                <a:off x="4696475" y="3111876"/>
                <a:ext cx="6941805" cy="1108479"/>
              </a:xfrm>
              <a:prstGeom prst="arc">
                <a:avLst>
                  <a:gd name="adj1" fmla="val 6859814"/>
                  <a:gd name="adj2" fmla="val 10795070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C3D622FD-2281-4205-B289-8B42668DAC06}"/>
                  </a:ext>
                </a:extLst>
              </p:cNvPr>
              <p:cNvSpPr/>
              <p:nvPr/>
            </p:nvSpPr>
            <p:spPr>
              <a:xfrm flipH="1">
                <a:off x="6973158" y="4221449"/>
                <a:ext cx="2911470" cy="317054"/>
              </a:xfrm>
              <a:prstGeom prst="arc">
                <a:avLst>
                  <a:gd name="adj1" fmla="val 16091031"/>
                  <a:gd name="adj2" fmla="val 28398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877B32-DBAD-4B57-A542-9712CBAED757}"/>
                </a:ext>
              </a:extLst>
            </p:cNvPr>
            <p:cNvGrpSpPr/>
            <p:nvPr/>
          </p:nvGrpSpPr>
          <p:grpSpPr>
            <a:xfrm>
              <a:off x="6649334" y="3046982"/>
              <a:ext cx="5437341" cy="1473276"/>
              <a:chOff x="6649334" y="3046982"/>
              <a:chExt cx="5437341" cy="1473276"/>
            </a:xfrm>
          </p:grpSpPr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A72B9B3F-1FBC-41ED-A6BC-2CC7E8A300C3}"/>
                  </a:ext>
                </a:extLst>
              </p:cNvPr>
              <p:cNvSpPr/>
              <p:nvPr/>
            </p:nvSpPr>
            <p:spPr>
              <a:xfrm flipH="1">
                <a:off x="7443685" y="4273786"/>
                <a:ext cx="4054611" cy="246472"/>
              </a:xfrm>
              <a:prstGeom prst="arc">
                <a:avLst>
                  <a:gd name="adj1" fmla="val 17130779"/>
                  <a:gd name="adj2" fmla="val 21593771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7708996D-AFFE-4051-ACE7-0F9E1AE5CB60}"/>
                  </a:ext>
                </a:extLst>
              </p:cNvPr>
              <p:cNvSpPr/>
              <p:nvPr/>
            </p:nvSpPr>
            <p:spPr>
              <a:xfrm flipH="1">
                <a:off x="6649334" y="3046982"/>
                <a:ext cx="5437341" cy="1226804"/>
              </a:xfrm>
              <a:prstGeom prst="arc">
                <a:avLst>
                  <a:gd name="adj1" fmla="val 5406662"/>
                  <a:gd name="adj2" fmla="val 1078705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815523C-A822-4CDF-BBFF-9A7B3A4AECB9}"/>
              </a:ext>
            </a:extLst>
          </p:cNvPr>
          <p:cNvGrpSpPr/>
          <p:nvPr/>
        </p:nvGrpSpPr>
        <p:grpSpPr>
          <a:xfrm>
            <a:off x="4752684" y="5765970"/>
            <a:ext cx="2687227" cy="749313"/>
            <a:chOff x="4752684" y="5506890"/>
            <a:chExt cx="2687227" cy="74931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F7EAC1-307D-4831-8904-BEAE58CF775D}"/>
                </a:ext>
              </a:extLst>
            </p:cNvPr>
            <p:cNvSpPr/>
            <p:nvPr/>
          </p:nvSpPr>
          <p:spPr>
            <a:xfrm>
              <a:off x="5058195" y="5732983"/>
              <a:ext cx="2076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7,765   22%</a:t>
              </a:r>
            </a:p>
          </p:txBody>
        </p:sp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BFEAFBDB-0E51-4E37-8563-376891EEE7D2}"/>
                </a:ext>
              </a:extLst>
            </p:cNvPr>
            <p:cNvSpPr/>
            <p:nvPr/>
          </p:nvSpPr>
          <p:spPr>
            <a:xfrm rot="5400000">
              <a:off x="6000871" y="4258703"/>
              <a:ext cx="190853" cy="2687227"/>
            </a:xfrm>
            <a:prstGeom prst="rightBrace">
              <a:avLst>
                <a:gd name="adj1" fmla="val 100370"/>
                <a:gd name="adj2" fmla="val 5013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68DD1640-0D5F-4AE6-AE97-CE0D152BF16F}"/>
              </a:ext>
            </a:extLst>
          </p:cNvPr>
          <p:cNvSpPr/>
          <p:nvPr/>
        </p:nvSpPr>
        <p:spPr>
          <a:xfrm>
            <a:off x="4185830" y="307617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CANADIAN POPULATION (000)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34,460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0AA95C8-0A1A-417C-B84D-395A1ABDEB0B}"/>
              </a:ext>
            </a:extLst>
          </p:cNvPr>
          <p:cNvGrpSpPr/>
          <p:nvPr/>
        </p:nvGrpSpPr>
        <p:grpSpPr>
          <a:xfrm>
            <a:off x="-59966" y="270654"/>
            <a:ext cx="12251966" cy="5000613"/>
            <a:chOff x="-59966" y="270654"/>
            <a:chExt cx="12251966" cy="500061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183C5E-E27E-4891-9BBB-26FBC0FAA644}"/>
                </a:ext>
              </a:extLst>
            </p:cNvPr>
            <p:cNvGrpSpPr/>
            <p:nvPr/>
          </p:nvGrpSpPr>
          <p:grpSpPr>
            <a:xfrm>
              <a:off x="5829580" y="3713637"/>
              <a:ext cx="5554792" cy="1253417"/>
              <a:chOff x="5829580" y="3454557"/>
              <a:chExt cx="5554792" cy="1253417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96B43536-29E5-4366-8A11-947997F7057F}"/>
                  </a:ext>
                </a:extLst>
              </p:cNvPr>
              <p:cNvSpPr/>
              <p:nvPr/>
            </p:nvSpPr>
            <p:spPr>
              <a:xfrm flipH="1">
                <a:off x="5829580" y="3454557"/>
                <a:ext cx="5554792" cy="645542"/>
              </a:xfrm>
              <a:prstGeom prst="arc">
                <a:avLst>
                  <a:gd name="adj1" fmla="val 6775207"/>
                  <a:gd name="adj2" fmla="val 1091885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366F8991-DF02-4F10-AC61-C8888C035167}"/>
                  </a:ext>
                </a:extLst>
              </p:cNvPr>
              <p:cNvSpPr/>
              <p:nvPr/>
            </p:nvSpPr>
            <p:spPr>
              <a:xfrm flipH="1">
                <a:off x="6953882" y="4099946"/>
                <a:ext cx="3585355" cy="608028"/>
              </a:xfrm>
              <a:prstGeom prst="arc">
                <a:avLst>
                  <a:gd name="adj1" fmla="val 15682539"/>
                  <a:gd name="adj2" fmla="val 21559967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F1891A0-D19F-4C0D-9EE9-5041C52CC042}"/>
                </a:ext>
              </a:extLst>
            </p:cNvPr>
            <p:cNvGrpSpPr/>
            <p:nvPr/>
          </p:nvGrpSpPr>
          <p:grpSpPr>
            <a:xfrm>
              <a:off x="4696475" y="3370956"/>
              <a:ext cx="6941805" cy="1426627"/>
              <a:chOff x="4696475" y="3111876"/>
              <a:chExt cx="6941805" cy="1426627"/>
            </a:xfrm>
          </p:grpSpPr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9A801999-502A-4489-99A4-59BA0B4F661D}"/>
                  </a:ext>
                </a:extLst>
              </p:cNvPr>
              <p:cNvSpPr/>
              <p:nvPr/>
            </p:nvSpPr>
            <p:spPr>
              <a:xfrm flipH="1">
                <a:off x="4696475" y="3111876"/>
                <a:ext cx="6941805" cy="1108479"/>
              </a:xfrm>
              <a:prstGeom prst="arc">
                <a:avLst>
                  <a:gd name="adj1" fmla="val 6859814"/>
                  <a:gd name="adj2" fmla="val 10795070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C3D622FD-2281-4205-B289-8B42668DAC06}"/>
                  </a:ext>
                </a:extLst>
              </p:cNvPr>
              <p:cNvSpPr/>
              <p:nvPr/>
            </p:nvSpPr>
            <p:spPr>
              <a:xfrm flipH="1">
                <a:off x="6973158" y="4221449"/>
                <a:ext cx="2911470" cy="317054"/>
              </a:xfrm>
              <a:prstGeom prst="arc">
                <a:avLst>
                  <a:gd name="adj1" fmla="val 16091031"/>
                  <a:gd name="adj2" fmla="val 28398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891513-4354-42FD-A1D4-2C557F0C889A}"/>
                </a:ext>
              </a:extLst>
            </p:cNvPr>
            <p:cNvSpPr/>
            <p:nvPr/>
          </p:nvSpPr>
          <p:spPr>
            <a:xfrm>
              <a:off x="9945897" y="2063322"/>
              <a:ext cx="15872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r>
                <a:rPr lang="en-CA" sz="1600" b="1" baseline="30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</a:t>
              </a:r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Generation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8,220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24%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EED8CE-EE5D-49B9-B1EA-C9CC475BE44F}"/>
                </a:ext>
              </a:extLst>
            </p:cNvPr>
            <p:cNvSpPr/>
            <p:nvPr/>
          </p:nvSpPr>
          <p:spPr>
            <a:xfrm>
              <a:off x="7389450" y="2063322"/>
              <a:ext cx="16562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r>
                <a:rPr lang="en-CA" sz="1600" b="1" baseline="30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nd</a:t>
              </a:r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Generation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6,101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0F51D9-F6E2-4089-95EC-35DF45D2B37A}"/>
                </a:ext>
              </a:extLst>
            </p:cNvPr>
            <p:cNvSpPr/>
            <p:nvPr/>
          </p:nvSpPr>
          <p:spPr>
            <a:xfrm>
              <a:off x="2978129" y="2063322"/>
              <a:ext cx="17988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r>
                <a:rPr lang="en-CA" sz="1600" b="1" baseline="30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rd</a:t>
              </a:r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Generation +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18,466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54%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96708C-B409-409D-BE44-C9E75EBCE3CC}"/>
                </a:ext>
              </a:extLst>
            </p:cNvPr>
            <p:cNvSpPr/>
            <p:nvPr/>
          </p:nvSpPr>
          <p:spPr>
            <a:xfrm>
              <a:off x="-59966" y="2109488"/>
              <a:ext cx="73871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000" b="1" dirty="0">
                  <a:solidFill>
                    <a:schemeClr val="bg1"/>
                  </a:solidFill>
                </a:rPr>
                <a:t>Aboriginal</a:t>
              </a:r>
            </a:p>
            <a:p>
              <a:pPr algn="ctr"/>
              <a:r>
                <a:rPr lang="en-CA" sz="1000" dirty="0">
                  <a:solidFill>
                    <a:schemeClr val="bg1"/>
                  </a:solidFill>
                </a:rPr>
                <a:t>1,674 </a:t>
              </a:r>
            </a:p>
            <a:p>
              <a:pPr algn="ctr"/>
              <a:r>
                <a:rPr lang="en-CA" sz="1000" dirty="0">
                  <a:solidFill>
                    <a:schemeClr val="bg1"/>
                  </a:solidFill>
                </a:rPr>
                <a:t>5%</a:t>
              </a:r>
              <a:endParaRPr lang="en-CA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1B86A1-E101-423D-88FD-A7FA3C50901D}"/>
                </a:ext>
              </a:extLst>
            </p:cNvPr>
            <p:cNvSpPr/>
            <p:nvPr/>
          </p:nvSpPr>
          <p:spPr>
            <a:xfrm>
              <a:off x="4185830" y="307617"/>
              <a:ext cx="34050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CA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CANADIAN POPULATION (000) </a:t>
              </a:r>
            </a:p>
            <a:p>
              <a:pPr algn="ctr"/>
              <a:r>
                <a:rPr lang="en-CA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34,460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7F6B1E-A9B6-465E-9003-EBD8ABBA6A6E}"/>
                </a:ext>
              </a:extLst>
            </p:cNvPr>
            <p:cNvSpPr/>
            <p:nvPr/>
          </p:nvSpPr>
          <p:spPr>
            <a:xfrm>
              <a:off x="9394652" y="3041411"/>
              <a:ext cx="214560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Established Immigrant </a:t>
              </a:r>
            </a:p>
            <a:p>
              <a:pPr algn="ctr"/>
              <a:r>
                <a:rPr lang="en-CA" sz="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&lt;2010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6,329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4D43B1-05E5-4F6F-BEE7-B858E7189C31}"/>
                </a:ext>
              </a:extLst>
            </p:cNvPr>
            <p:cNvSpPr/>
            <p:nvPr/>
          </p:nvSpPr>
          <p:spPr>
            <a:xfrm>
              <a:off x="11527444" y="2918300"/>
              <a:ext cx="6416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800" b="1" dirty="0">
                  <a:solidFill>
                    <a:schemeClr val="bg1"/>
                  </a:solidFill>
                </a:rPr>
                <a:t>Recent Immigrant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1,212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4%</a:t>
              </a:r>
            </a:p>
            <a:p>
              <a:pPr algn="ctr"/>
              <a:endParaRPr lang="en-CA" sz="600" dirty="0">
                <a:solidFill>
                  <a:schemeClr val="bg1"/>
                </a:solidFill>
              </a:endParaRPr>
            </a:p>
            <a:p>
              <a:pPr algn="ctr"/>
              <a:r>
                <a:rPr lang="en-CA" sz="700" b="1" dirty="0">
                  <a:solidFill>
                    <a:schemeClr val="bg1"/>
                  </a:solidFill>
                </a:rPr>
                <a:t>Non-Perm. Resident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507 </a:t>
              </a:r>
            </a:p>
            <a:p>
              <a:pPr algn="ctr"/>
              <a:r>
                <a:rPr lang="en-CA" sz="600" dirty="0">
                  <a:solidFill>
                    <a:schemeClr val="bg1"/>
                  </a:solidFill>
                </a:rPr>
                <a:t>2%</a:t>
              </a:r>
              <a:endParaRPr lang="en-CA" sz="7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FDF352-ADA2-47BC-A784-2C95C4DA902F}"/>
                </a:ext>
              </a:extLst>
            </p:cNvPr>
            <p:cNvSpPr/>
            <p:nvPr/>
          </p:nvSpPr>
          <p:spPr>
            <a:xfrm>
              <a:off x="3834799" y="3102966"/>
              <a:ext cx="16930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Non-Immigrant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26,413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77%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41A0B5-7CBB-4EF5-AF13-10489149CB5B}"/>
                </a:ext>
              </a:extLst>
            </p:cNvPr>
            <p:cNvSpPr/>
            <p:nvPr/>
          </p:nvSpPr>
          <p:spPr>
            <a:xfrm>
              <a:off x="9496593" y="1046691"/>
              <a:ext cx="2487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Born Outside Canada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8,220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24%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BDBE30-701E-4C73-AD79-B8F61BF7E306}"/>
                </a:ext>
              </a:extLst>
            </p:cNvPr>
            <p:cNvSpPr/>
            <p:nvPr/>
          </p:nvSpPr>
          <p:spPr>
            <a:xfrm>
              <a:off x="3773662" y="1046691"/>
              <a:ext cx="17411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Born in Canada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26,241 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76%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14435F-03A3-4E9A-92A9-6DF9D7C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270654"/>
              <a:ext cx="0" cy="52167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ACCAF6-4D99-4C9C-B83F-E81B3C38252A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270654"/>
              <a:ext cx="0" cy="52167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4CA2FA-C5F1-4CF7-8862-D4A4B4E2DCA3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" y="271827"/>
              <a:ext cx="12138852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2B66E6-C6E3-4A6F-8B39-77B2E4E39325}"/>
                </a:ext>
              </a:extLst>
            </p:cNvPr>
            <p:cNvCxnSpPr>
              <a:cxnSpLocks/>
            </p:cNvCxnSpPr>
            <p:nvPr/>
          </p:nvCxnSpPr>
          <p:spPr>
            <a:xfrm>
              <a:off x="40646" y="812643"/>
              <a:ext cx="924786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768420-4CCA-4336-8C5B-F4BEB9E1E50E}"/>
                </a:ext>
              </a:extLst>
            </p:cNvPr>
            <p:cNvCxnSpPr>
              <a:cxnSpLocks/>
            </p:cNvCxnSpPr>
            <p:nvPr/>
          </p:nvCxnSpPr>
          <p:spPr>
            <a:xfrm>
              <a:off x="9288506" y="812643"/>
              <a:ext cx="2903494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90957B-093B-4D20-8374-6B7286D71DC2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82527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110FA7F-A5FF-407D-9616-2D868866D311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82527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D4EAC6-C20D-4E38-B2B7-6168AD667D12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82527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415482-97C4-4BC8-80B9-03A3800A432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1862056"/>
              <a:ext cx="9276004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DE7C5B-058B-4812-A526-160A60FFF1E0}"/>
                </a:ext>
              </a:extLst>
            </p:cNvPr>
            <p:cNvCxnSpPr>
              <a:cxnSpLocks/>
            </p:cNvCxnSpPr>
            <p:nvPr/>
          </p:nvCxnSpPr>
          <p:spPr>
            <a:xfrm>
              <a:off x="9288506" y="1862056"/>
              <a:ext cx="2890992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D6E1B0-FB80-4BC7-ACB7-4DA07E76458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186213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0E14DE-AA46-4993-BEBE-720BF3F60053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1862136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BFFFCE-11D6-4412-AF33-A44EBF32F320}"/>
                </a:ext>
              </a:extLst>
            </p:cNvPr>
            <p:cNvCxnSpPr>
              <a:cxnSpLocks/>
            </p:cNvCxnSpPr>
            <p:nvPr/>
          </p:nvCxnSpPr>
          <p:spPr>
            <a:xfrm>
              <a:off x="9294310" y="2891778"/>
              <a:ext cx="28909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02A117-6530-4839-8001-A48228A00A98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2890646"/>
              <a:ext cx="9276004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20BF91-E72C-4098-8D93-71C692DAB6C5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6F98F8-52A6-426F-8550-EDA02284BA58}"/>
                </a:ext>
              </a:extLst>
            </p:cNvPr>
            <p:cNvCxnSpPr>
              <a:cxnSpLocks/>
            </p:cNvCxnSpPr>
            <p:nvPr/>
          </p:nvCxnSpPr>
          <p:spPr>
            <a:xfrm>
              <a:off x="9287301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E8D805-0A49-4A7D-9ACE-C6B801F571D6}"/>
                </a:ext>
              </a:extLst>
            </p:cNvPr>
            <p:cNvCxnSpPr>
              <a:cxnSpLocks/>
            </p:cNvCxnSpPr>
            <p:nvPr/>
          </p:nvCxnSpPr>
          <p:spPr>
            <a:xfrm>
              <a:off x="7143487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77E96B-69EF-4C13-BAC2-BBBFBAC9AF8D}"/>
                </a:ext>
              </a:extLst>
            </p:cNvPr>
            <p:cNvCxnSpPr>
              <a:cxnSpLocks/>
            </p:cNvCxnSpPr>
            <p:nvPr/>
          </p:nvCxnSpPr>
          <p:spPr>
            <a:xfrm>
              <a:off x="610988" y="1878267"/>
              <a:ext cx="0" cy="1000071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5AB807-9CBA-4122-AF37-F081BD76D03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175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756358-9A5E-47F5-BADF-7955C26DE24B}"/>
                </a:ext>
              </a:extLst>
            </p:cNvPr>
            <p:cNvCxnSpPr>
              <a:cxnSpLocks/>
            </p:cNvCxnSpPr>
            <p:nvPr/>
          </p:nvCxnSpPr>
          <p:spPr>
            <a:xfrm>
              <a:off x="9352071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A623B9-BACA-49C4-9B49-1FED11495B0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750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A9A2760-2C54-4F87-A875-FAE285015601}"/>
                </a:ext>
              </a:extLst>
            </p:cNvPr>
            <p:cNvCxnSpPr>
              <a:cxnSpLocks/>
            </p:cNvCxnSpPr>
            <p:nvPr/>
          </p:nvCxnSpPr>
          <p:spPr>
            <a:xfrm>
              <a:off x="9360891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984BFB-B501-41D5-9D7D-6056652DB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811" y="2929654"/>
              <a:ext cx="0" cy="1016617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DF2757-106C-4D25-BE1F-1B36EA2A62B7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" y="3946271"/>
              <a:ext cx="12176518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1B6DED22-AAF3-44D1-9CFD-B8273EDF703B}"/>
                </a:ext>
              </a:extLst>
            </p:cNvPr>
            <p:cNvSpPr/>
            <p:nvPr/>
          </p:nvSpPr>
          <p:spPr>
            <a:xfrm>
              <a:off x="3479040" y="3945387"/>
              <a:ext cx="1273645" cy="1325880"/>
            </a:xfrm>
            <a:prstGeom prst="arc">
              <a:avLst>
                <a:gd name="adj1" fmla="val 16297374"/>
                <a:gd name="adj2" fmla="val 66397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88C68962-1FF4-4445-B74E-359DBB789A6C}"/>
                </a:ext>
              </a:extLst>
            </p:cNvPr>
            <p:cNvSpPr/>
            <p:nvPr/>
          </p:nvSpPr>
          <p:spPr>
            <a:xfrm flipH="1">
              <a:off x="5616380" y="3945387"/>
              <a:ext cx="1273645" cy="1325880"/>
            </a:xfrm>
            <a:prstGeom prst="arc">
              <a:avLst>
                <a:gd name="adj1" fmla="val 16297374"/>
                <a:gd name="adj2" fmla="val 66397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D28E6A82-A89A-438F-A92F-16C76D364768}"/>
                </a:ext>
              </a:extLst>
            </p:cNvPr>
            <p:cNvSpPr/>
            <p:nvPr/>
          </p:nvSpPr>
          <p:spPr>
            <a:xfrm flipH="1">
              <a:off x="5608248" y="4236387"/>
              <a:ext cx="4068034" cy="923810"/>
            </a:xfrm>
            <a:prstGeom prst="arc">
              <a:avLst>
                <a:gd name="adj1" fmla="val 17130779"/>
                <a:gd name="adj2" fmla="val 21533448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F74E4517-1728-4D8F-B4C9-E86B108DBABF}"/>
                </a:ext>
              </a:extLst>
            </p:cNvPr>
            <p:cNvSpPr/>
            <p:nvPr/>
          </p:nvSpPr>
          <p:spPr>
            <a:xfrm flipH="1">
              <a:off x="5270181" y="3736842"/>
              <a:ext cx="4562478" cy="499544"/>
            </a:xfrm>
            <a:prstGeom prst="arc">
              <a:avLst>
                <a:gd name="adj1" fmla="val 4670283"/>
                <a:gd name="adj2" fmla="val 1083837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A72B9B3F-1FBC-41ED-A6BC-2CC7E8A300C3}"/>
                </a:ext>
              </a:extLst>
            </p:cNvPr>
            <p:cNvSpPr/>
            <p:nvPr/>
          </p:nvSpPr>
          <p:spPr>
            <a:xfrm flipH="1">
              <a:off x="7443685" y="4532866"/>
              <a:ext cx="4054611" cy="246472"/>
            </a:xfrm>
            <a:prstGeom prst="arc">
              <a:avLst>
                <a:gd name="adj1" fmla="val 17130779"/>
                <a:gd name="adj2" fmla="val 21593771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7708996D-AFFE-4051-ACE7-0F9E1AE5CB60}"/>
                </a:ext>
              </a:extLst>
            </p:cNvPr>
            <p:cNvSpPr/>
            <p:nvPr/>
          </p:nvSpPr>
          <p:spPr>
            <a:xfrm flipH="1">
              <a:off x="6649334" y="3306062"/>
              <a:ext cx="5437341" cy="1226804"/>
            </a:xfrm>
            <a:prstGeom prst="arc">
              <a:avLst>
                <a:gd name="adj1" fmla="val 5406662"/>
                <a:gd name="adj2" fmla="val 10787053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D92DD88-DD8D-40A6-855F-40A01A992BCF}"/>
              </a:ext>
            </a:extLst>
          </p:cNvPr>
          <p:cNvGrpSpPr/>
          <p:nvPr/>
        </p:nvGrpSpPr>
        <p:grpSpPr>
          <a:xfrm>
            <a:off x="4752684" y="4630215"/>
            <a:ext cx="2687228" cy="1885068"/>
            <a:chOff x="4752684" y="4630215"/>
            <a:chExt cx="2687228" cy="18850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A3B1613-D0E8-44F7-8350-7F6D2976C57C}"/>
                </a:ext>
              </a:extLst>
            </p:cNvPr>
            <p:cNvSpPr/>
            <p:nvPr/>
          </p:nvSpPr>
          <p:spPr>
            <a:xfrm>
              <a:off x="6035008" y="4982203"/>
              <a:ext cx="492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11%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68BA047-7AD7-4CD3-ADCB-F24C08563251}"/>
                </a:ext>
              </a:extLst>
            </p:cNvPr>
            <p:cNvSpPr/>
            <p:nvPr/>
          </p:nvSpPr>
          <p:spPr>
            <a:xfrm>
              <a:off x="4984330" y="4982203"/>
              <a:ext cx="4042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7%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2A6C9A4-82D0-418D-BE1A-5BE7A7F158AF}"/>
                </a:ext>
              </a:extLst>
            </p:cNvPr>
            <p:cNvSpPr/>
            <p:nvPr/>
          </p:nvSpPr>
          <p:spPr>
            <a:xfrm>
              <a:off x="6955599" y="4982203"/>
              <a:ext cx="4676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4%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D52AFC-D88D-4AC7-89C5-EA821B3EF890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985D96-AC91-47C8-A659-D6B5F97E7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0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26F9FC-C0DA-4B7C-A73A-526836A0ABD2}"/>
                </a:ext>
              </a:extLst>
            </p:cNvPr>
            <p:cNvCxnSpPr>
              <a:cxnSpLocks/>
            </p:cNvCxnSpPr>
            <p:nvPr/>
          </p:nvCxnSpPr>
          <p:spPr>
            <a:xfrm>
              <a:off x="6952184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70CF4AE-643F-4E44-B812-F25FDCE9A7EC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71094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5A07CE-45AF-43DE-8DCD-D924C8C7B0FF}"/>
                </a:ext>
              </a:extLst>
            </p:cNvPr>
            <p:cNvCxnSpPr>
              <a:cxnSpLocks/>
            </p:cNvCxnSpPr>
            <p:nvPr/>
          </p:nvCxnSpPr>
          <p:spPr>
            <a:xfrm>
              <a:off x="7439912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83D4600-A026-4CBB-9BA5-F1161DD91484}"/>
                </a:ext>
              </a:extLst>
            </p:cNvPr>
            <p:cNvCxnSpPr>
              <a:cxnSpLocks/>
            </p:cNvCxnSpPr>
            <p:nvPr/>
          </p:nvCxnSpPr>
          <p:spPr>
            <a:xfrm>
              <a:off x="5645940" y="5710946"/>
              <a:ext cx="1288603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44F4A7-F532-4137-95E9-52614E0FFF8E}"/>
                </a:ext>
              </a:extLst>
            </p:cNvPr>
            <p:cNvCxnSpPr>
              <a:cxnSpLocks/>
            </p:cNvCxnSpPr>
            <p:nvPr/>
          </p:nvCxnSpPr>
          <p:spPr>
            <a:xfrm>
              <a:off x="6988020" y="5710946"/>
              <a:ext cx="441788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8C38679-374F-4811-A907-A24EFA0F4DD2}"/>
                </a:ext>
              </a:extLst>
            </p:cNvPr>
            <p:cNvGrpSpPr/>
            <p:nvPr/>
          </p:nvGrpSpPr>
          <p:grpSpPr>
            <a:xfrm>
              <a:off x="4752685" y="4649294"/>
              <a:ext cx="2677123" cy="0"/>
              <a:chOff x="4752685" y="4649294"/>
              <a:chExt cx="2677123" cy="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EDDCE9D-D2A6-492D-BD54-07A671256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4649294"/>
                <a:ext cx="861410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D6A0A3C-94EF-4843-B4A0-DD186565C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940" y="4649294"/>
                <a:ext cx="1288603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62F883F-5F7F-45B5-92A5-91320E94C9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020" y="4649294"/>
                <a:ext cx="441788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9C7B8AB-2B33-4C68-B1F3-056FF6DCBD03}"/>
                </a:ext>
              </a:extLst>
            </p:cNvPr>
            <p:cNvSpPr/>
            <p:nvPr/>
          </p:nvSpPr>
          <p:spPr>
            <a:xfrm>
              <a:off x="5058195" y="5992063"/>
              <a:ext cx="2076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</a:p>
            <a:p>
              <a:pPr algn="ctr"/>
              <a:r>
                <a:rPr lang="en-CA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7,765   22%</a:t>
              </a:r>
            </a:p>
          </p:txBody>
        </p:sp>
        <p:sp>
          <p:nvSpPr>
            <p:cNvPr id="99" name="Right Brace 98">
              <a:extLst>
                <a:ext uri="{FF2B5EF4-FFF2-40B4-BE49-F238E27FC236}">
                  <a16:creationId xmlns:a16="http://schemas.microsoft.com/office/drawing/2014/main" id="{F2760DB4-9959-4F67-A744-265729AD5B8B}"/>
                </a:ext>
              </a:extLst>
            </p:cNvPr>
            <p:cNvSpPr/>
            <p:nvPr/>
          </p:nvSpPr>
          <p:spPr>
            <a:xfrm rot="5400000">
              <a:off x="6000871" y="4517783"/>
              <a:ext cx="190853" cy="2687227"/>
            </a:xfrm>
            <a:prstGeom prst="rightBrace">
              <a:avLst>
                <a:gd name="adj1" fmla="val 100370"/>
                <a:gd name="adj2" fmla="val 5013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558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A26CDDB-D121-4F54-B5EE-99B913E2969F}"/>
              </a:ext>
            </a:extLst>
          </p:cNvPr>
          <p:cNvGrpSpPr/>
          <p:nvPr/>
        </p:nvGrpSpPr>
        <p:grpSpPr>
          <a:xfrm>
            <a:off x="4752685" y="4630215"/>
            <a:ext cx="2687227" cy="1094877"/>
            <a:chOff x="4752685" y="4630215"/>
            <a:chExt cx="2687227" cy="109487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92F837-2363-42AE-9FA5-4808DD97ED03}"/>
                </a:ext>
              </a:extLst>
            </p:cNvPr>
            <p:cNvSpPr/>
            <p:nvPr/>
          </p:nvSpPr>
          <p:spPr>
            <a:xfrm>
              <a:off x="6035008" y="4982203"/>
              <a:ext cx="492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11%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6DACB2-F7B2-4B62-B5F0-F0D49FD68F7B}"/>
                </a:ext>
              </a:extLst>
            </p:cNvPr>
            <p:cNvSpPr/>
            <p:nvPr/>
          </p:nvSpPr>
          <p:spPr>
            <a:xfrm>
              <a:off x="4984330" y="4982203"/>
              <a:ext cx="4042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7%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0A2BCE-DC52-4846-A070-0BD8D8945594}"/>
                </a:ext>
              </a:extLst>
            </p:cNvPr>
            <p:cNvSpPr/>
            <p:nvPr/>
          </p:nvSpPr>
          <p:spPr>
            <a:xfrm>
              <a:off x="6955599" y="4982203"/>
              <a:ext cx="4676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4%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CA6E1B2-F71B-4D77-9E88-17714AD8C434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1646FB5-FC05-440B-B4C3-FC4F52F84031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0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0351BA-189D-4744-83D0-272C8F3CFB6B}"/>
                </a:ext>
              </a:extLst>
            </p:cNvPr>
            <p:cNvCxnSpPr>
              <a:cxnSpLocks/>
            </p:cNvCxnSpPr>
            <p:nvPr/>
          </p:nvCxnSpPr>
          <p:spPr>
            <a:xfrm>
              <a:off x="6952184" y="4649294"/>
              <a:ext cx="0" cy="10757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E068471-E07C-4991-9841-F4E72E97BE3A}"/>
                </a:ext>
              </a:extLst>
            </p:cNvPr>
            <p:cNvCxnSpPr>
              <a:cxnSpLocks/>
            </p:cNvCxnSpPr>
            <p:nvPr/>
          </p:nvCxnSpPr>
          <p:spPr>
            <a:xfrm>
              <a:off x="4752685" y="5710946"/>
              <a:ext cx="86141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811A30-58AF-44DC-8593-282E8F454200}"/>
                </a:ext>
              </a:extLst>
            </p:cNvPr>
            <p:cNvCxnSpPr>
              <a:cxnSpLocks/>
            </p:cNvCxnSpPr>
            <p:nvPr/>
          </p:nvCxnSpPr>
          <p:spPr>
            <a:xfrm>
              <a:off x="7439912" y="4630215"/>
              <a:ext cx="0" cy="10948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6CEF6D-EBBE-45D9-9631-EED314A8DD9C}"/>
                </a:ext>
              </a:extLst>
            </p:cNvPr>
            <p:cNvCxnSpPr>
              <a:cxnSpLocks/>
            </p:cNvCxnSpPr>
            <p:nvPr/>
          </p:nvCxnSpPr>
          <p:spPr>
            <a:xfrm>
              <a:off x="5645940" y="5710946"/>
              <a:ext cx="1288603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31D3F-04D9-4B2E-93B4-45BB73BB53F0}"/>
                </a:ext>
              </a:extLst>
            </p:cNvPr>
            <p:cNvCxnSpPr>
              <a:cxnSpLocks/>
            </p:cNvCxnSpPr>
            <p:nvPr/>
          </p:nvCxnSpPr>
          <p:spPr>
            <a:xfrm>
              <a:off x="6988020" y="5710946"/>
              <a:ext cx="441788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AE5D7B5-F881-477C-90C4-38D7B71707A1}"/>
                </a:ext>
              </a:extLst>
            </p:cNvPr>
            <p:cNvGrpSpPr/>
            <p:nvPr/>
          </p:nvGrpSpPr>
          <p:grpSpPr>
            <a:xfrm>
              <a:off x="4752685" y="4649294"/>
              <a:ext cx="2677123" cy="0"/>
              <a:chOff x="4752685" y="4649294"/>
              <a:chExt cx="2677123" cy="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3583408-7D72-4B47-92E3-817E050DE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4649294"/>
                <a:ext cx="861410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6BF51DF-C17E-4941-B7EF-C58D416FED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940" y="4649294"/>
                <a:ext cx="1288603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8B4168B-2E47-4298-8DDF-D35643F6D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020" y="4649294"/>
                <a:ext cx="441788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DF7EAC1-307D-4831-8904-BEAE58CF775D}"/>
              </a:ext>
            </a:extLst>
          </p:cNvPr>
          <p:cNvSpPr/>
          <p:nvPr/>
        </p:nvSpPr>
        <p:spPr>
          <a:xfrm>
            <a:off x="5058195" y="5992063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RACIAL MINORITIES</a:t>
            </a:r>
          </a:p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7,765   22%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CE43613-7C04-4448-AA59-FA77D7DA434F}"/>
              </a:ext>
            </a:extLst>
          </p:cNvPr>
          <p:cNvGrpSpPr/>
          <p:nvPr/>
        </p:nvGrpSpPr>
        <p:grpSpPr>
          <a:xfrm>
            <a:off x="4767430" y="2884640"/>
            <a:ext cx="2786499" cy="492952"/>
            <a:chOff x="4767430" y="2884640"/>
            <a:chExt cx="2786499" cy="49295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2831182-D86F-4AB1-8F7E-9C9ECD2C03AC}"/>
                </a:ext>
              </a:extLst>
            </p:cNvPr>
            <p:cNvGrpSpPr/>
            <p:nvPr/>
          </p:nvGrpSpPr>
          <p:grpSpPr>
            <a:xfrm>
              <a:off x="4960645" y="3100593"/>
              <a:ext cx="2593284" cy="276999"/>
              <a:chOff x="4971934" y="3066726"/>
              <a:chExt cx="2593284" cy="27699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D48A7D2-0E7D-4995-A84B-E0B9C058995E}"/>
                  </a:ext>
                </a:extLst>
              </p:cNvPr>
              <p:cNvSpPr/>
              <p:nvPr/>
            </p:nvSpPr>
            <p:spPr>
              <a:xfrm>
                <a:off x="4971934" y="3066726"/>
                <a:ext cx="4892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Non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343DF8-58E5-479E-A21D-58C8660D10C7}"/>
                  </a:ext>
                </a:extLst>
              </p:cNvPr>
              <p:cNvSpPr/>
              <p:nvPr/>
            </p:nvSpPr>
            <p:spPr>
              <a:xfrm>
                <a:off x="5774527" y="3066726"/>
                <a:ext cx="10134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Established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3D9F6C9-3AE4-4A27-AED1-25091D92C804}"/>
                  </a:ext>
                </a:extLst>
              </p:cNvPr>
              <p:cNvSpPr/>
              <p:nvPr/>
            </p:nvSpPr>
            <p:spPr>
              <a:xfrm>
                <a:off x="6857972" y="3066726"/>
                <a:ext cx="7072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Recent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DC85217-1F58-4EDC-8536-E5BA08661FD5}"/>
                </a:ext>
              </a:extLst>
            </p:cNvPr>
            <p:cNvGrpSpPr/>
            <p:nvPr/>
          </p:nvGrpSpPr>
          <p:grpSpPr>
            <a:xfrm>
              <a:off x="4767430" y="2884640"/>
              <a:ext cx="2634312" cy="276999"/>
              <a:chOff x="4767430" y="2805617"/>
              <a:chExt cx="2634312" cy="276999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55C617-BE6F-4F7E-ADC0-B2585F817EE6}"/>
                  </a:ext>
                </a:extLst>
              </p:cNvPr>
              <p:cNvSpPr/>
              <p:nvPr/>
            </p:nvSpPr>
            <p:spPr>
              <a:xfrm>
                <a:off x="5534444" y="2805617"/>
                <a:ext cx="11384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IMMIGRANTS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48A9223-95E2-46B1-9926-7E44BC04EE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7430" y="2934309"/>
                <a:ext cx="6753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62FB599-E85C-44BD-BAE8-30A0219A2B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6437" y="2934309"/>
                <a:ext cx="6753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260152D-01FE-4E04-80C2-EA6C1D82AE94}"/>
              </a:ext>
            </a:extLst>
          </p:cNvPr>
          <p:cNvSpPr/>
          <p:nvPr/>
        </p:nvSpPr>
        <p:spPr>
          <a:xfrm>
            <a:off x="5421274" y="2009781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grpId="0" nodeType="with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44444E-6 L 0 -0.5419 " pathEditMode="relative" rAng="0" ptsTypes="AA" p14:bounceEnd="37000">
                                          <p:cBhvr>
                                            <p:cTn id="6" dur="2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fill="hold" nodeType="with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 -0.19028 " pathEditMode="relative" rAng="0" ptsTypes="AA" p14:bounceEnd="37000">
                                          <p:cBhvr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59259E-6 L 0 -0.541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 -0.19028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/>
          <p:bldP spid="28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F6C44D-84BE-4A20-9B5B-0A8117FD9273}"/>
              </a:ext>
            </a:extLst>
          </p:cNvPr>
          <p:cNvGrpSpPr/>
          <p:nvPr/>
        </p:nvGrpSpPr>
        <p:grpSpPr>
          <a:xfrm>
            <a:off x="4752685" y="2884640"/>
            <a:ext cx="2801244" cy="1537432"/>
            <a:chOff x="4752685" y="2884640"/>
            <a:chExt cx="2801244" cy="15374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26CDDB-D121-4F54-B5EE-99B913E2969F}"/>
                </a:ext>
              </a:extLst>
            </p:cNvPr>
            <p:cNvGrpSpPr/>
            <p:nvPr/>
          </p:nvGrpSpPr>
          <p:grpSpPr>
            <a:xfrm>
              <a:off x="4752685" y="3327195"/>
              <a:ext cx="2687227" cy="1094877"/>
              <a:chOff x="4752685" y="4630215"/>
              <a:chExt cx="2687227" cy="109487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392F837-2363-42AE-9FA5-4808DD97ED03}"/>
                  </a:ext>
                </a:extLst>
              </p:cNvPr>
              <p:cNvSpPr/>
              <p:nvPr/>
            </p:nvSpPr>
            <p:spPr>
              <a:xfrm>
                <a:off x="6035008" y="4982203"/>
                <a:ext cx="49245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11%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16DACB2-F7B2-4B62-B5F0-F0D49FD68F7B}"/>
                  </a:ext>
                </a:extLst>
              </p:cNvPr>
              <p:cNvSpPr/>
              <p:nvPr/>
            </p:nvSpPr>
            <p:spPr>
              <a:xfrm>
                <a:off x="4984330" y="4982203"/>
                <a:ext cx="4042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7%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0A2BCE-DC52-4846-A070-0BD8D8945594}"/>
                  </a:ext>
                </a:extLst>
              </p:cNvPr>
              <p:cNvSpPr/>
              <p:nvPr/>
            </p:nvSpPr>
            <p:spPr>
              <a:xfrm>
                <a:off x="6955599" y="4982203"/>
                <a:ext cx="46761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1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4%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CA6E1B2-F71B-4D77-9E88-17714AD8C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4630215"/>
                <a:ext cx="0" cy="109487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1646FB5-FC05-440B-B4C3-FC4F52F84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6380" y="4649294"/>
                <a:ext cx="0" cy="10757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0351BA-189D-4744-83D0-272C8F3CF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2184" y="4649294"/>
                <a:ext cx="0" cy="107579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E068471-E07C-4991-9841-F4E72E97B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685" y="5710946"/>
                <a:ext cx="861410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2811A30-58AF-44DC-8593-282E8F454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9912" y="4630215"/>
                <a:ext cx="0" cy="109487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96CEF6D-EBBE-45D9-9631-EED314A8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5940" y="5710946"/>
                <a:ext cx="1288603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6831D3F-04D9-4B2E-93B4-45BB73BB53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020" y="5710946"/>
                <a:ext cx="441788" cy="0"/>
              </a:xfrm>
              <a:prstGeom prst="line">
                <a:avLst/>
              </a:prstGeom>
              <a:ln w="381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AE5D7B5-F881-477C-90C4-38D7B71707A1}"/>
                  </a:ext>
                </a:extLst>
              </p:cNvPr>
              <p:cNvGrpSpPr/>
              <p:nvPr/>
            </p:nvGrpSpPr>
            <p:grpSpPr>
              <a:xfrm>
                <a:off x="4752685" y="4649294"/>
                <a:ext cx="2677123" cy="0"/>
                <a:chOff x="4752685" y="4649294"/>
                <a:chExt cx="2677123" cy="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3583408-7D72-4B47-92E3-817E050DE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2685" y="4649294"/>
                  <a:ext cx="86141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C6BF51DF-C17E-4941-B7EF-C58D416FED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45940" y="4649294"/>
                  <a:ext cx="1288603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8B4168B-2E47-4298-8DDF-D35643F6D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8020" y="4649294"/>
                  <a:ext cx="441788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A3039E-D168-4818-B231-8D772EA2C81F}"/>
                </a:ext>
              </a:extLst>
            </p:cNvPr>
            <p:cNvGrpSpPr/>
            <p:nvPr/>
          </p:nvGrpSpPr>
          <p:grpSpPr>
            <a:xfrm>
              <a:off x="4767430" y="2884640"/>
              <a:ext cx="2786499" cy="492952"/>
              <a:chOff x="4767430" y="2884640"/>
              <a:chExt cx="2786499" cy="49295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2E5DE6C-C925-45D9-ADFA-FC6F8F76CCBF}"/>
                  </a:ext>
                </a:extLst>
              </p:cNvPr>
              <p:cNvGrpSpPr/>
              <p:nvPr/>
            </p:nvGrpSpPr>
            <p:grpSpPr>
              <a:xfrm>
                <a:off x="4960645" y="3100593"/>
                <a:ext cx="2593284" cy="276999"/>
                <a:chOff x="4971934" y="3066726"/>
                <a:chExt cx="2593284" cy="27699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1FA1AE1-9C65-4974-8E57-9139077C2C54}"/>
                    </a:ext>
                  </a:extLst>
                </p:cNvPr>
                <p:cNvSpPr/>
                <p:nvPr/>
              </p:nvSpPr>
              <p:spPr>
                <a:xfrm>
                  <a:off x="4971934" y="3066726"/>
                  <a:ext cx="48923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Non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DE250CC-2C33-4FBA-8B8F-4BA37F16AF03}"/>
                    </a:ext>
                  </a:extLst>
                </p:cNvPr>
                <p:cNvSpPr/>
                <p:nvPr/>
              </p:nvSpPr>
              <p:spPr>
                <a:xfrm>
                  <a:off x="5774527" y="3066726"/>
                  <a:ext cx="10134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Established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FB45FC1-CB0A-4969-8F48-C3AAE67A5BA5}"/>
                    </a:ext>
                  </a:extLst>
                </p:cNvPr>
                <p:cNvSpPr/>
                <p:nvPr/>
              </p:nvSpPr>
              <p:spPr>
                <a:xfrm>
                  <a:off x="6857972" y="3066726"/>
                  <a:ext cx="70724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Recent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B414F5B-5B0B-4889-8181-12C7F73DD27B}"/>
                  </a:ext>
                </a:extLst>
              </p:cNvPr>
              <p:cNvGrpSpPr/>
              <p:nvPr/>
            </p:nvGrpSpPr>
            <p:grpSpPr>
              <a:xfrm>
                <a:off x="4767430" y="2884640"/>
                <a:ext cx="2634312" cy="276999"/>
                <a:chOff x="4767430" y="2805617"/>
                <a:chExt cx="2634312" cy="27699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63602FA-5BBF-4673-84E8-CDE83694AA69}"/>
                    </a:ext>
                  </a:extLst>
                </p:cNvPr>
                <p:cNvSpPr/>
                <p:nvPr/>
              </p:nvSpPr>
              <p:spPr>
                <a:xfrm>
                  <a:off x="5534444" y="2805617"/>
                  <a:ext cx="113845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IMMIGRANTS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587DFA6D-1496-4A39-BAC4-EAF9EEAE2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67430" y="2934309"/>
                  <a:ext cx="67530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1505C30-F112-4C46-B3A8-7D5FCCB58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26437" y="2934309"/>
                  <a:ext cx="675305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FDA54DF-D476-4FFB-9BCE-2F0710D3B5C8}"/>
              </a:ext>
            </a:extLst>
          </p:cNvPr>
          <p:cNvSpPr/>
          <p:nvPr/>
        </p:nvSpPr>
        <p:spPr>
          <a:xfrm>
            <a:off x="5421274" y="2009781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CC29F8-668A-4E2E-B914-165DCEA82BD3}"/>
              </a:ext>
            </a:extLst>
          </p:cNvPr>
          <p:cNvSpPr/>
          <p:nvPr/>
        </p:nvSpPr>
        <p:spPr>
          <a:xfrm>
            <a:off x="5058198" y="2276754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RACIAL MINORITIES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2C79DB-FC5A-4B29-8D48-0814627435FF}"/>
              </a:ext>
            </a:extLst>
          </p:cNvPr>
          <p:cNvSpPr/>
          <p:nvPr/>
        </p:nvSpPr>
        <p:spPr>
          <a:xfrm>
            <a:off x="5602313" y="2525408"/>
            <a:ext cx="986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7,765   22%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8ACB34-866F-4F1E-A122-6A8F1AD45860}"/>
              </a:ext>
            </a:extLst>
          </p:cNvPr>
          <p:cNvSpPr/>
          <p:nvPr/>
        </p:nvSpPr>
        <p:spPr>
          <a:xfrm>
            <a:off x="5533383" y="3063691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Composition</a:t>
            </a:r>
          </a:p>
          <a:p>
            <a:pPr algn="ctr"/>
            <a:endParaRPr lang="en-C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22%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3422C0-1057-407D-AFD3-52919790BE34}"/>
              </a:ext>
            </a:extLst>
          </p:cNvPr>
          <p:cNvGrpSpPr/>
          <p:nvPr/>
        </p:nvGrpSpPr>
        <p:grpSpPr>
          <a:xfrm>
            <a:off x="5675398" y="3853805"/>
            <a:ext cx="793135" cy="2614728"/>
            <a:chOff x="2957707" y="3853805"/>
            <a:chExt cx="5046114" cy="261472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4AA95D-9758-41C5-ABDC-0BE72E3D2857}"/>
                </a:ext>
              </a:extLst>
            </p:cNvPr>
            <p:cNvCxnSpPr/>
            <p:nvPr/>
          </p:nvCxnSpPr>
          <p:spPr>
            <a:xfrm rot="16200000">
              <a:off x="5480773" y="298701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02796F-2D0E-402A-87D2-26E9FAE393D4}"/>
                </a:ext>
              </a:extLst>
            </p:cNvPr>
            <p:cNvCxnSpPr/>
            <p:nvPr/>
          </p:nvCxnSpPr>
          <p:spPr>
            <a:xfrm rot="16200000">
              <a:off x="5480773" y="307433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1889BE-4E97-403F-A3B0-453067384B80}"/>
                </a:ext>
              </a:extLst>
            </p:cNvPr>
            <p:cNvCxnSpPr/>
            <p:nvPr/>
          </p:nvCxnSpPr>
          <p:spPr>
            <a:xfrm rot="16200000">
              <a:off x="5480773" y="316165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B88922-9DA1-416A-8022-359F3DCDA513}"/>
                </a:ext>
              </a:extLst>
            </p:cNvPr>
            <p:cNvCxnSpPr/>
            <p:nvPr/>
          </p:nvCxnSpPr>
          <p:spPr>
            <a:xfrm rot="16200000">
              <a:off x="5480773" y="32489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3255790-6ED7-4D3B-80CE-5E84925615C5}"/>
                </a:ext>
              </a:extLst>
            </p:cNvPr>
            <p:cNvCxnSpPr/>
            <p:nvPr/>
          </p:nvCxnSpPr>
          <p:spPr>
            <a:xfrm rot="16200000">
              <a:off x="5480773" y="333629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BF3E6D-F4B6-4BA8-9D00-86420234C363}"/>
                </a:ext>
              </a:extLst>
            </p:cNvPr>
            <p:cNvCxnSpPr/>
            <p:nvPr/>
          </p:nvCxnSpPr>
          <p:spPr>
            <a:xfrm rot="16200000">
              <a:off x="5480773" y="34236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042B54-A96C-4953-AED7-8F50ECDFB8AB}"/>
                </a:ext>
              </a:extLst>
            </p:cNvPr>
            <p:cNvCxnSpPr/>
            <p:nvPr/>
          </p:nvCxnSpPr>
          <p:spPr>
            <a:xfrm rot="16200000">
              <a:off x="5480773" y="3510937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48633D-231B-472F-A6BA-95BDF4B7C4D9}"/>
                </a:ext>
              </a:extLst>
            </p:cNvPr>
            <p:cNvCxnSpPr/>
            <p:nvPr/>
          </p:nvCxnSpPr>
          <p:spPr>
            <a:xfrm rot="16200000">
              <a:off x="5480773" y="359825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487D9F6-F8B5-40E1-BA72-B61A88AE2BFD}"/>
                </a:ext>
              </a:extLst>
            </p:cNvPr>
            <p:cNvCxnSpPr/>
            <p:nvPr/>
          </p:nvCxnSpPr>
          <p:spPr>
            <a:xfrm rot="16200000">
              <a:off x="5480773" y="368557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F123FE-4D39-4D17-B92D-B42F2C213769}"/>
                </a:ext>
              </a:extLst>
            </p:cNvPr>
            <p:cNvCxnSpPr/>
            <p:nvPr/>
          </p:nvCxnSpPr>
          <p:spPr>
            <a:xfrm rot="16200000">
              <a:off x="5480773" y="377289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026612-FD5F-4157-B766-8E4E2AF6210A}"/>
                </a:ext>
              </a:extLst>
            </p:cNvPr>
            <p:cNvCxnSpPr/>
            <p:nvPr/>
          </p:nvCxnSpPr>
          <p:spPr>
            <a:xfrm rot="16200000">
              <a:off x="5480773" y="386021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F63503-A7CB-4CF2-9000-82A3CDBDA112}"/>
                </a:ext>
              </a:extLst>
            </p:cNvPr>
            <p:cNvCxnSpPr/>
            <p:nvPr/>
          </p:nvCxnSpPr>
          <p:spPr>
            <a:xfrm rot="16200000">
              <a:off x="5480773" y="385919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1B615BF-B7AC-4597-9065-9F465C670605}"/>
                </a:ext>
              </a:extLst>
            </p:cNvPr>
            <p:cNvCxnSpPr/>
            <p:nvPr/>
          </p:nvCxnSpPr>
          <p:spPr>
            <a:xfrm rot="16200000">
              <a:off x="5480773" y="394548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0171A2-ECAA-4690-8D10-F126CF02B9E4}"/>
                </a:ext>
              </a:extLst>
            </p:cNvPr>
            <p:cNvCxnSpPr/>
            <p:nvPr/>
          </p:nvCxnSpPr>
          <p:spPr>
            <a:xfrm rot="16200000">
              <a:off x="5480756" y="220203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4B38E89-DF84-443D-A51B-6BA23F79BF62}"/>
                </a:ext>
              </a:extLst>
            </p:cNvPr>
            <p:cNvCxnSpPr/>
            <p:nvPr/>
          </p:nvCxnSpPr>
          <p:spPr>
            <a:xfrm rot="16200000">
              <a:off x="5480756" y="228935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828DA-6CFF-46CC-87CD-CDB79DCBD571}"/>
                </a:ext>
              </a:extLst>
            </p:cNvPr>
            <p:cNvCxnSpPr/>
            <p:nvPr/>
          </p:nvCxnSpPr>
          <p:spPr>
            <a:xfrm rot="16200000">
              <a:off x="5480756" y="237667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8BA0CC-34E9-40A2-907D-DDAC76680242}"/>
                </a:ext>
              </a:extLst>
            </p:cNvPr>
            <p:cNvCxnSpPr/>
            <p:nvPr/>
          </p:nvCxnSpPr>
          <p:spPr>
            <a:xfrm rot="16200000">
              <a:off x="5480756" y="246399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413FEC5-3FAF-4D77-89A9-D813B870D91D}"/>
                </a:ext>
              </a:extLst>
            </p:cNvPr>
            <p:cNvCxnSpPr/>
            <p:nvPr/>
          </p:nvCxnSpPr>
          <p:spPr>
            <a:xfrm rot="16200000">
              <a:off x="5480756" y="255131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69653D-16CC-4087-A28D-AF94B390C549}"/>
                </a:ext>
              </a:extLst>
            </p:cNvPr>
            <p:cNvCxnSpPr/>
            <p:nvPr/>
          </p:nvCxnSpPr>
          <p:spPr>
            <a:xfrm rot="16200000">
              <a:off x="5480756" y="2638634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00D3B11-2916-4B21-AAEE-1258F17F06BE}"/>
                </a:ext>
              </a:extLst>
            </p:cNvPr>
            <p:cNvCxnSpPr/>
            <p:nvPr/>
          </p:nvCxnSpPr>
          <p:spPr>
            <a:xfrm rot="16200000">
              <a:off x="5480756" y="272595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B2116B-6FDB-4E38-ADAD-5CC85B73262D}"/>
                </a:ext>
              </a:extLst>
            </p:cNvPr>
            <p:cNvCxnSpPr/>
            <p:nvPr/>
          </p:nvCxnSpPr>
          <p:spPr>
            <a:xfrm rot="16200000">
              <a:off x="5480756" y="28132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9CD0943-2E93-46D3-8372-A8EF8FB4C050}"/>
                </a:ext>
              </a:extLst>
            </p:cNvPr>
            <p:cNvCxnSpPr/>
            <p:nvPr/>
          </p:nvCxnSpPr>
          <p:spPr>
            <a:xfrm rot="16200000">
              <a:off x="5480756" y="290059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7711D8-0356-47D9-862D-0106090A1944}"/>
                </a:ext>
              </a:extLst>
            </p:cNvPr>
            <p:cNvCxnSpPr/>
            <p:nvPr/>
          </p:nvCxnSpPr>
          <p:spPr>
            <a:xfrm rot="16200000">
              <a:off x="5480756" y="29879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AA98BDA-0A45-45C6-9210-4A6A4C28CF90}"/>
                </a:ext>
              </a:extLst>
            </p:cNvPr>
            <p:cNvCxnSpPr/>
            <p:nvPr/>
          </p:nvCxnSpPr>
          <p:spPr>
            <a:xfrm rot="16200000">
              <a:off x="5480756" y="298688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A7E775B-EB31-42F8-87EF-DA5DBDE0EEB9}"/>
                </a:ext>
              </a:extLst>
            </p:cNvPr>
            <p:cNvCxnSpPr/>
            <p:nvPr/>
          </p:nvCxnSpPr>
          <p:spPr>
            <a:xfrm rot="16200000">
              <a:off x="5480756" y="307318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D1B993D-41C9-4AC0-BA86-FBBC6AB826A1}"/>
                </a:ext>
              </a:extLst>
            </p:cNvPr>
            <p:cNvCxnSpPr/>
            <p:nvPr/>
          </p:nvCxnSpPr>
          <p:spPr>
            <a:xfrm rot="16200000">
              <a:off x="5480756" y="1330756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53F0AC-0162-4381-B941-33C60C0FC702}"/>
                </a:ext>
              </a:extLst>
            </p:cNvPr>
            <p:cNvCxnSpPr/>
            <p:nvPr/>
          </p:nvCxnSpPr>
          <p:spPr>
            <a:xfrm rot="16200000">
              <a:off x="5480756" y="141807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33B4B71-69BA-440D-8156-1DBA2725F5C4}"/>
                </a:ext>
              </a:extLst>
            </p:cNvPr>
            <p:cNvCxnSpPr/>
            <p:nvPr/>
          </p:nvCxnSpPr>
          <p:spPr>
            <a:xfrm rot="16200000">
              <a:off x="5480756" y="150539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2716684-56D0-4255-8467-8E81C8B5E201}"/>
                </a:ext>
              </a:extLst>
            </p:cNvPr>
            <p:cNvCxnSpPr/>
            <p:nvPr/>
          </p:nvCxnSpPr>
          <p:spPr>
            <a:xfrm rot="16200000">
              <a:off x="5480756" y="159271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290B44-FA72-46FC-85F3-D14E8A29AD8D}"/>
                </a:ext>
              </a:extLst>
            </p:cNvPr>
            <p:cNvCxnSpPr/>
            <p:nvPr/>
          </p:nvCxnSpPr>
          <p:spPr>
            <a:xfrm rot="16200000">
              <a:off x="5480756" y="168003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DD82D40-D2E0-44B3-8E98-AFB5FB677004}"/>
                </a:ext>
              </a:extLst>
            </p:cNvPr>
            <p:cNvCxnSpPr/>
            <p:nvPr/>
          </p:nvCxnSpPr>
          <p:spPr>
            <a:xfrm rot="16200000">
              <a:off x="5480756" y="1767359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1493BA-DCFE-4FD2-AA3C-F80B2408CA86}"/>
                </a:ext>
              </a:extLst>
            </p:cNvPr>
            <p:cNvCxnSpPr/>
            <p:nvPr/>
          </p:nvCxnSpPr>
          <p:spPr>
            <a:xfrm rot="16200000">
              <a:off x="5480756" y="185467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0E9552C-0351-4CE1-B1D9-60704E75BEEA}"/>
                </a:ext>
              </a:extLst>
            </p:cNvPr>
            <p:cNvCxnSpPr/>
            <p:nvPr/>
          </p:nvCxnSpPr>
          <p:spPr>
            <a:xfrm rot="16200000">
              <a:off x="5480756" y="194200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F58BBA1-D7EF-4D93-B28C-38A0DE5D0782}"/>
                </a:ext>
              </a:extLst>
            </p:cNvPr>
            <p:cNvCxnSpPr/>
            <p:nvPr/>
          </p:nvCxnSpPr>
          <p:spPr>
            <a:xfrm rot="16200000">
              <a:off x="5480756" y="202932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3DC3D4-30CD-4553-B2AD-E08BDFE7DA0A}"/>
                </a:ext>
              </a:extLst>
            </p:cNvPr>
            <p:cNvCxnSpPr/>
            <p:nvPr/>
          </p:nvCxnSpPr>
          <p:spPr>
            <a:xfrm rot="16200000">
              <a:off x="5480756" y="211664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60ACE95-7D0C-4FB1-AE72-83D75F2F8573}"/>
              </a:ext>
            </a:extLst>
          </p:cNvPr>
          <p:cNvSpPr/>
          <p:nvPr/>
        </p:nvSpPr>
        <p:spPr>
          <a:xfrm>
            <a:off x="5892264" y="5508907"/>
            <a:ext cx="406262" cy="956789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44444E-6 L 0 0.126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DF7EAC1-307D-4831-8904-BEAE58CF775D}"/>
              </a:ext>
            </a:extLst>
          </p:cNvPr>
          <p:cNvSpPr/>
          <p:nvPr/>
        </p:nvSpPr>
        <p:spPr>
          <a:xfrm>
            <a:off x="5058198" y="2276754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RACIAL MINORITIES</a:t>
            </a: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DA54DF-D476-4FFB-9BCE-2F0710D3B5C8}"/>
              </a:ext>
            </a:extLst>
          </p:cNvPr>
          <p:cNvSpPr/>
          <p:nvPr/>
        </p:nvSpPr>
        <p:spPr>
          <a:xfrm>
            <a:off x="5421274" y="2879025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BD50FC-53ED-4B89-BE3C-1A782C6564C9}"/>
              </a:ext>
            </a:extLst>
          </p:cNvPr>
          <p:cNvSpPr/>
          <p:nvPr/>
        </p:nvSpPr>
        <p:spPr>
          <a:xfrm>
            <a:off x="5533383" y="3063691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Composition</a:t>
            </a:r>
          </a:p>
          <a:p>
            <a:pPr algn="ctr"/>
            <a:endParaRPr lang="en-C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22%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E155FF-FB86-4150-B998-9AE80314CB2A}"/>
              </a:ext>
            </a:extLst>
          </p:cNvPr>
          <p:cNvGrpSpPr/>
          <p:nvPr/>
        </p:nvGrpSpPr>
        <p:grpSpPr>
          <a:xfrm>
            <a:off x="1560152" y="2879025"/>
            <a:ext cx="1124026" cy="830997"/>
            <a:chOff x="1610952" y="2879025"/>
            <a:chExt cx="1124026" cy="83099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8BE4969-8631-46AE-8291-8A19960ECAEA}"/>
                </a:ext>
              </a:extLst>
            </p:cNvPr>
            <p:cNvSpPr/>
            <p:nvPr/>
          </p:nvSpPr>
          <p:spPr>
            <a:xfrm>
              <a:off x="1720859" y="2879025"/>
              <a:ext cx="9060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TORONTO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DC62C90-74D4-4307-A3A9-2EBADEEA9447}"/>
                </a:ext>
              </a:extLst>
            </p:cNvPr>
            <p:cNvSpPr/>
            <p:nvPr/>
          </p:nvSpPr>
          <p:spPr>
            <a:xfrm>
              <a:off x="1610952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51%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904913-9131-4A30-8795-4FF6447315F5}"/>
              </a:ext>
            </a:extLst>
          </p:cNvPr>
          <p:cNvGrpSpPr/>
          <p:nvPr/>
        </p:nvGrpSpPr>
        <p:grpSpPr>
          <a:xfrm>
            <a:off x="2880652" y="2879025"/>
            <a:ext cx="1144865" cy="830997"/>
            <a:chOff x="2880652" y="2879025"/>
            <a:chExt cx="1144865" cy="83099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B8ECDA1-1D15-4CFD-BE25-CB39E04DE7DB}"/>
                </a:ext>
              </a:extLst>
            </p:cNvPr>
            <p:cNvSpPr/>
            <p:nvPr/>
          </p:nvSpPr>
          <p:spPr>
            <a:xfrm>
              <a:off x="2880652" y="2879025"/>
              <a:ext cx="11448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VANCOUVER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4C88CFA-1BFC-4044-8F76-37111E72F027}"/>
                </a:ext>
              </a:extLst>
            </p:cNvPr>
            <p:cNvSpPr/>
            <p:nvPr/>
          </p:nvSpPr>
          <p:spPr>
            <a:xfrm>
              <a:off x="2890167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49%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75DAA5-4CDB-41E6-AC80-E4B3BA33D019}"/>
              </a:ext>
            </a:extLst>
          </p:cNvPr>
          <p:cNvGrpSpPr/>
          <p:nvPr/>
        </p:nvGrpSpPr>
        <p:grpSpPr>
          <a:xfrm>
            <a:off x="4212801" y="2879025"/>
            <a:ext cx="1124026" cy="830997"/>
            <a:chOff x="4446481" y="2879025"/>
            <a:chExt cx="1124026" cy="830997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5B8016-8920-46F1-BB9B-B358D1D3AA46}"/>
                </a:ext>
              </a:extLst>
            </p:cNvPr>
            <p:cNvSpPr/>
            <p:nvPr/>
          </p:nvSpPr>
          <p:spPr>
            <a:xfrm>
              <a:off x="4518721" y="2879025"/>
              <a:ext cx="9813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MONTREAL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76DA7FE-5C0F-494F-920D-1E569171E5E6}"/>
                </a:ext>
              </a:extLst>
            </p:cNvPr>
            <p:cNvSpPr/>
            <p:nvPr/>
          </p:nvSpPr>
          <p:spPr>
            <a:xfrm>
              <a:off x="4446481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43131D-3030-4EE6-B722-B5EC455A23D0}"/>
              </a:ext>
            </a:extLst>
          </p:cNvPr>
          <p:cNvGrpSpPr/>
          <p:nvPr/>
        </p:nvGrpSpPr>
        <p:grpSpPr>
          <a:xfrm>
            <a:off x="1636659" y="2532670"/>
            <a:ext cx="5088587" cy="3935863"/>
            <a:chOff x="1636659" y="2532670"/>
            <a:chExt cx="5088587" cy="39358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3F92ED-12D2-47D1-B7F6-5E5EAA93F70F}"/>
                </a:ext>
              </a:extLst>
            </p:cNvPr>
            <p:cNvGrpSpPr/>
            <p:nvPr/>
          </p:nvGrpSpPr>
          <p:grpSpPr>
            <a:xfrm>
              <a:off x="1679132" y="3853805"/>
              <a:ext cx="4789398" cy="2614728"/>
              <a:chOff x="2957707" y="3853805"/>
              <a:chExt cx="5046114" cy="26147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099142E-1D57-43FF-B57B-56D56EFD8858}"/>
                  </a:ext>
                </a:extLst>
              </p:cNvPr>
              <p:cNvCxnSpPr/>
              <p:nvPr/>
            </p:nvCxnSpPr>
            <p:spPr>
              <a:xfrm rot="16200000">
                <a:off x="5480773" y="298701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1B6A0B8-27B4-4A01-A021-1DFEEE25ECC4}"/>
                  </a:ext>
                </a:extLst>
              </p:cNvPr>
              <p:cNvCxnSpPr/>
              <p:nvPr/>
            </p:nvCxnSpPr>
            <p:spPr>
              <a:xfrm rot="16200000">
                <a:off x="5480773" y="307433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1894BA4-BDAB-4FAE-8703-E2A63D1443F1}"/>
                  </a:ext>
                </a:extLst>
              </p:cNvPr>
              <p:cNvCxnSpPr/>
              <p:nvPr/>
            </p:nvCxnSpPr>
            <p:spPr>
              <a:xfrm rot="16200000">
                <a:off x="5480773" y="316165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867A68F-4DA9-4C88-A668-639DE30F9BB4}"/>
                  </a:ext>
                </a:extLst>
              </p:cNvPr>
              <p:cNvCxnSpPr/>
              <p:nvPr/>
            </p:nvCxnSpPr>
            <p:spPr>
              <a:xfrm rot="16200000">
                <a:off x="5480773" y="32489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BC3D823-211B-4AED-94E3-C7F6F8A34BA1}"/>
                  </a:ext>
                </a:extLst>
              </p:cNvPr>
              <p:cNvCxnSpPr/>
              <p:nvPr/>
            </p:nvCxnSpPr>
            <p:spPr>
              <a:xfrm rot="16200000">
                <a:off x="5480773" y="333629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C469DDD-898A-4089-B34D-D25FBCA5E961}"/>
                  </a:ext>
                </a:extLst>
              </p:cNvPr>
              <p:cNvCxnSpPr/>
              <p:nvPr/>
            </p:nvCxnSpPr>
            <p:spPr>
              <a:xfrm rot="16200000">
                <a:off x="5480773" y="34236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A70A7DC-7455-40FD-BB32-66E46019BCDC}"/>
                  </a:ext>
                </a:extLst>
              </p:cNvPr>
              <p:cNvCxnSpPr/>
              <p:nvPr/>
            </p:nvCxnSpPr>
            <p:spPr>
              <a:xfrm rot="16200000">
                <a:off x="5480773" y="3510937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9C35EF2-B682-47EF-97BD-B4B5CCFBB22A}"/>
                  </a:ext>
                </a:extLst>
              </p:cNvPr>
              <p:cNvCxnSpPr/>
              <p:nvPr/>
            </p:nvCxnSpPr>
            <p:spPr>
              <a:xfrm rot="16200000">
                <a:off x="5480773" y="359825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01B2284-D509-48A3-B5CC-D825FD02E6A3}"/>
                  </a:ext>
                </a:extLst>
              </p:cNvPr>
              <p:cNvCxnSpPr/>
              <p:nvPr/>
            </p:nvCxnSpPr>
            <p:spPr>
              <a:xfrm rot="16200000">
                <a:off x="5480773" y="368557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8201E57-4738-4FE3-B4FB-A855848BBAF3}"/>
                  </a:ext>
                </a:extLst>
              </p:cNvPr>
              <p:cNvCxnSpPr/>
              <p:nvPr/>
            </p:nvCxnSpPr>
            <p:spPr>
              <a:xfrm rot="16200000">
                <a:off x="5480773" y="377289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EEEE28E-CA12-4C55-A34D-8315BA5A165B}"/>
                  </a:ext>
                </a:extLst>
              </p:cNvPr>
              <p:cNvCxnSpPr/>
              <p:nvPr/>
            </p:nvCxnSpPr>
            <p:spPr>
              <a:xfrm rot="16200000">
                <a:off x="5480773" y="386021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FFFC8B8-1087-4855-AE7D-8673FEDA52F6}"/>
                  </a:ext>
                </a:extLst>
              </p:cNvPr>
              <p:cNvCxnSpPr/>
              <p:nvPr/>
            </p:nvCxnSpPr>
            <p:spPr>
              <a:xfrm rot="16200000">
                <a:off x="5480773" y="385919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E0C957E-03EE-48C4-9CA1-1D9279F71DA4}"/>
                  </a:ext>
                </a:extLst>
              </p:cNvPr>
              <p:cNvCxnSpPr/>
              <p:nvPr/>
            </p:nvCxnSpPr>
            <p:spPr>
              <a:xfrm rot="16200000">
                <a:off x="5480773" y="394548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7FCAFEC-18B1-4603-8AE2-006ECCDAE887}"/>
                  </a:ext>
                </a:extLst>
              </p:cNvPr>
              <p:cNvCxnSpPr/>
              <p:nvPr/>
            </p:nvCxnSpPr>
            <p:spPr>
              <a:xfrm rot="16200000">
                <a:off x="5480756" y="220203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0DDE6EF-662C-49B6-BABD-9331DDA8254E}"/>
                  </a:ext>
                </a:extLst>
              </p:cNvPr>
              <p:cNvCxnSpPr/>
              <p:nvPr/>
            </p:nvCxnSpPr>
            <p:spPr>
              <a:xfrm rot="16200000">
                <a:off x="5480756" y="228935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CE74562-8241-4773-BD7A-121F5DA09796}"/>
                  </a:ext>
                </a:extLst>
              </p:cNvPr>
              <p:cNvCxnSpPr/>
              <p:nvPr/>
            </p:nvCxnSpPr>
            <p:spPr>
              <a:xfrm rot="16200000">
                <a:off x="5480756" y="237667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25AB3B-026E-4298-BC77-C98DA0FCA8DF}"/>
                  </a:ext>
                </a:extLst>
              </p:cNvPr>
              <p:cNvCxnSpPr/>
              <p:nvPr/>
            </p:nvCxnSpPr>
            <p:spPr>
              <a:xfrm rot="16200000">
                <a:off x="5480756" y="246399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36E3BB3-4136-4011-851D-CAFEDBBA32E0}"/>
                  </a:ext>
                </a:extLst>
              </p:cNvPr>
              <p:cNvCxnSpPr/>
              <p:nvPr/>
            </p:nvCxnSpPr>
            <p:spPr>
              <a:xfrm rot="16200000">
                <a:off x="5480756" y="255131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6C52E4-33DA-4DD1-9484-B9BF9B28AE6B}"/>
                  </a:ext>
                </a:extLst>
              </p:cNvPr>
              <p:cNvCxnSpPr/>
              <p:nvPr/>
            </p:nvCxnSpPr>
            <p:spPr>
              <a:xfrm rot="16200000">
                <a:off x="5480756" y="2638634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A2D9EEF-70FA-4808-9F71-44D3AAF3853B}"/>
                  </a:ext>
                </a:extLst>
              </p:cNvPr>
              <p:cNvCxnSpPr/>
              <p:nvPr/>
            </p:nvCxnSpPr>
            <p:spPr>
              <a:xfrm rot="16200000">
                <a:off x="5480756" y="272595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C5AD269-068A-4145-A188-7B5C223A17B1}"/>
                  </a:ext>
                </a:extLst>
              </p:cNvPr>
              <p:cNvCxnSpPr/>
              <p:nvPr/>
            </p:nvCxnSpPr>
            <p:spPr>
              <a:xfrm rot="16200000">
                <a:off x="5480756" y="28132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7437B1-1C0F-4DFB-9572-2D58B6F23F56}"/>
                  </a:ext>
                </a:extLst>
              </p:cNvPr>
              <p:cNvCxnSpPr/>
              <p:nvPr/>
            </p:nvCxnSpPr>
            <p:spPr>
              <a:xfrm rot="16200000">
                <a:off x="5480756" y="290059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5B8ADE5-BF4F-4290-B2FF-2CB4660167B6}"/>
                  </a:ext>
                </a:extLst>
              </p:cNvPr>
              <p:cNvCxnSpPr/>
              <p:nvPr/>
            </p:nvCxnSpPr>
            <p:spPr>
              <a:xfrm rot="16200000">
                <a:off x="5480756" y="29879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7F26773-A250-4F78-8AE3-14B7854416D5}"/>
                  </a:ext>
                </a:extLst>
              </p:cNvPr>
              <p:cNvCxnSpPr/>
              <p:nvPr/>
            </p:nvCxnSpPr>
            <p:spPr>
              <a:xfrm rot="16200000">
                <a:off x="5480756" y="298688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ABAD53B-5D27-460A-80D5-D95A7A0CEB46}"/>
                  </a:ext>
                </a:extLst>
              </p:cNvPr>
              <p:cNvCxnSpPr/>
              <p:nvPr/>
            </p:nvCxnSpPr>
            <p:spPr>
              <a:xfrm rot="16200000">
                <a:off x="5480756" y="307318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8FB2373-67A0-4187-81B0-FD8E7CB019B6}"/>
                  </a:ext>
                </a:extLst>
              </p:cNvPr>
              <p:cNvCxnSpPr/>
              <p:nvPr/>
            </p:nvCxnSpPr>
            <p:spPr>
              <a:xfrm rot="16200000">
                <a:off x="5480756" y="1330756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6C04CAB-4C86-4243-9E24-ADDC5F0FEBF0}"/>
                  </a:ext>
                </a:extLst>
              </p:cNvPr>
              <p:cNvCxnSpPr/>
              <p:nvPr/>
            </p:nvCxnSpPr>
            <p:spPr>
              <a:xfrm rot="16200000">
                <a:off x="5480756" y="141807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D66F250-4C35-4872-8E74-49C8080B8634}"/>
                  </a:ext>
                </a:extLst>
              </p:cNvPr>
              <p:cNvCxnSpPr/>
              <p:nvPr/>
            </p:nvCxnSpPr>
            <p:spPr>
              <a:xfrm rot="16200000">
                <a:off x="5480756" y="150539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094D77A-3D8D-40BE-AA7E-4FD1D96B6C13}"/>
                  </a:ext>
                </a:extLst>
              </p:cNvPr>
              <p:cNvCxnSpPr/>
              <p:nvPr/>
            </p:nvCxnSpPr>
            <p:spPr>
              <a:xfrm rot="16200000">
                <a:off x="5480756" y="159271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9A13497-6016-4DCB-8623-2AC87269EBC2}"/>
                  </a:ext>
                </a:extLst>
              </p:cNvPr>
              <p:cNvCxnSpPr/>
              <p:nvPr/>
            </p:nvCxnSpPr>
            <p:spPr>
              <a:xfrm rot="16200000">
                <a:off x="5480756" y="168003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FD1E138-5477-4276-A5CD-4D80C45E829B}"/>
                  </a:ext>
                </a:extLst>
              </p:cNvPr>
              <p:cNvCxnSpPr/>
              <p:nvPr/>
            </p:nvCxnSpPr>
            <p:spPr>
              <a:xfrm rot="16200000">
                <a:off x="5480756" y="1767359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7B61F66-98AF-4D8A-979C-4DAA30A09D4C}"/>
                  </a:ext>
                </a:extLst>
              </p:cNvPr>
              <p:cNvCxnSpPr/>
              <p:nvPr/>
            </p:nvCxnSpPr>
            <p:spPr>
              <a:xfrm rot="16200000">
                <a:off x="5480756" y="185467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D07ED3B-EE39-4D77-BA32-4BF861F3B40C}"/>
                  </a:ext>
                </a:extLst>
              </p:cNvPr>
              <p:cNvCxnSpPr/>
              <p:nvPr/>
            </p:nvCxnSpPr>
            <p:spPr>
              <a:xfrm rot="16200000">
                <a:off x="5480756" y="194200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8B69AE3-58AB-41B1-BFCD-AE6700CA72F7}"/>
                  </a:ext>
                </a:extLst>
              </p:cNvPr>
              <p:cNvCxnSpPr/>
              <p:nvPr/>
            </p:nvCxnSpPr>
            <p:spPr>
              <a:xfrm rot="16200000">
                <a:off x="5480756" y="202932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E20402F-0610-4BD4-9463-CA1F4DDBB74E}"/>
                  </a:ext>
                </a:extLst>
              </p:cNvPr>
              <p:cNvCxnSpPr/>
              <p:nvPr/>
            </p:nvCxnSpPr>
            <p:spPr>
              <a:xfrm rot="16200000">
                <a:off x="5480756" y="211664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70FF0F-67C1-4E5E-876E-47CF35E75F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6659" y="2532670"/>
              <a:ext cx="508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C0009B-B7BD-4CAE-9ACA-93E6377865FB}"/>
              </a:ext>
            </a:extLst>
          </p:cNvPr>
          <p:cNvGrpSpPr/>
          <p:nvPr/>
        </p:nvGrpSpPr>
        <p:grpSpPr>
          <a:xfrm>
            <a:off x="5675398" y="3853805"/>
            <a:ext cx="793135" cy="2614728"/>
            <a:chOff x="2957707" y="3853805"/>
            <a:chExt cx="5046114" cy="261472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4E81EB0-58B0-4E6B-BB47-ED5E1A992227}"/>
                </a:ext>
              </a:extLst>
            </p:cNvPr>
            <p:cNvCxnSpPr/>
            <p:nvPr/>
          </p:nvCxnSpPr>
          <p:spPr>
            <a:xfrm rot="16200000">
              <a:off x="5480773" y="298701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FA536C3-46A7-4B71-969F-DF91DA46DE40}"/>
                </a:ext>
              </a:extLst>
            </p:cNvPr>
            <p:cNvCxnSpPr/>
            <p:nvPr/>
          </p:nvCxnSpPr>
          <p:spPr>
            <a:xfrm rot="16200000">
              <a:off x="5480773" y="307433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749A1D9-C67B-4D2B-9C15-8AFF244DA0E9}"/>
                </a:ext>
              </a:extLst>
            </p:cNvPr>
            <p:cNvCxnSpPr/>
            <p:nvPr/>
          </p:nvCxnSpPr>
          <p:spPr>
            <a:xfrm rot="16200000">
              <a:off x="5480773" y="316165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90A7FAB-1B3A-4BF8-9A04-7A45F2D51A8C}"/>
                </a:ext>
              </a:extLst>
            </p:cNvPr>
            <p:cNvCxnSpPr/>
            <p:nvPr/>
          </p:nvCxnSpPr>
          <p:spPr>
            <a:xfrm rot="16200000">
              <a:off x="5480773" y="32489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796ED5D-DE19-4EDF-B7B1-0D9263485DBB}"/>
                </a:ext>
              </a:extLst>
            </p:cNvPr>
            <p:cNvCxnSpPr/>
            <p:nvPr/>
          </p:nvCxnSpPr>
          <p:spPr>
            <a:xfrm rot="16200000">
              <a:off x="5480773" y="333629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3C8304-8F20-4130-9C9F-A894FFC40EE1}"/>
                </a:ext>
              </a:extLst>
            </p:cNvPr>
            <p:cNvCxnSpPr/>
            <p:nvPr/>
          </p:nvCxnSpPr>
          <p:spPr>
            <a:xfrm rot="16200000">
              <a:off x="5480773" y="34236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85A6542-AFF5-48E4-BF2B-E6AB2D1381B1}"/>
                </a:ext>
              </a:extLst>
            </p:cNvPr>
            <p:cNvCxnSpPr/>
            <p:nvPr/>
          </p:nvCxnSpPr>
          <p:spPr>
            <a:xfrm rot="16200000">
              <a:off x="5480773" y="3510937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73770B1-65F2-4503-B1AC-451872A03DDE}"/>
                </a:ext>
              </a:extLst>
            </p:cNvPr>
            <p:cNvCxnSpPr/>
            <p:nvPr/>
          </p:nvCxnSpPr>
          <p:spPr>
            <a:xfrm rot="16200000">
              <a:off x="5480773" y="359825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4CB94C-95EC-4B1A-B5D7-CF4C9E2F27CF}"/>
                </a:ext>
              </a:extLst>
            </p:cNvPr>
            <p:cNvCxnSpPr/>
            <p:nvPr/>
          </p:nvCxnSpPr>
          <p:spPr>
            <a:xfrm rot="16200000">
              <a:off x="5480773" y="368557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747E47-DFFA-4363-BFC8-6C3D0F32285E}"/>
                </a:ext>
              </a:extLst>
            </p:cNvPr>
            <p:cNvCxnSpPr/>
            <p:nvPr/>
          </p:nvCxnSpPr>
          <p:spPr>
            <a:xfrm rot="16200000">
              <a:off x="5480773" y="377289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4B375AA-C438-47FC-9145-DB84CC513FB6}"/>
                </a:ext>
              </a:extLst>
            </p:cNvPr>
            <p:cNvCxnSpPr/>
            <p:nvPr/>
          </p:nvCxnSpPr>
          <p:spPr>
            <a:xfrm rot="16200000">
              <a:off x="5480773" y="386021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9C78666-A14E-4B17-A1E6-B5F032E03896}"/>
                </a:ext>
              </a:extLst>
            </p:cNvPr>
            <p:cNvCxnSpPr/>
            <p:nvPr/>
          </p:nvCxnSpPr>
          <p:spPr>
            <a:xfrm rot="16200000">
              <a:off x="5480773" y="385919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6634A14-2374-48E1-9B6F-99E28217D6CC}"/>
                </a:ext>
              </a:extLst>
            </p:cNvPr>
            <p:cNvCxnSpPr/>
            <p:nvPr/>
          </p:nvCxnSpPr>
          <p:spPr>
            <a:xfrm rot="16200000">
              <a:off x="5480773" y="394548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EDD9254-F14B-4093-A532-CD2CC4B910AA}"/>
                </a:ext>
              </a:extLst>
            </p:cNvPr>
            <p:cNvCxnSpPr/>
            <p:nvPr/>
          </p:nvCxnSpPr>
          <p:spPr>
            <a:xfrm rot="16200000">
              <a:off x="5480756" y="220203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26D2301-32E2-40F3-9F17-AFEF00659258}"/>
                </a:ext>
              </a:extLst>
            </p:cNvPr>
            <p:cNvCxnSpPr/>
            <p:nvPr/>
          </p:nvCxnSpPr>
          <p:spPr>
            <a:xfrm rot="16200000">
              <a:off x="5480756" y="228935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AF112E6-0B04-4BA2-8D9B-99C2B2090653}"/>
                </a:ext>
              </a:extLst>
            </p:cNvPr>
            <p:cNvCxnSpPr/>
            <p:nvPr/>
          </p:nvCxnSpPr>
          <p:spPr>
            <a:xfrm rot="16200000">
              <a:off x="5480756" y="2376672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EECD40E-DA05-4EF0-AB23-752359F8F694}"/>
                </a:ext>
              </a:extLst>
            </p:cNvPr>
            <p:cNvCxnSpPr/>
            <p:nvPr/>
          </p:nvCxnSpPr>
          <p:spPr>
            <a:xfrm rot="16200000">
              <a:off x="5480756" y="246399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4AB2A0-1FC9-413A-B104-B39C96226E0C}"/>
                </a:ext>
              </a:extLst>
            </p:cNvPr>
            <p:cNvCxnSpPr/>
            <p:nvPr/>
          </p:nvCxnSpPr>
          <p:spPr>
            <a:xfrm rot="16200000">
              <a:off x="5480756" y="2551313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26D0524-303A-44A0-81DE-41E99AC18267}"/>
                </a:ext>
              </a:extLst>
            </p:cNvPr>
            <p:cNvCxnSpPr/>
            <p:nvPr/>
          </p:nvCxnSpPr>
          <p:spPr>
            <a:xfrm rot="16200000">
              <a:off x="5480756" y="2638634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A8A7E9E-BFF0-4AAC-B334-DD662B2DD73B}"/>
                </a:ext>
              </a:extLst>
            </p:cNvPr>
            <p:cNvCxnSpPr/>
            <p:nvPr/>
          </p:nvCxnSpPr>
          <p:spPr>
            <a:xfrm rot="16200000">
              <a:off x="5480756" y="2725954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AB2181-B452-4468-953C-D9F5B78C2E0B}"/>
                </a:ext>
              </a:extLst>
            </p:cNvPr>
            <p:cNvCxnSpPr/>
            <p:nvPr/>
          </p:nvCxnSpPr>
          <p:spPr>
            <a:xfrm rot="16200000">
              <a:off x="5480756" y="281327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66E6D0-51F3-4908-84E3-F207A9C1831F}"/>
                </a:ext>
              </a:extLst>
            </p:cNvPr>
            <p:cNvCxnSpPr/>
            <p:nvPr/>
          </p:nvCxnSpPr>
          <p:spPr>
            <a:xfrm rot="16200000">
              <a:off x="5480756" y="2900595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59D5525-1E6C-42A8-95C2-A8BD53A20A80}"/>
                </a:ext>
              </a:extLst>
            </p:cNvPr>
            <p:cNvCxnSpPr/>
            <p:nvPr/>
          </p:nvCxnSpPr>
          <p:spPr>
            <a:xfrm rot="16200000">
              <a:off x="5480756" y="2987916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9ADBE3A-C4A8-4406-A418-70FCA3A12150}"/>
                </a:ext>
              </a:extLst>
            </p:cNvPr>
            <p:cNvCxnSpPr/>
            <p:nvPr/>
          </p:nvCxnSpPr>
          <p:spPr>
            <a:xfrm rot="16200000">
              <a:off x="5480756" y="298688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AF3CABC-971F-4C10-86E0-6F86FBBFCC71}"/>
                </a:ext>
              </a:extLst>
            </p:cNvPr>
            <p:cNvCxnSpPr/>
            <p:nvPr/>
          </p:nvCxnSpPr>
          <p:spPr>
            <a:xfrm rot="16200000">
              <a:off x="5480756" y="3073181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976B52-1D65-4638-9091-B29127B7F9AD}"/>
                </a:ext>
              </a:extLst>
            </p:cNvPr>
            <p:cNvCxnSpPr/>
            <p:nvPr/>
          </p:nvCxnSpPr>
          <p:spPr>
            <a:xfrm rot="16200000">
              <a:off x="5480756" y="1330756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216BF81-C1CA-4751-92C7-A2751CEDE151}"/>
                </a:ext>
              </a:extLst>
            </p:cNvPr>
            <p:cNvCxnSpPr/>
            <p:nvPr/>
          </p:nvCxnSpPr>
          <p:spPr>
            <a:xfrm rot="16200000">
              <a:off x="5480756" y="141807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B5D9E75-EBD0-4B8A-BB67-5BBC276C0E81}"/>
                </a:ext>
              </a:extLst>
            </p:cNvPr>
            <p:cNvCxnSpPr/>
            <p:nvPr/>
          </p:nvCxnSpPr>
          <p:spPr>
            <a:xfrm rot="16200000">
              <a:off x="5480756" y="1505397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A9763B4-82A1-42E2-B576-F40036379AED}"/>
                </a:ext>
              </a:extLst>
            </p:cNvPr>
            <p:cNvCxnSpPr/>
            <p:nvPr/>
          </p:nvCxnSpPr>
          <p:spPr>
            <a:xfrm rot="16200000">
              <a:off x="5480756" y="159271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AC74867-B358-4D93-95DC-633D1D38DC87}"/>
                </a:ext>
              </a:extLst>
            </p:cNvPr>
            <p:cNvCxnSpPr/>
            <p:nvPr/>
          </p:nvCxnSpPr>
          <p:spPr>
            <a:xfrm rot="16200000">
              <a:off x="5480756" y="1680038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CD370E-B908-4694-B40E-97C9CD62E0D2}"/>
                </a:ext>
              </a:extLst>
            </p:cNvPr>
            <p:cNvCxnSpPr/>
            <p:nvPr/>
          </p:nvCxnSpPr>
          <p:spPr>
            <a:xfrm rot="16200000">
              <a:off x="5480756" y="1767359"/>
              <a:ext cx="0" cy="504609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D324211-7A81-4AB3-A0FF-9A3D1E14D60D}"/>
                </a:ext>
              </a:extLst>
            </p:cNvPr>
            <p:cNvCxnSpPr/>
            <p:nvPr/>
          </p:nvCxnSpPr>
          <p:spPr>
            <a:xfrm rot="16200000">
              <a:off x="5480756" y="1854679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F902ED-9A91-41C6-8C9E-3C023B88F426}"/>
                </a:ext>
              </a:extLst>
            </p:cNvPr>
            <p:cNvCxnSpPr/>
            <p:nvPr/>
          </p:nvCxnSpPr>
          <p:spPr>
            <a:xfrm rot="16200000">
              <a:off x="5480756" y="194200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852ADDD-F368-4520-A74A-68493DB6D83F}"/>
                </a:ext>
              </a:extLst>
            </p:cNvPr>
            <p:cNvCxnSpPr/>
            <p:nvPr/>
          </p:nvCxnSpPr>
          <p:spPr>
            <a:xfrm rot="16200000">
              <a:off x="5480756" y="2029320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133126C-8348-4D54-8BD0-DD8668646D16}"/>
                </a:ext>
              </a:extLst>
            </p:cNvPr>
            <p:cNvCxnSpPr/>
            <p:nvPr/>
          </p:nvCxnSpPr>
          <p:spPr>
            <a:xfrm rot="16200000">
              <a:off x="5480756" y="2116641"/>
              <a:ext cx="0" cy="5046097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60A56D77-A819-47D5-8558-540619EDCE99}"/>
              </a:ext>
            </a:extLst>
          </p:cNvPr>
          <p:cNvSpPr/>
          <p:nvPr/>
        </p:nvSpPr>
        <p:spPr>
          <a:xfrm>
            <a:off x="1919033" y="4236719"/>
            <a:ext cx="406262" cy="2228977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31E84F-36DB-478B-BAEA-C76B98F027FF}"/>
              </a:ext>
            </a:extLst>
          </p:cNvPr>
          <p:cNvSpPr/>
          <p:nvPr/>
        </p:nvSpPr>
        <p:spPr>
          <a:xfrm>
            <a:off x="3249048" y="4344094"/>
            <a:ext cx="406262" cy="2121602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E40CFF-B54A-4E76-A1C7-7576D80C5B53}"/>
              </a:ext>
            </a:extLst>
          </p:cNvPr>
          <p:cNvSpPr/>
          <p:nvPr/>
        </p:nvSpPr>
        <p:spPr>
          <a:xfrm>
            <a:off x="4571682" y="5461000"/>
            <a:ext cx="406262" cy="1004696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B7EBB-8B6D-46A1-938C-9C1F8AE8C412}"/>
              </a:ext>
            </a:extLst>
          </p:cNvPr>
          <p:cNvSpPr/>
          <p:nvPr/>
        </p:nvSpPr>
        <p:spPr>
          <a:xfrm>
            <a:off x="5892264" y="5508907"/>
            <a:ext cx="406262" cy="956789"/>
          </a:xfrm>
          <a:prstGeom prst="rect">
            <a:avLst/>
          </a:prstGeom>
          <a:solidFill>
            <a:srgbClr val="B7D1FF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6" grpId="0" animBg="1"/>
      <p:bldP spid="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FDA54DF-D476-4FFB-9BCE-2F0710D3B5C8}"/>
              </a:ext>
            </a:extLst>
          </p:cNvPr>
          <p:cNvSpPr/>
          <p:nvPr/>
        </p:nvSpPr>
        <p:spPr>
          <a:xfrm>
            <a:off x="5421274" y="2879025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8ECDA1-1D15-4CFD-BE25-CB39E04DE7DB}"/>
              </a:ext>
            </a:extLst>
          </p:cNvPr>
          <p:cNvSpPr/>
          <p:nvPr/>
        </p:nvSpPr>
        <p:spPr>
          <a:xfrm>
            <a:off x="2880652" y="2879025"/>
            <a:ext cx="1144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25B8016-8920-46F1-BB9B-B358D1D3AA46}"/>
              </a:ext>
            </a:extLst>
          </p:cNvPr>
          <p:cNvSpPr/>
          <p:nvPr/>
        </p:nvSpPr>
        <p:spPr>
          <a:xfrm>
            <a:off x="4285041" y="2879025"/>
            <a:ext cx="981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8BE4969-8631-46AE-8291-8A19960ECAEA}"/>
              </a:ext>
            </a:extLst>
          </p:cNvPr>
          <p:cNvSpPr/>
          <p:nvPr/>
        </p:nvSpPr>
        <p:spPr>
          <a:xfrm>
            <a:off x="1670059" y="2879025"/>
            <a:ext cx="906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A319D7-5CA3-4504-901C-3C7E6B0DDEAF}"/>
              </a:ext>
            </a:extLst>
          </p:cNvPr>
          <p:cNvGrpSpPr/>
          <p:nvPr/>
        </p:nvGrpSpPr>
        <p:grpSpPr>
          <a:xfrm>
            <a:off x="1560152" y="2276754"/>
            <a:ext cx="5574255" cy="4191779"/>
            <a:chOff x="1560152" y="2276754"/>
            <a:chExt cx="5574255" cy="419177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F7EAC1-307D-4831-8904-BEAE58CF775D}"/>
                </a:ext>
              </a:extLst>
            </p:cNvPr>
            <p:cNvSpPr/>
            <p:nvPr/>
          </p:nvSpPr>
          <p:spPr>
            <a:xfrm>
              <a:off x="5058198" y="2276754"/>
              <a:ext cx="20762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RACIAL MINORITIES</a:t>
              </a:r>
              <a:endParaRPr lang="en-CA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BD50FC-53ED-4B89-BE3C-1A782C6564C9}"/>
                </a:ext>
              </a:extLst>
            </p:cNvPr>
            <p:cNvSpPr/>
            <p:nvPr/>
          </p:nvSpPr>
          <p:spPr>
            <a:xfrm>
              <a:off x="5533383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22%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4C88CFA-1BFC-4044-8F76-37111E72F027}"/>
                </a:ext>
              </a:extLst>
            </p:cNvPr>
            <p:cNvSpPr/>
            <p:nvPr/>
          </p:nvSpPr>
          <p:spPr>
            <a:xfrm>
              <a:off x="2890167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49%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76DA7FE-5C0F-494F-920D-1E569171E5E6}"/>
                </a:ext>
              </a:extLst>
            </p:cNvPr>
            <p:cNvSpPr/>
            <p:nvPr/>
          </p:nvSpPr>
          <p:spPr>
            <a:xfrm>
              <a:off x="4212801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43131D-3030-4EE6-B722-B5EC455A23D0}"/>
                </a:ext>
              </a:extLst>
            </p:cNvPr>
            <p:cNvGrpSpPr/>
            <p:nvPr/>
          </p:nvGrpSpPr>
          <p:grpSpPr>
            <a:xfrm>
              <a:off x="1636659" y="2532670"/>
              <a:ext cx="5088587" cy="3935863"/>
              <a:chOff x="1636659" y="2532670"/>
              <a:chExt cx="5088587" cy="39358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B3F92ED-12D2-47D1-B7F6-5E5EAA93F70F}"/>
                  </a:ext>
                </a:extLst>
              </p:cNvPr>
              <p:cNvGrpSpPr/>
              <p:nvPr/>
            </p:nvGrpSpPr>
            <p:grpSpPr>
              <a:xfrm>
                <a:off x="1679132" y="3853805"/>
                <a:ext cx="4789398" cy="2614728"/>
                <a:chOff x="2957707" y="3853805"/>
                <a:chExt cx="5046114" cy="261472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099142E-1D57-43FF-B57B-56D56EFD8858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298701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1B6A0B8-27B4-4A01-A021-1DFEEE25ECC4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07433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1894BA4-BDAB-4FAE-8703-E2A63D1443F1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16165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867A68F-4DA9-4C88-A668-639DE30F9BB4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24897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BC3D823-211B-4AED-94E3-C7F6F8A34BA1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336296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C469DDD-898A-4089-B34D-D25FBCA5E961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423616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A70A7DC-7455-40FD-BB32-66E46019BCDC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510937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9C35EF2-B682-47EF-97BD-B4B5CCFBB22A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598257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01B2284-D509-48A3-B5CC-D825FD02E6A3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68557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8201E57-4738-4FE3-B4FB-A855848BBAF3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77289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EEEE28E-CA12-4C55-A34D-8315BA5A165B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860219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FFFC8B8-1087-4855-AE7D-8673FEDA52F6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859191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EE0C957E-03EE-48C4-9CA1-1D9279F71DA4}"/>
                    </a:ext>
                  </a:extLst>
                </p:cNvPr>
                <p:cNvCxnSpPr/>
                <p:nvPr/>
              </p:nvCxnSpPr>
              <p:spPr>
                <a:xfrm rot="16200000">
                  <a:off x="5480773" y="394548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7FCAFEC-18B1-4603-8AE2-006ECCDAE887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202031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0DDE6EF-662C-49B6-BABD-9331DDA8254E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289352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CE74562-8241-4773-BD7A-121F5DA0979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376672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425AB3B-026E-4298-BC77-C98DA0FCA8DF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463993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36E3BB3-4136-4011-851D-CAFEDBBA32E0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551313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A6C52E4-33DA-4DD1-9484-B9BF9B28AE6B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638634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A2D9EEF-70FA-4808-9F71-44D3AAF3853B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725954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C5AD269-068A-4145-A188-7B5C223A17B1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81327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E7437B1-1C0F-4DFB-9572-2D58B6F23F5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900595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5B8ADE5-BF4F-4290-B2FF-2CB4660167B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987916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07F26773-A250-4F78-8AE3-14B7854416D5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98688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4ABAD53B-5D27-460A-80D5-D95A7A0CEB4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3073181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88FB2373-67A0-4187-81B0-FD8E7CB019B6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330756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6C04CAB-4C86-4243-9E24-ADDC5F0FEBF0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418077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D66F250-4C35-4872-8E74-49C8080B8634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505397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94D77A-3D8D-40BE-AA7E-4FD1D96B6C13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59271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F9A13497-6016-4DCB-8623-2AC87269EBC2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680038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0FD1E138-5477-4276-A5CD-4D80C45E829B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767359"/>
                  <a:ext cx="0" cy="5046097"/>
                </a:xfrm>
                <a:prstGeom prst="line">
                  <a:avLst/>
                </a:prstGeom>
                <a:ln w="31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A7B61F66-98AF-4D8A-979C-4DAA30A09D4C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854679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D07ED3B-EE39-4D77-BA32-4BF861F3B40C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1942000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8B69AE3-58AB-41B1-BFCD-AE6700CA72F7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029320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E20402F-0610-4BD4-9463-CA1F4DDBB74E}"/>
                    </a:ext>
                  </a:extLst>
                </p:cNvPr>
                <p:cNvCxnSpPr/>
                <p:nvPr/>
              </p:nvCxnSpPr>
              <p:spPr>
                <a:xfrm rot="16200000">
                  <a:off x="5480756" y="2116641"/>
                  <a:ext cx="0" cy="50460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770FF0F-67C1-4E5E-876E-47CF35E75F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36659" y="2532670"/>
                <a:ext cx="508858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2C0009B-B7BD-4CAE-9ACA-93E6377865FB}"/>
                </a:ext>
              </a:extLst>
            </p:cNvPr>
            <p:cNvGrpSpPr/>
            <p:nvPr/>
          </p:nvGrpSpPr>
          <p:grpSpPr>
            <a:xfrm>
              <a:off x="5675398" y="3853805"/>
              <a:ext cx="793135" cy="2614728"/>
              <a:chOff x="2957707" y="3853805"/>
              <a:chExt cx="5046114" cy="2614728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4E81EB0-58B0-4E6B-BB47-ED5E1A992227}"/>
                  </a:ext>
                </a:extLst>
              </p:cNvPr>
              <p:cNvCxnSpPr/>
              <p:nvPr/>
            </p:nvCxnSpPr>
            <p:spPr>
              <a:xfrm rot="16200000">
                <a:off x="5480773" y="298701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FA536C3-46A7-4B71-969F-DF91DA46DE40}"/>
                  </a:ext>
                </a:extLst>
              </p:cNvPr>
              <p:cNvCxnSpPr/>
              <p:nvPr/>
            </p:nvCxnSpPr>
            <p:spPr>
              <a:xfrm rot="16200000">
                <a:off x="5480773" y="307433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749A1D9-C67B-4D2B-9C15-8AFF244DA0E9}"/>
                  </a:ext>
                </a:extLst>
              </p:cNvPr>
              <p:cNvCxnSpPr/>
              <p:nvPr/>
            </p:nvCxnSpPr>
            <p:spPr>
              <a:xfrm rot="16200000">
                <a:off x="5480773" y="316165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90A7FAB-1B3A-4BF8-9A04-7A45F2D51A8C}"/>
                  </a:ext>
                </a:extLst>
              </p:cNvPr>
              <p:cNvCxnSpPr/>
              <p:nvPr/>
            </p:nvCxnSpPr>
            <p:spPr>
              <a:xfrm rot="16200000">
                <a:off x="5480773" y="32489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796ED5D-DE19-4EDF-B7B1-0D9263485DBB}"/>
                  </a:ext>
                </a:extLst>
              </p:cNvPr>
              <p:cNvCxnSpPr/>
              <p:nvPr/>
            </p:nvCxnSpPr>
            <p:spPr>
              <a:xfrm rot="16200000">
                <a:off x="5480773" y="333629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3C8304-8F20-4130-9C9F-A894FFC40EE1}"/>
                  </a:ext>
                </a:extLst>
              </p:cNvPr>
              <p:cNvCxnSpPr/>
              <p:nvPr/>
            </p:nvCxnSpPr>
            <p:spPr>
              <a:xfrm rot="16200000">
                <a:off x="5480773" y="34236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985A6542-AFF5-48E4-BF2B-E6AB2D1381B1}"/>
                  </a:ext>
                </a:extLst>
              </p:cNvPr>
              <p:cNvCxnSpPr/>
              <p:nvPr/>
            </p:nvCxnSpPr>
            <p:spPr>
              <a:xfrm rot="16200000">
                <a:off x="5480773" y="3510937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73770B1-65F2-4503-B1AC-451872A03DDE}"/>
                  </a:ext>
                </a:extLst>
              </p:cNvPr>
              <p:cNvCxnSpPr/>
              <p:nvPr/>
            </p:nvCxnSpPr>
            <p:spPr>
              <a:xfrm rot="16200000">
                <a:off x="5480773" y="359825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74CB94C-95EC-4B1A-B5D7-CF4C9E2F27CF}"/>
                  </a:ext>
                </a:extLst>
              </p:cNvPr>
              <p:cNvCxnSpPr/>
              <p:nvPr/>
            </p:nvCxnSpPr>
            <p:spPr>
              <a:xfrm rot="16200000">
                <a:off x="5480773" y="368557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7747E47-DFFA-4363-BFC8-6C3D0F32285E}"/>
                  </a:ext>
                </a:extLst>
              </p:cNvPr>
              <p:cNvCxnSpPr/>
              <p:nvPr/>
            </p:nvCxnSpPr>
            <p:spPr>
              <a:xfrm rot="16200000">
                <a:off x="5480773" y="377289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4B375AA-C438-47FC-9145-DB84CC513FB6}"/>
                  </a:ext>
                </a:extLst>
              </p:cNvPr>
              <p:cNvCxnSpPr/>
              <p:nvPr/>
            </p:nvCxnSpPr>
            <p:spPr>
              <a:xfrm rot="16200000">
                <a:off x="5480773" y="386021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9C78666-A14E-4B17-A1E6-B5F032E03896}"/>
                  </a:ext>
                </a:extLst>
              </p:cNvPr>
              <p:cNvCxnSpPr/>
              <p:nvPr/>
            </p:nvCxnSpPr>
            <p:spPr>
              <a:xfrm rot="16200000">
                <a:off x="5480773" y="385919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6634A14-2374-48E1-9B6F-99E28217D6CC}"/>
                  </a:ext>
                </a:extLst>
              </p:cNvPr>
              <p:cNvCxnSpPr/>
              <p:nvPr/>
            </p:nvCxnSpPr>
            <p:spPr>
              <a:xfrm rot="16200000">
                <a:off x="5480773" y="394548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EDD9254-F14B-4093-A532-CD2CC4B910AA}"/>
                  </a:ext>
                </a:extLst>
              </p:cNvPr>
              <p:cNvCxnSpPr/>
              <p:nvPr/>
            </p:nvCxnSpPr>
            <p:spPr>
              <a:xfrm rot="16200000">
                <a:off x="5480756" y="220203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726D2301-32E2-40F3-9F17-AFEF00659258}"/>
                  </a:ext>
                </a:extLst>
              </p:cNvPr>
              <p:cNvCxnSpPr/>
              <p:nvPr/>
            </p:nvCxnSpPr>
            <p:spPr>
              <a:xfrm rot="16200000">
                <a:off x="5480756" y="228935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AF112E6-0B04-4BA2-8D9B-99C2B2090653}"/>
                  </a:ext>
                </a:extLst>
              </p:cNvPr>
              <p:cNvCxnSpPr/>
              <p:nvPr/>
            </p:nvCxnSpPr>
            <p:spPr>
              <a:xfrm rot="16200000">
                <a:off x="5480756" y="2376672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EECD40E-DA05-4EF0-AB23-752359F8F694}"/>
                  </a:ext>
                </a:extLst>
              </p:cNvPr>
              <p:cNvCxnSpPr/>
              <p:nvPr/>
            </p:nvCxnSpPr>
            <p:spPr>
              <a:xfrm rot="16200000">
                <a:off x="5480756" y="246399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04AB2A0-1FC9-413A-B104-B39C96226E0C}"/>
                  </a:ext>
                </a:extLst>
              </p:cNvPr>
              <p:cNvCxnSpPr/>
              <p:nvPr/>
            </p:nvCxnSpPr>
            <p:spPr>
              <a:xfrm rot="16200000">
                <a:off x="5480756" y="2551313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26D0524-303A-44A0-81DE-41E99AC18267}"/>
                  </a:ext>
                </a:extLst>
              </p:cNvPr>
              <p:cNvCxnSpPr/>
              <p:nvPr/>
            </p:nvCxnSpPr>
            <p:spPr>
              <a:xfrm rot="16200000">
                <a:off x="5480756" y="2638634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A8A7E9E-BFF0-4AAC-B334-DD662B2DD73B}"/>
                  </a:ext>
                </a:extLst>
              </p:cNvPr>
              <p:cNvCxnSpPr/>
              <p:nvPr/>
            </p:nvCxnSpPr>
            <p:spPr>
              <a:xfrm rot="16200000">
                <a:off x="5480756" y="2725954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5AB2181-B452-4468-953C-D9F5B78C2E0B}"/>
                  </a:ext>
                </a:extLst>
              </p:cNvPr>
              <p:cNvCxnSpPr/>
              <p:nvPr/>
            </p:nvCxnSpPr>
            <p:spPr>
              <a:xfrm rot="16200000">
                <a:off x="5480756" y="281327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B66E6D0-51F3-4908-84E3-F207A9C1831F}"/>
                  </a:ext>
                </a:extLst>
              </p:cNvPr>
              <p:cNvCxnSpPr/>
              <p:nvPr/>
            </p:nvCxnSpPr>
            <p:spPr>
              <a:xfrm rot="16200000">
                <a:off x="5480756" y="2900595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59D5525-1E6C-42A8-95C2-A8BD53A20A80}"/>
                  </a:ext>
                </a:extLst>
              </p:cNvPr>
              <p:cNvCxnSpPr/>
              <p:nvPr/>
            </p:nvCxnSpPr>
            <p:spPr>
              <a:xfrm rot="16200000">
                <a:off x="5480756" y="2987916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9ADBE3A-C4A8-4406-A418-70FCA3A12150}"/>
                  </a:ext>
                </a:extLst>
              </p:cNvPr>
              <p:cNvCxnSpPr/>
              <p:nvPr/>
            </p:nvCxnSpPr>
            <p:spPr>
              <a:xfrm rot="16200000">
                <a:off x="5480756" y="298688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AF3CABC-971F-4C10-86E0-6F86FBBFCC71}"/>
                  </a:ext>
                </a:extLst>
              </p:cNvPr>
              <p:cNvCxnSpPr/>
              <p:nvPr/>
            </p:nvCxnSpPr>
            <p:spPr>
              <a:xfrm rot="16200000">
                <a:off x="5480756" y="3073181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976B52-1D65-4638-9091-B29127B7F9AD}"/>
                  </a:ext>
                </a:extLst>
              </p:cNvPr>
              <p:cNvCxnSpPr/>
              <p:nvPr/>
            </p:nvCxnSpPr>
            <p:spPr>
              <a:xfrm rot="16200000">
                <a:off x="5480756" y="1330756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216BF81-C1CA-4751-92C7-A2751CEDE151}"/>
                  </a:ext>
                </a:extLst>
              </p:cNvPr>
              <p:cNvCxnSpPr/>
              <p:nvPr/>
            </p:nvCxnSpPr>
            <p:spPr>
              <a:xfrm rot="16200000">
                <a:off x="5480756" y="141807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B5D9E75-EBD0-4B8A-BB67-5BBC276C0E81}"/>
                  </a:ext>
                </a:extLst>
              </p:cNvPr>
              <p:cNvCxnSpPr/>
              <p:nvPr/>
            </p:nvCxnSpPr>
            <p:spPr>
              <a:xfrm rot="16200000">
                <a:off x="5480756" y="1505397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9763B4-82A1-42E2-B576-F40036379AED}"/>
                  </a:ext>
                </a:extLst>
              </p:cNvPr>
              <p:cNvCxnSpPr/>
              <p:nvPr/>
            </p:nvCxnSpPr>
            <p:spPr>
              <a:xfrm rot="16200000">
                <a:off x="5480756" y="159271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AC74867-B358-4D93-95DC-633D1D38DC87}"/>
                  </a:ext>
                </a:extLst>
              </p:cNvPr>
              <p:cNvCxnSpPr/>
              <p:nvPr/>
            </p:nvCxnSpPr>
            <p:spPr>
              <a:xfrm rot="16200000">
                <a:off x="5480756" y="1680038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2CD370E-B908-4694-B40E-97C9CD62E0D2}"/>
                  </a:ext>
                </a:extLst>
              </p:cNvPr>
              <p:cNvCxnSpPr/>
              <p:nvPr/>
            </p:nvCxnSpPr>
            <p:spPr>
              <a:xfrm rot="16200000">
                <a:off x="5480756" y="1767359"/>
                <a:ext cx="0" cy="5046097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D324211-7A81-4AB3-A0FF-9A3D1E14D60D}"/>
                  </a:ext>
                </a:extLst>
              </p:cNvPr>
              <p:cNvCxnSpPr/>
              <p:nvPr/>
            </p:nvCxnSpPr>
            <p:spPr>
              <a:xfrm rot="16200000">
                <a:off x="5480756" y="1854679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0F902ED-9A91-41C6-8C9E-3C023B88F426}"/>
                  </a:ext>
                </a:extLst>
              </p:cNvPr>
              <p:cNvCxnSpPr/>
              <p:nvPr/>
            </p:nvCxnSpPr>
            <p:spPr>
              <a:xfrm rot="16200000">
                <a:off x="5480756" y="194200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852ADDD-F368-4520-A74A-68493DB6D83F}"/>
                  </a:ext>
                </a:extLst>
              </p:cNvPr>
              <p:cNvCxnSpPr/>
              <p:nvPr/>
            </p:nvCxnSpPr>
            <p:spPr>
              <a:xfrm rot="16200000">
                <a:off x="5480756" y="2029320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133126C-8348-4D54-8BD0-DD8668646D16}"/>
                  </a:ext>
                </a:extLst>
              </p:cNvPr>
              <p:cNvCxnSpPr/>
              <p:nvPr/>
            </p:nvCxnSpPr>
            <p:spPr>
              <a:xfrm rot="16200000">
                <a:off x="5480756" y="2116641"/>
                <a:ext cx="0" cy="5046097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DC62C90-74D4-4307-A3A9-2EBADEEA9447}"/>
                </a:ext>
              </a:extLst>
            </p:cNvPr>
            <p:cNvSpPr/>
            <p:nvPr/>
          </p:nvSpPr>
          <p:spPr>
            <a:xfrm>
              <a:off x="1560152" y="3063691"/>
              <a:ext cx="1124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Composition</a:t>
              </a:r>
            </a:p>
            <a:p>
              <a:pPr algn="ctr"/>
              <a:endParaRPr lang="en-CA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51%</a:t>
              </a:r>
              <a:endParaRPr lang="en-CA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0A56D77-A819-47D5-8558-540619EDCE99}"/>
                </a:ext>
              </a:extLst>
            </p:cNvPr>
            <p:cNvSpPr/>
            <p:nvPr/>
          </p:nvSpPr>
          <p:spPr>
            <a:xfrm>
              <a:off x="1919033" y="4236719"/>
              <a:ext cx="406262" cy="2228977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731E84F-36DB-478B-BAEA-C76B98F027FF}"/>
                </a:ext>
              </a:extLst>
            </p:cNvPr>
            <p:cNvSpPr/>
            <p:nvPr/>
          </p:nvSpPr>
          <p:spPr>
            <a:xfrm>
              <a:off x="3249048" y="4344094"/>
              <a:ext cx="406262" cy="2121602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8E40CFF-B54A-4E76-A1C7-7576D80C5B53}"/>
                </a:ext>
              </a:extLst>
            </p:cNvPr>
            <p:cNvSpPr/>
            <p:nvPr/>
          </p:nvSpPr>
          <p:spPr>
            <a:xfrm>
              <a:off x="4571682" y="5461000"/>
              <a:ext cx="406262" cy="1004696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3B7EBB-8B6D-46A1-938C-9C1F8AE8C412}"/>
                </a:ext>
              </a:extLst>
            </p:cNvPr>
            <p:cNvSpPr/>
            <p:nvPr/>
          </p:nvSpPr>
          <p:spPr>
            <a:xfrm>
              <a:off x="5892264" y="5508907"/>
              <a:ext cx="406262" cy="956789"/>
            </a:xfrm>
            <a:prstGeom prst="rect">
              <a:avLst/>
            </a:prstGeom>
            <a:solidFill>
              <a:srgbClr val="B7D1FF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228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0651 -0.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1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24609 -0.378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18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36576 -0.378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8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8489 -0.379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8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4" grpId="0"/>
      <p:bldP spid="97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D3EB5-CB3B-4227-AE8B-DD6E13619C3A}"/>
              </a:ext>
            </a:extLst>
          </p:cNvPr>
          <p:cNvSpPr txBox="1"/>
          <p:nvPr/>
        </p:nvSpPr>
        <p:spPr>
          <a:xfrm>
            <a:off x="3428427" y="2395384"/>
            <a:ext cx="5335147" cy="2067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</a:t>
            </a:r>
          </a:p>
          <a:p>
            <a:pPr algn="ctr">
              <a:lnSpc>
                <a:spcPts val="7700"/>
              </a:lnSpc>
            </a:pPr>
            <a:r>
              <a:rPr lang="en-US" sz="80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  <a:endParaRPr lang="en-CA" sz="8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4BF62-9BD5-4F32-8412-41D9601588FA}"/>
              </a:ext>
            </a:extLst>
          </p:cNvPr>
          <p:cNvSpPr txBox="1"/>
          <p:nvPr/>
        </p:nvSpPr>
        <p:spPr>
          <a:xfrm>
            <a:off x="4409789" y="577647"/>
            <a:ext cx="3372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Raptors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</a:t>
            </a:r>
            <a:endParaRPr lang="en-CA" sz="3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0D6BA-506A-4B2B-BB6A-0D484472AF65}"/>
              </a:ext>
            </a:extLst>
          </p:cNvPr>
          <p:cNvSpPr txBox="1"/>
          <p:nvPr/>
        </p:nvSpPr>
        <p:spPr>
          <a:xfrm>
            <a:off x="4409789" y="1587297"/>
            <a:ext cx="3372422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Audio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Video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Unearthed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Money</a:t>
            </a:r>
          </a:p>
          <a:p>
            <a:pPr algn="ctr">
              <a:lnSpc>
                <a:spcPts val="3900"/>
              </a:lnSpc>
            </a:pPr>
            <a:r>
              <a:rPr lang="en-US" sz="3800" dirty="0">
                <a:solidFill>
                  <a:srgbClr val="B92508"/>
                </a:solidFill>
                <a:latin typeface="Century Gothic" panose="020B0502020202020204" pitchFamily="34" charset="0"/>
              </a:rPr>
              <a:t>Implications</a:t>
            </a:r>
            <a:endParaRPr lang="en-CA" sz="3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E37099-DC99-4DB1-AD35-47B08D92222C}"/>
              </a:ext>
            </a:extLst>
          </p:cNvPr>
          <p:cNvGrpSpPr/>
          <p:nvPr/>
        </p:nvGrpSpPr>
        <p:grpSpPr>
          <a:xfrm>
            <a:off x="1235941" y="2048753"/>
            <a:ext cx="2922916" cy="2651328"/>
            <a:chOff x="1235941" y="2048753"/>
            <a:chExt cx="2922916" cy="2651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3ED1062-8C6A-4CFE-A7B8-E691EB7E42E8}"/>
                </a:ext>
              </a:extLst>
            </p:cNvPr>
            <p:cNvGrpSpPr/>
            <p:nvPr/>
          </p:nvGrpSpPr>
          <p:grpSpPr>
            <a:xfrm>
              <a:off x="1235941" y="2048753"/>
              <a:ext cx="1909046" cy="2651328"/>
              <a:chOff x="1028700" y="2044497"/>
              <a:chExt cx="1909046" cy="234912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1022E9-42DC-4501-AD9F-2DBC1D52601C}"/>
                  </a:ext>
                </a:extLst>
              </p:cNvPr>
              <p:cNvSpPr txBox="1"/>
              <p:nvPr/>
            </p:nvSpPr>
            <p:spPr>
              <a:xfrm>
                <a:off x="1028700" y="2044497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4CC791-C382-402D-A8E9-C894AD8B3E74}"/>
                  </a:ext>
                </a:extLst>
              </p:cNvPr>
              <p:cNvSpPr txBox="1"/>
              <p:nvPr/>
            </p:nvSpPr>
            <p:spPr>
              <a:xfrm>
                <a:off x="1028700" y="2492172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0CC83F-F068-4D52-A7FE-FA6FA0D80572}"/>
                  </a:ext>
                </a:extLst>
              </p:cNvPr>
              <p:cNvSpPr txBox="1"/>
              <p:nvPr/>
            </p:nvSpPr>
            <p:spPr>
              <a:xfrm>
                <a:off x="1028700" y="2939847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E175D5-1CB8-441E-AFCA-F9177829B5C0}"/>
                  </a:ext>
                </a:extLst>
              </p:cNvPr>
              <p:cNvSpPr txBox="1"/>
              <p:nvPr/>
            </p:nvSpPr>
            <p:spPr>
              <a:xfrm>
                <a:off x="1028700" y="3387522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44F679-C3D9-4B90-9277-0D71C2B47CEE}"/>
                  </a:ext>
                </a:extLst>
              </p:cNvPr>
              <p:cNvSpPr txBox="1"/>
              <p:nvPr/>
            </p:nvSpPr>
            <p:spPr>
              <a:xfrm>
                <a:off x="1028700" y="3835197"/>
                <a:ext cx="1909046" cy="55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900"/>
                  </a:lnSpc>
                </a:pPr>
                <a:r>
                  <a:rPr lang="en-US" sz="3200" dirty="0">
                    <a:solidFill>
                      <a:srgbClr val="B92508"/>
                    </a:solidFill>
                    <a:latin typeface="Century Gothic" panose="020B0502020202020204" pitchFamily="34" charset="0"/>
                  </a:rPr>
                  <a:t>Diversity</a:t>
                </a:r>
                <a:endParaRPr lang="en-CA" sz="3200" dirty="0">
                  <a:solidFill>
                    <a:srgbClr val="B92508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2B4DD9A4-FF4A-4479-93C9-E3CD0BBCB253}"/>
                </a:ext>
              </a:extLst>
            </p:cNvPr>
            <p:cNvSpPr/>
            <p:nvPr/>
          </p:nvSpPr>
          <p:spPr>
            <a:xfrm>
              <a:off x="3392924" y="2277524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560F2EC-AD5C-4C33-851B-3F8BB771E30A}"/>
                </a:ext>
              </a:extLst>
            </p:cNvPr>
            <p:cNvSpPr/>
            <p:nvPr/>
          </p:nvSpPr>
          <p:spPr>
            <a:xfrm>
              <a:off x="3401051" y="2782791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71CA26F-2C6A-4EDE-96F1-10C8EAA719D7}"/>
                </a:ext>
              </a:extLst>
            </p:cNvPr>
            <p:cNvSpPr/>
            <p:nvPr/>
          </p:nvSpPr>
          <p:spPr>
            <a:xfrm>
              <a:off x="3409178" y="3288058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F0C8865B-C4C9-4F13-98C8-3E48AC2A0D6B}"/>
                </a:ext>
              </a:extLst>
            </p:cNvPr>
            <p:cNvSpPr/>
            <p:nvPr/>
          </p:nvSpPr>
          <p:spPr>
            <a:xfrm>
              <a:off x="3417305" y="3793325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60A41C23-642E-4B5A-AA96-6FD941398CD8}"/>
                </a:ext>
              </a:extLst>
            </p:cNvPr>
            <p:cNvSpPr/>
            <p:nvPr/>
          </p:nvSpPr>
          <p:spPr>
            <a:xfrm>
              <a:off x="3425432" y="4298592"/>
              <a:ext cx="733425" cy="172720"/>
            </a:xfrm>
            <a:prstGeom prst="rightArrow">
              <a:avLst>
                <a:gd name="adj1" fmla="val 50000"/>
                <a:gd name="adj2" fmla="val 1147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482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33611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6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4" presetID="2" presetClass="entr" presetSubtype="8" fill="hold" nodeType="afterEffect" p14:presetBounceEnd="3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9000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9000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14" grpId="0"/>
          <p:bldP spid="15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33611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6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14" grpId="0"/>
          <p:bldP spid="15" grpId="0" uiExpand="1" build="p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D7D31389-ABD2-4F78-BE38-C1A96E8FED4A}"/>
              </a:ext>
            </a:extLst>
          </p:cNvPr>
          <p:cNvGrpSpPr/>
          <p:nvPr/>
        </p:nvGrpSpPr>
        <p:grpSpPr>
          <a:xfrm>
            <a:off x="853024" y="4702886"/>
            <a:ext cx="1534968" cy="477806"/>
            <a:chOff x="853024" y="4702886"/>
            <a:chExt cx="1534968" cy="4778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4A4AF-7041-4A27-8A7B-F94CAF804A29}"/>
                </a:ext>
              </a:extLst>
            </p:cNvPr>
            <p:cNvSpPr txBox="1"/>
            <p:nvPr/>
          </p:nvSpPr>
          <p:spPr>
            <a:xfrm>
              <a:off x="853024" y="47028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2.2%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76A9B1-DC93-4264-9008-DB79A79BAB57}"/>
                </a:ext>
              </a:extLst>
            </p:cNvPr>
            <p:cNvCxnSpPr>
              <a:cxnSpLocks/>
              <a:stCxn id="28" idx="3"/>
              <a:endCxn id="126" idx="2"/>
            </p:cNvCxnSpPr>
            <p:nvPr/>
          </p:nvCxnSpPr>
          <p:spPr>
            <a:xfrm>
              <a:off x="1991477" y="4856775"/>
              <a:ext cx="305075" cy="278197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B315CF7-BA78-45CD-B912-9045ECE81A91}"/>
                </a:ext>
              </a:extLst>
            </p:cNvPr>
            <p:cNvSpPr/>
            <p:nvPr/>
          </p:nvSpPr>
          <p:spPr>
            <a:xfrm>
              <a:off x="2296552" y="508925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82F24BD-224C-4D41-A1DB-EC9557A0AFB2}"/>
              </a:ext>
            </a:extLst>
          </p:cNvPr>
          <p:cNvGrpSpPr/>
          <p:nvPr/>
        </p:nvGrpSpPr>
        <p:grpSpPr>
          <a:xfrm>
            <a:off x="921735" y="4982949"/>
            <a:ext cx="1469118" cy="307777"/>
            <a:chOff x="921735" y="4982949"/>
            <a:chExt cx="1469118" cy="3077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13B2C-1500-4BAC-A655-A8DEE8D844A9}"/>
                </a:ext>
              </a:extLst>
            </p:cNvPr>
            <p:cNvSpPr txBox="1"/>
            <p:nvPr/>
          </p:nvSpPr>
          <p:spPr>
            <a:xfrm>
              <a:off x="921735" y="498294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2D21F48-F87C-49EC-AA72-F2B3035F6001}"/>
                </a:ext>
              </a:extLst>
            </p:cNvPr>
            <p:cNvCxnSpPr>
              <a:cxnSpLocks/>
              <a:stCxn id="32" idx="3"/>
              <a:endCxn id="127" idx="2"/>
            </p:cNvCxnSpPr>
            <p:nvPr/>
          </p:nvCxnSpPr>
          <p:spPr>
            <a:xfrm>
              <a:off x="1981641" y="5136838"/>
              <a:ext cx="317772" cy="57102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112CF9E-7416-4543-8710-F608514343C2}"/>
                </a:ext>
              </a:extLst>
            </p:cNvPr>
            <p:cNvSpPr/>
            <p:nvPr/>
          </p:nvSpPr>
          <p:spPr>
            <a:xfrm>
              <a:off x="2299413" y="514822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4B498B35-CE7B-4BB2-9D14-63DA5CA7CD73}"/>
              </a:ext>
            </a:extLst>
          </p:cNvPr>
          <p:cNvGrpSpPr/>
          <p:nvPr/>
        </p:nvGrpSpPr>
        <p:grpSpPr>
          <a:xfrm>
            <a:off x="441028" y="5261516"/>
            <a:ext cx="1949825" cy="307777"/>
            <a:chOff x="441028" y="5261516"/>
            <a:chExt cx="1949825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DE8FD-5572-4AB9-B416-67265A5D4235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415E335-15B9-4711-A101-EE19964DC034}"/>
                </a:ext>
              </a:extLst>
            </p:cNvPr>
            <p:cNvCxnSpPr>
              <a:cxnSpLocks/>
              <a:stCxn id="35" idx="3"/>
              <a:endCxn id="128" idx="2"/>
            </p:cNvCxnSpPr>
            <p:nvPr/>
          </p:nvCxnSpPr>
          <p:spPr>
            <a:xfrm flipV="1">
              <a:off x="1983438" y="5414741"/>
              <a:ext cx="315975" cy="664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14D9127-940A-445D-BA66-006DBEB14EF6}"/>
                </a:ext>
              </a:extLst>
            </p:cNvPr>
            <p:cNvSpPr/>
            <p:nvPr/>
          </p:nvSpPr>
          <p:spPr>
            <a:xfrm>
              <a:off x="2299413" y="5369021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F6883D7-5C80-4CB2-9465-ED39675B9302}"/>
              </a:ext>
            </a:extLst>
          </p:cNvPr>
          <p:cNvGrpSpPr/>
          <p:nvPr/>
        </p:nvGrpSpPr>
        <p:grpSpPr>
          <a:xfrm>
            <a:off x="3650818" y="2704310"/>
            <a:ext cx="1536278" cy="307777"/>
            <a:chOff x="3650818" y="2704310"/>
            <a:chExt cx="1536278" cy="307777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0322F38-4774-4E45-A017-4F05018D82F9}"/>
                </a:ext>
              </a:extLst>
            </p:cNvPr>
            <p:cNvSpPr txBox="1"/>
            <p:nvPr/>
          </p:nvSpPr>
          <p:spPr>
            <a:xfrm>
              <a:off x="3650818" y="2704310"/>
              <a:ext cx="1063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5.6%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ABDF00-27C0-4839-B6B4-2A7F4A495230}"/>
                </a:ext>
              </a:extLst>
            </p:cNvPr>
            <p:cNvCxnSpPr>
              <a:cxnSpLocks/>
              <a:stCxn id="223" idx="3"/>
              <a:endCxn id="239" idx="2"/>
            </p:cNvCxnSpPr>
            <p:nvPr/>
          </p:nvCxnSpPr>
          <p:spPr>
            <a:xfrm flipV="1">
              <a:off x="4713930" y="2856439"/>
              <a:ext cx="381726" cy="1760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D5066A2-5814-4C96-80E0-AA035A84AE82}"/>
                </a:ext>
              </a:extLst>
            </p:cNvPr>
            <p:cNvSpPr/>
            <p:nvPr/>
          </p:nvSpPr>
          <p:spPr>
            <a:xfrm>
              <a:off x="5095656" y="2810719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BDCD3E74-A1A6-470E-B30B-8B1EEB716E51}"/>
              </a:ext>
            </a:extLst>
          </p:cNvPr>
          <p:cNvGrpSpPr/>
          <p:nvPr/>
        </p:nvGrpSpPr>
        <p:grpSpPr>
          <a:xfrm>
            <a:off x="3565642" y="3030121"/>
            <a:ext cx="1617525" cy="307777"/>
            <a:chOff x="3565642" y="3030121"/>
            <a:chExt cx="1617525" cy="307777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865A635-BAF3-46E6-B2FB-9704F7EA15A7}"/>
                </a:ext>
              </a:extLst>
            </p:cNvPr>
            <p:cNvSpPr txBox="1"/>
            <p:nvPr/>
          </p:nvSpPr>
          <p:spPr>
            <a:xfrm>
              <a:off x="3565642" y="3030121"/>
              <a:ext cx="1138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5.1%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B69CA22-3404-4D05-A309-5D00FD1F3F19}"/>
                </a:ext>
              </a:extLst>
            </p:cNvPr>
            <p:cNvCxnSpPr>
              <a:cxnSpLocks/>
              <a:stCxn id="224" idx="3"/>
              <a:endCxn id="240" idx="2"/>
            </p:cNvCxnSpPr>
            <p:nvPr/>
          </p:nvCxnSpPr>
          <p:spPr>
            <a:xfrm flipV="1">
              <a:off x="4704094" y="3182215"/>
              <a:ext cx="387633" cy="1795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8127F15-D764-4989-A2DD-A1001F476287}"/>
                </a:ext>
              </a:extLst>
            </p:cNvPr>
            <p:cNvSpPr/>
            <p:nvPr/>
          </p:nvSpPr>
          <p:spPr>
            <a:xfrm>
              <a:off x="5091727" y="3136495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6A035ED-B765-45E2-A2CC-7CE75822FDD7}"/>
              </a:ext>
            </a:extLst>
          </p:cNvPr>
          <p:cNvGrpSpPr/>
          <p:nvPr/>
        </p:nvGrpSpPr>
        <p:grpSpPr>
          <a:xfrm>
            <a:off x="3160275" y="4177609"/>
            <a:ext cx="2022892" cy="307777"/>
            <a:chOff x="3160275" y="4177609"/>
            <a:chExt cx="2022892" cy="307777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3090292-A0D8-4843-A7A3-AE40876F4B81}"/>
                </a:ext>
              </a:extLst>
            </p:cNvPr>
            <p:cNvSpPr txBox="1"/>
            <p:nvPr/>
          </p:nvSpPr>
          <p:spPr>
            <a:xfrm>
              <a:off x="3160275" y="417760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3.4%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BDD9C2E-1C63-4654-95AE-4129A25B9785}"/>
                </a:ext>
              </a:extLst>
            </p:cNvPr>
            <p:cNvCxnSpPr>
              <a:cxnSpLocks/>
              <a:stCxn id="225" idx="3"/>
              <a:endCxn id="241" idx="2"/>
            </p:cNvCxnSpPr>
            <p:nvPr/>
          </p:nvCxnSpPr>
          <p:spPr>
            <a:xfrm flipV="1">
              <a:off x="4705891" y="4327816"/>
              <a:ext cx="385836" cy="3682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D85B680-21D7-4901-9784-992F47551232}"/>
                </a:ext>
              </a:extLst>
            </p:cNvPr>
            <p:cNvSpPr/>
            <p:nvPr/>
          </p:nvSpPr>
          <p:spPr>
            <a:xfrm>
              <a:off x="5091727" y="4282096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46BEC6D8-628B-41C2-89BA-AF8B486FEBDA}"/>
              </a:ext>
            </a:extLst>
          </p:cNvPr>
          <p:cNvGrpSpPr/>
          <p:nvPr/>
        </p:nvGrpSpPr>
        <p:grpSpPr>
          <a:xfrm>
            <a:off x="6348617" y="547673"/>
            <a:ext cx="1607227" cy="307777"/>
            <a:chOff x="6348617" y="547673"/>
            <a:chExt cx="1607227" cy="307777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8C702AC-866C-4D5F-9EED-92C106862685}"/>
                </a:ext>
              </a:extLst>
            </p:cNvPr>
            <p:cNvSpPr txBox="1"/>
            <p:nvPr/>
          </p:nvSpPr>
          <p:spPr>
            <a:xfrm>
              <a:off x="6348617" y="547673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8.8%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9F586EC-40F0-4BDA-B07E-B2BE37208FAB}"/>
                </a:ext>
              </a:extLst>
            </p:cNvPr>
            <p:cNvCxnSpPr>
              <a:cxnSpLocks/>
              <a:stCxn id="299" idx="3"/>
              <a:endCxn id="315" idx="2"/>
            </p:cNvCxnSpPr>
            <p:nvPr/>
          </p:nvCxnSpPr>
          <p:spPr>
            <a:xfrm>
              <a:off x="7487070" y="701562"/>
              <a:ext cx="377334" cy="0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91DBA0E-8210-48BF-B5EA-96C5E950EAAF}"/>
                </a:ext>
              </a:extLst>
            </p:cNvPr>
            <p:cNvSpPr/>
            <p:nvPr/>
          </p:nvSpPr>
          <p:spPr>
            <a:xfrm>
              <a:off x="7864404" y="65584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AA245B72-F68B-4D64-9FB0-798924C14536}"/>
              </a:ext>
            </a:extLst>
          </p:cNvPr>
          <p:cNvGrpSpPr/>
          <p:nvPr/>
        </p:nvGrpSpPr>
        <p:grpSpPr>
          <a:xfrm>
            <a:off x="6421372" y="2902159"/>
            <a:ext cx="1534935" cy="307777"/>
            <a:chOff x="6421372" y="2902159"/>
            <a:chExt cx="1534935" cy="307777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8B2BF3F-9B92-49FC-89F5-8A73B443DC33}"/>
                </a:ext>
              </a:extLst>
            </p:cNvPr>
            <p:cNvSpPr txBox="1"/>
            <p:nvPr/>
          </p:nvSpPr>
          <p:spPr>
            <a:xfrm>
              <a:off x="6421372" y="2902159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5.3%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8F32B8E-8EC9-4B7D-A544-DC181BD8E201}"/>
                </a:ext>
              </a:extLst>
            </p:cNvPr>
            <p:cNvCxnSpPr>
              <a:cxnSpLocks/>
              <a:stCxn id="300" idx="3"/>
              <a:endCxn id="316" idx="2"/>
            </p:cNvCxnSpPr>
            <p:nvPr/>
          </p:nvCxnSpPr>
          <p:spPr>
            <a:xfrm flipV="1">
              <a:off x="7481279" y="3054550"/>
              <a:ext cx="383588" cy="149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305252E-31AD-48C8-89B2-AE99D4012A03}"/>
                </a:ext>
              </a:extLst>
            </p:cNvPr>
            <p:cNvSpPr/>
            <p:nvPr/>
          </p:nvSpPr>
          <p:spPr>
            <a:xfrm>
              <a:off x="7864867" y="300883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B101A19-A71A-4BA8-903A-8CAC23A86234}"/>
              </a:ext>
            </a:extLst>
          </p:cNvPr>
          <p:cNvGrpSpPr/>
          <p:nvPr/>
        </p:nvGrpSpPr>
        <p:grpSpPr>
          <a:xfrm>
            <a:off x="5933415" y="3704152"/>
            <a:ext cx="2022892" cy="307777"/>
            <a:chOff x="5933415" y="3704152"/>
            <a:chExt cx="2022892" cy="307777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12C9313C-075C-41E7-827A-1E65ABA57F47}"/>
                </a:ext>
              </a:extLst>
            </p:cNvPr>
            <p:cNvSpPr txBox="1"/>
            <p:nvPr/>
          </p:nvSpPr>
          <p:spPr>
            <a:xfrm>
              <a:off x="5933415" y="370415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4.1%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1DA4CDA-A53A-40FB-A26E-827D8915E356}"/>
                </a:ext>
              </a:extLst>
            </p:cNvPr>
            <p:cNvCxnSpPr>
              <a:cxnSpLocks/>
              <a:stCxn id="301" idx="3"/>
              <a:endCxn id="317" idx="2"/>
            </p:cNvCxnSpPr>
            <p:nvPr/>
          </p:nvCxnSpPr>
          <p:spPr>
            <a:xfrm>
              <a:off x="7479031" y="3858041"/>
              <a:ext cx="385836" cy="1907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277500CD-A6D6-46BB-AE1A-932BA7F6FD6B}"/>
                </a:ext>
              </a:extLst>
            </p:cNvPr>
            <p:cNvSpPr/>
            <p:nvPr/>
          </p:nvSpPr>
          <p:spPr>
            <a:xfrm>
              <a:off x="7864867" y="3814228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E81C7992-4CDE-4DC1-84CF-DD5CC1308EAB}"/>
              </a:ext>
            </a:extLst>
          </p:cNvPr>
          <p:cNvGrpSpPr/>
          <p:nvPr/>
        </p:nvGrpSpPr>
        <p:grpSpPr>
          <a:xfrm>
            <a:off x="9198144" y="6185901"/>
            <a:ext cx="1534935" cy="307777"/>
            <a:chOff x="9198144" y="6185901"/>
            <a:chExt cx="1534935" cy="307777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5EDA1C38-FC6B-4010-B4B3-C718566B2DE9}"/>
                </a:ext>
              </a:extLst>
            </p:cNvPr>
            <p:cNvSpPr txBox="1"/>
            <p:nvPr/>
          </p:nvSpPr>
          <p:spPr>
            <a:xfrm>
              <a:off x="9198144" y="6185901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 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DF8F69A0-84EA-40A3-B886-08C0A6DF9FE4}"/>
                </a:ext>
              </a:extLst>
            </p:cNvPr>
            <p:cNvCxnSpPr>
              <a:cxnSpLocks/>
              <a:stCxn id="377" idx="3"/>
              <a:endCxn id="393" idx="2"/>
            </p:cNvCxnSpPr>
            <p:nvPr/>
          </p:nvCxnSpPr>
          <p:spPr>
            <a:xfrm flipV="1">
              <a:off x="10258051" y="6267182"/>
              <a:ext cx="383588" cy="7260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AA4B99-6EC1-45B3-ABB2-1F0C1D8D496C}"/>
                </a:ext>
              </a:extLst>
            </p:cNvPr>
            <p:cNvSpPr/>
            <p:nvPr/>
          </p:nvSpPr>
          <p:spPr>
            <a:xfrm>
              <a:off x="10641639" y="6221462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D0B98F3-AB63-4C45-A307-A2BDC4B0895D}"/>
              </a:ext>
            </a:extLst>
          </p:cNvPr>
          <p:cNvGrpSpPr/>
          <p:nvPr/>
        </p:nvGrpSpPr>
        <p:grpSpPr>
          <a:xfrm>
            <a:off x="8713393" y="5860517"/>
            <a:ext cx="2019686" cy="379580"/>
            <a:chOff x="8713393" y="5860517"/>
            <a:chExt cx="2019686" cy="379580"/>
          </a:xfrm>
        </p:grpSpPr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0E7D356-9A46-479A-8009-F1684EB1EBCC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7FEDC91-A018-4167-906C-0D5C80150C8D}"/>
                </a:ext>
              </a:extLst>
            </p:cNvPr>
            <p:cNvCxnSpPr>
              <a:cxnSpLocks/>
              <a:stCxn id="378" idx="3"/>
              <a:endCxn id="394" idx="2"/>
            </p:cNvCxnSpPr>
            <p:nvPr/>
          </p:nvCxnSpPr>
          <p:spPr>
            <a:xfrm>
              <a:off x="10255803" y="6014406"/>
              <a:ext cx="385836" cy="179971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A88522F-BBC8-4927-91B5-AFCBD0789EC7}"/>
                </a:ext>
              </a:extLst>
            </p:cNvPr>
            <p:cNvSpPr/>
            <p:nvPr/>
          </p:nvSpPr>
          <p:spPr>
            <a:xfrm>
              <a:off x="10641639" y="6148657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838E19C-FA4F-423E-BE96-8B1618D8DAAA}"/>
              </a:ext>
            </a:extLst>
          </p:cNvPr>
          <p:cNvGrpSpPr/>
          <p:nvPr/>
        </p:nvGrpSpPr>
        <p:grpSpPr>
          <a:xfrm>
            <a:off x="9123456" y="5532109"/>
            <a:ext cx="1607680" cy="307777"/>
            <a:chOff x="9123456" y="5532109"/>
            <a:chExt cx="1607680" cy="307777"/>
          </a:xfrm>
        </p:grpSpPr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318B516-0663-41AD-8F3A-2DC78DE8CD70}"/>
                </a:ext>
              </a:extLst>
            </p:cNvPr>
            <p:cNvSpPr txBox="1"/>
            <p:nvPr/>
          </p:nvSpPr>
          <p:spPr>
            <a:xfrm>
              <a:off x="9123456" y="5532109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872F13B-FCB5-4C0E-AB8D-70898D95D865}"/>
                </a:ext>
              </a:extLst>
            </p:cNvPr>
            <p:cNvCxnSpPr>
              <a:cxnSpLocks/>
              <a:stCxn id="380" idx="3"/>
              <a:endCxn id="396" idx="2"/>
            </p:cNvCxnSpPr>
            <p:nvPr/>
          </p:nvCxnSpPr>
          <p:spPr>
            <a:xfrm>
              <a:off x="10261909" y="5685998"/>
              <a:ext cx="377787" cy="58152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A40757C8-A1A3-487F-9E23-A1D8542326F6}"/>
                </a:ext>
              </a:extLst>
            </p:cNvPr>
            <p:cNvSpPr/>
            <p:nvPr/>
          </p:nvSpPr>
          <p:spPr>
            <a:xfrm>
              <a:off x="10639696" y="5698430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35" name="TextBox 434">
            <a:extLst>
              <a:ext uri="{FF2B5EF4-FFF2-40B4-BE49-F238E27FC236}">
                <a16:creationId xmlns:a16="http://schemas.microsoft.com/office/drawing/2014/main" id="{A6E0BE27-132C-48DA-A379-4E756CD70E8A}"/>
              </a:ext>
            </a:extLst>
          </p:cNvPr>
          <p:cNvSpPr txBox="1"/>
          <p:nvPr/>
        </p:nvSpPr>
        <p:spPr>
          <a:xfrm>
            <a:off x="2664612" y="1148991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Proportions of Populations by 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41990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1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2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5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6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3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4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5" grpId="0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818A46A2-F696-43F1-AB65-D427895AE432}"/>
              </a:ext>
            </a:extLst>
          </p:cNvPr>
          <p:cNvGrpSpPr/>
          <p:nvPr/>
        </p:nvGrpSpPr>
        <p:grpSpPr>
          <a:xfrm>
            <a:off x="690791" y="5832558"/>
            <a:ext cx="1701826" cy="398706"/>
            <a:chOff x="690791" y="5832558"/>
            <a:chExt cx="1701826" cy="398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EBE600-9188-4430-B0A2-FE6DDDA2CB09}"/>
                </a:ext>
              </a:extLst>
            </p:cNvPr>
            <p:cNvSpPr txBox="1"/>
            <p:nvPr/>
          </p:nvSpPr>
          <p:spPr>
            <a:xfrm>
              <a:off x="690791" y="583255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C13B1B4-7AE6-40C1-A135-15BBBE92F9F5}"/>
                </a:ext>
              </a:extLst>
            </p:cNvPr>
            <p:cNvCxnSpPr>
              <a:cxnSpLocks/>
              <a:stCxn id="41" idx="3"/>
              <a:endCxn id="129" idx="2"/>
            </p:cNvCxnSpPr>
            <p:nvPr/>
          </p:nvCxnSpPr>
          <p:spPr>
            <a:xfrm>
              <a:off x="1989544" y="5986447"/>
              <a:ext cx="311633" cy="199097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207850-9A9A-4065-971F-062586905276}"/>
                </a:ext>
              </a:extLst>
            </p:cNvPr>
            <p:cNvSpPr/>
            <p:nvPr/>
          </p:nvSpPr>
          <p:spPr>
            <a:xfrm>
              <a:off x="2301177" y="6139824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00E0906-8A4E-4C72-B796-A0B83C8817D4}"/>
              </a:ext>
            </a:extLst>
          </p:cNvPr>
          <p:cNvGrpSpPr/>
          <p:nvPr/>
        </p:nvGrpSpPr>
        <p:grpSpPr>
          <a:xfrm>
            <a:off x="482293" y="5650653"/>
            <a:ext cx="1943862" cy="529218"/>
            <a:chOff x="448086" y="5650653"/>
            <a:chExt cx="1943862" cy="52921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8BC50-1FDA-4C5A-9017-6CC992D19D7F}"/>
                </a:ext>
              </a:extLst>
            </p:cNvPr>
            <p:cNvSpPr txBox="1"/>
            <p:nvPr/>
          </p:nvSpPr>
          <p:spPr>
            <a:xfrm>
              <a:off x="448086" y="5650653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98B538-E50A-4882-9ED8-3BE98843F35F}"/>
                </a:ext>
              </a:extLst>
            </p:cNvPr>
            <p:cNvCxnSpPr>
              <a:cxnSpLocks/>
              <a:stCxn id="38" idx="3"/>
              <a:endCxn id="130" idx="1"/>
            </p:cNvCxnSpPr>
            <p:nvPr/>
          </p:nvCxnSpPr>
          <p:spPr>
            <a:xfrm>
              <a:off x="1985686" y="5804542"/>
              <a:ext cx="328213" cy="297280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1B4E336-171F-4C6C-A789-AEB4787C881A}"/>
                </a:ext>
              </a:extLst>
            </p:cNvPr>
            <p:cNvSpPr/>
            <p:nvPr/>
          </p:nvSpPr>
          <p:spPr>
            <a:xfrm>
              <a:off x="2300508" y="6088431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C7CF1B2-79E8-4999-9268-8BD11AFD1F1F}"/>
              </a:ext>
            </a:extLst>
          </p:cNvPr>
          <p:cNvGrpSpPr/>
          <p:nvPr/>
        </p:nvGrpSpPr>
        <p:grpSpPr>
          <a:xfrm>
            <a:off x="607788" y="6010574"/>
            <a:ext cx="1784160" cy="307777"/>
            <a:chOff x="607788" y="6010574"/>
            <a:chExt cx="1784160" cy="3077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6BD57-973A-49D4-B7D9-FC8D9AC69E7C}"/>
                </a:ext>
              </a:extLst>
            </p:cNvPr>
            <p:cNvSpPr txBox="1"/>
            <p:nvPr/>
          </p:nvSpPr>
          <p:spPr>
            <a:xfrm>
              <a:off x="607788" y="6010574"/>
              <a:ext cx="1380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56483E3-90F8-4DE4-81E4-3BFF3A3D7C92}"/>
                </a:ext>
              </a:extLst>
            </p:cNvPr>
            <p:cNvCxnSpPr>
              <a:cxnSpLocks/>
              <a:stCxn id="44" idx="3"/>
              <a:endCxn id="131" idx="2"/>
            </p:cNvCxnSpPr>
            <p:nvPr/>
          </p:nvCxnSpPr>
          <p:spPr>
            <a:xfrm>
              <a:off x="1988295" y="6164463"/>
              <a:ext cx="312213" cy="6715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625A186-BD9E-4381-96DC-7749BFB6EF2E}"/>
                </a:ext>
              </a:extLst>
            </p:cNvPr>
            <p:cNvSpPr/>
            <p:nvPr/>
          </p:nvSpPr>
          <p:spPr>
            <a:xfrm>
              <a:off x="2300508" y="618590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829BD98F-E180-4D77-9E66-6A1C05A7C03F}"/>
              </a:ext>
            </a:extLst>
          </p:cNvPr>
          <p:cNvGrpSpPr/>
          <p:nvPr/>
        </p:nvGrpSpPr>
        <p:grpSpPr>
          <a:xfrm>
            <a:off x="1087124" y="6176735"/>
            <a:ext cx="1304824" cy="307777"/>
            <a:chOff x="1087124" y="6176735"/>
            <a:chExt cx="1304824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474E5-1796-415B-BE5B-3639F229473D}"/>
                </a:ext>
              </a:extLst>
            </p:cNvPr>
            <p:cNvSpPr txBox="1"/>
            <p:nvPr/>
          </p:nvSpPr>
          <p:spPr>
            <a:xfrm>
              <a:off x="1087124" y="617673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D544E51-DA1A-4177-83AA-5F8E26A655D2}"/>
                </a:ext>
              </a:extLst>
            </p:cNvPr>
            <p:cNvCxnSpPr>
              <a:cxnSpLocks/>
              <a:stCxn id="47" idx="3"/>
              <a:endCxn id="132" idx="2"/>
            </p:cNvCxnSpPr>
            <p:nvPr/>
          </p:nvCxnSpPr>
          <p:spPr>
            <a:xfrm flipV="1">
              <a:off x="1993141" y="6265540"/>
              <a:ext cx="307367" cy="65084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03CE4C2-A386-4341-B95E-0276FA000DF4}"/>
                </a:ext>
              </a:extLst>
            </p:cNvPr>
            <p:cNvSpPr/>
            <p:nvPr/>
          </p:nvSpPr>
          <p:spPr>
            <a:xfrm>
              <a:off x="2300508" y="621982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DFF4A52B-3786-4738-BB7E-A7B90B4AA560}"/>
              </a:ext>
            </a:extLst>
          </p:cNvPr>
          <p:cNvGrpSpPr/>
          <p:nvPr/>
        </p:nvGrpSpPr>
        <p:grpSpPr>
          <a:xfrm>
            <a:off x="713393" y="6317923"/>
            <a:ext cx="1678555" cy="351344"/>
            <a:chOff x="713393" y="6317923"/>
            <a:chExt cx="1678555" cy="35134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49878-0191-4B56-A720-B32F4B4A2297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B2EE9A-3D6B-40AF-B92B-95551B700BA3}"/>
                </a:ext>
              </a:extLst>
            </p:cNvPr>
            <p:cNvCxnSpPr>
              <a:cxnSpLocks/>
              <a:stCxn id="50" idx="3"/>
              <a:endCxn id="133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BA51279-92AE-43D3-A7DA-9B25888CE422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2AC9CA32-C51A-43FC-AB62-B32056842E56}"/>
              </a:ext>
            </a:extLst>
          </p:cNvPr>
          <p:cNvGrpSpPr/>
          <p:nvPr/>
        </p:nvGrpSpPr>
        <p:grpSpPr>
          <a:xfrm>
            <a:off x="3356487" y="4878350"/>
            <a:ext cx="1824737" cy="360592"/>
            <a:chOff x="3356487" y="4878350"/>
            <a:chExt cx="1824737" cy="360592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8556E3C-5D6D-4796-9772-909AAD7B7244}"/>
                </a:ext>
              </a:extLst>
            </p:cNvPr>
            <p:cNvSpPr txBox="1"/>
            <p:nvPr/>
          </p:nvSpPr>
          <p:spPr>
            <a:xfrm>
              <a:off x="3356487" y="4878350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C4DFC7E-76F3-4FD9-871C-01EC955BF2C3}"/>
                </a:ext>
              </a:extLst>
            </p:cNvPr>
            <p:cNvCxnSpPr>
              <a:cxnSpLocks/>
              <a:stCxn id="226" idx="3"/>
              <a:endCxn id="242" idx="2"/>
            </p:cNvCxnSpPr>
            <p:nvPr/>
          </p:nvCxnSpPr>
          <p:spPr>
            <a:xfrm>
              <a:off x="4708139" y="5032239"/>
              <a:ext cx="381645" cy="160983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6C3B720-DDB1-4837-AA7E-43563758ED42}"/>
                </a:ext>
              </a:extLst>
            </p:cNvPr>
            <p:cNvSpPr/>
            <p:nvPr/>
          </p:nvSpPr>
          <p:spPr>
            <a:xfrm>
              <a:off x="5089784" y="5147502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E55FD1A-6A41-4233-9792-EB6378DE71BB}"/>
              </a:ext>
            </a:extLst>
          </p:cNvPr>
          <p:cNvGrpSpPr/>
          <p:nvPr/>
        </p:nvGrpSpPr>
        <p:grpSpPr>
          <a:xfrm>
            <a:off x="3154455" y="5320186"/>
            <a:ext cx="2062919" cy="307777"/>
            <a:chOff x="3120248" y="5320186"/>
            <a:chExt cx="2062919" cy="307777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6DB43A-EC04-47F6-B960-FFE071D86079}"/>
                </a:ext>
              </a:extLst>
            </p:cNvPr>
            <p:cNvSpPr txBox="1"/>
            <p:nvPr/>
          </p:nvSpPr>
          <p:spPr>
            <a:xfrm>
              <a:off x="3120248" y="53201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5B234FD-8F47-46FF-9699-DD81D842BE68}"/>
                </a:ext>
              </a:extLst>
            </p:cNvPr>
            <p:cNvCxnSpPr>
              <a:cxnSpLocks/>
              <a:stCxn id="228" idx="3"/>
              <a:endCxn id="244" idx="2"/>
            </p:cNvCxnSpPr>
            <p:nvPr/>
          </p:nvCxnSpPr>
          <p:spPr>
            <a:xfrm flipV="1">
              <a:off x="4710748" y="5425683"/>
              <a:ext cx="380979" cy="48392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354E7FA-C8BF-4049-AD7D-6A24015895BD}"/>
                </a:ext>
              </a:extLst>
            </p:cNvPr>
            <p:cNvSpPr/>
            <p:nvPr/>
          </p:nvSpPr>
          <p:spPr>
            <a:xfrm>
              <a:off x="5091727" y="5379963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09AD9466-9F70-4223-8788-0C8BDBE9819A}"/>
              </a:ext>
            </a:extLst>
          </p:cNvPr>
          <p:cNvGrpSpPr/>
          <p:nvPr/>
        </p:nvGrpSpPr>
        <p:grpSpPr>
          <a:xfrm>
            <a:off x="3759652" y="5698430"/>
            <a:ext cx="1422430" cy="322497"/>
            <a:chOff x="3759652" y="5698430"/>
            <a:chExt cx="1422430" cy="322497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4C12191-F159-44FC-995C-28E32F54892B}"/>
                </a:ext>
              </a:extLst>
            </p:cNvPr>
            <p:cNvSpPr txBox="1"/>
            <p:nvPr/>
          </p:nvSpPr>
          <p:spPr>
            <a:xfrm>
              <a:off x="3759652" y="5713150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DBC4F35-8BED-4DE1-8D2D-EF8101CD88D6}"/>
                </a:ext>
              </a:extLst>
            </p:cNvPr>
            <p:cNvCxnSpPr>
              <a:cxnSpLocks/>
              <a:stCxn id="230" idx="3"/>
              <a:endCxn id="246" idx="2"/>
            </p:cNvCxnSpPr>
            <p:nvPr/>
          </p:nvCxnSpPr>
          <p:spPr>
            <a:xfrm flipV="1">
              <a:off x="4718569" y="5744150"/>
              <a:ext cx="372073" cy="12288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DD1E25-1062-4552-9E82-1B2732420D9E}"/>
                </a:ext>
              </a:extLst>
            </p:cNvPr>
            <p:cNvSpPr/>
            <p:nvPr/>
          </p:nvSpPr>
          <p:spPr>
            <a:xfrm>
              <a:off x="5090642" y="569843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29CE4A4F-B670-4BC9-9DD5-94E29101F500}"/>
              </a:ext>
            </a:extLst>
          </p:cNvPr>
          <p:cNvGrpSpPr/>
          <p:nvPr/>
        </p:nvGrpSpPr>
        <p:grpSpPr>
          <a:xfrm>
            <a:off x="6148862" y="5202082"/>
            <a:ext cx="1805502" cy="307777"/>
            <a:chOff x="6148862" y="5202082"/>
            <a:chExt cx="1805502" cy="307777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CD9254-4928-4673-817A-661880DB365E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CD7F1AE-0CC9-4A25-ABFE-588E2DED382E}"/>
                </a:ext>
              </a:extLst>
            </p:cNvPr>
            <p:cNvCxnSpPr>
              <a:cxnSpLocks/>
              <a:stCxn id="302" idx="3"/>
              <a:endCxn id="318" idx="2"/>
            </p:cNvCxnSpPr>
            <p:nvPr/>
          </p:nvCxnSpPr>
          <p:spPr>
            <a:xfrm>
              <a:off x="7481279" y="5355971"/>
              <a:ext cx="381645" cy="49008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D1CB839-F891-4721-AB14-B435D03FFD90}"/>
                </a:ext>
              </a:extLst>
            </p:cNvPr>
            <p:cNvSpPr/>
            <p:nvPr/>
          </p:nvSpPr>
          <p:spPr>
            <a:xfrm>
              <a:off x="7862924" y="5359259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D043B94-F890-4D65-A34B-8C8CEE904AEA}"/>
              </a:ext>
            </a:extLst>
          </p:cNvPr>
          <p:cNvGrpSpPr/>
          <p:nvPr/>
        </p:nvGrpSpPr>
        <p:grpSpPr>
          <a:xfrm>
            <a:off x="5930801" y="4385436"/>
            <a:ext cx="2059713" cy="307777"/>
            <a:chOff x="5896594" y="4385436"/>
            <a:chExt cx="2059713" cy="307777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1660DAA-BD00-4E94-B155-D8B9A4E519E0}"/>
                </a:ext>
              </a:extLst>
            </p:cNvPr>
            <p:cNvSpPr txBox="1"/>
            <p:nvPr/>
          </p:nvSpPr>
          <p:spPr>
            <a:xfrm>
              <a:off x="5896594" y="4385436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3.1%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25D2AA1-5F37-45CB-8C32-38C20F75D9C8}"/>
                </a:ext>
              </a:extLst>
            </p:cNvPr>
            <p:cNvCxnSpPr>
              <a:cxnSpLocks/>
              <a:stCxn id="304" idx="3"/>
              <a:endCxn id="320" idx="2"/>
            </p:cNvCxnSpPr>
            <p:nvPr/>
          </p:nvCxnSpPr>
          <p:spPr>
            <a:xfrm>
              <a:off x="7483888" y="4539325"/>
              <a:ext cx="380979" cy="1073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41A1CD5-5CED-4AF8-87F7-B69BC67CFDD7}"/>
                </a:ext>
              </a:extLst>
            </p:cNvPr>
            <p:cNvSpPr/>
            <p:nvPr/>
          </p:nvSpPr>
          <p:spPr>
            <a:xfrm>
              <a:off x="7864867" y="4494678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F8ED5EB3-69A9-4159-9B9F-827616BA5261}"/>
              </a:ext>
            </a:extLst>
          </p:cNvPr>
          <p:cNvGrpSpPr/>
          <p:nvPr/>
        </p:nvGrpSpPr>
        <p:grpSpPr>
          <a:xfrm>
            <a:off x="6058534" y="5894371"/>
            <a:ext cx="1895830" cy="432135"/>
            <a:chOff x="6058534" y="5894371"/>
            <a:chExt cx="1895830" cy="432135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FBAC98-0D36-488E-A726-C3F7124D3260}"/>
                </a:ext>
              </a:extLst>
            </p:cNvPr>
            <p:cNvSpPr txBox="1"/>
            <p:nvPr/>
          </p:nvSpPr>
          <p:spPr>
            <a:xfrm>
              <a:off x="6058534" y="6018729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1.0%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08E1D0B-A59A-4637-9E38-83AC6D9D9568}"/>
                </a:ext>
              </a:extLst>
            </p:cNvPr>
            <p:cNvCxnSpPr>
              <a:cxnSpLocks/>
              <a:stCxn id="305" idx="3"/>
              <a:endCxn id="321" idx="2"/>
            </p:cNvCxnSpPr>
            <p:nvPr/>
          </p:nvCxnSpPr>
          <p:spPr>
            <a:xfrm flipV="1">
              <a:off x="7488734" y="5940091"/>
              <a:ext cx="374190" cy="232527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4D19FB25-775A-424B-85CC-EEEC16EF36FF}"/>
                </a:ext>
              </a:extLst>
            </p:cNvPr>
            <p:cNvSpPr/>
            <p:nvPr/>
          </p:nvSpPr>
          <p:spPr>
            <a:xfrm>
              <a:off x="7862924" y="589437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524AF69B-9FC3-4A46-8A10-C4286C53A7A7}"/>
              </a:ext>
            </a:extLst>
          </p:cNvPr>
          <p:cNvGrpSpPr/>
          <p:nvPr/>
        </p:nvGrpSpPr>
        <p:grpSpPr>
          <a:xfrm>
            <a:off x="6531359" y="5513222"/>
            <a:ext cx="1423863" cy="307777"/>
            <a:chOff x="6531359" y="5513222"/>
            <a:chExt cx="1423863" cy="307777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7EF68E6-0B3F-48EC-BEE3-2C41E6B6F79D}"/>
                </a:ext>
              </a:extLst>
            </p:cNvPr>
            <p:cNvSpPr txBox="1"/>
            <p:nvPr/>
          </p:nvSpPr>
          <p:spPr>
            <a:xfrm>
              <a:off x="6531359" y="551322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16E0666-46E6-45DA-9C61-30CFF9833832}"/>
                </a:ext>
              </a:extLst>
            </p:cNvPr>
            <p:cNvCxnSpPr>
              <a:cxnSpLocks/>
              <a:stCxn id="306" idx="3"/>
              <a:endCxn id="322" idx="2"/>
            </p:cNvCxnSpPr>
            <p:nvPr/>
          </p:nvCxnSpPr>
          <p:spPr>
            <a:xfrm flipV="1">
              <a:off x="7487070" y="5608712"/>
              <a:ext cx="376712" cy="5839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2007F4F-0CDF-40F8-9317-2867222D4D20}"/>
                </a:ext>
              </a:extLst>
            </p:cNvPr>
            <p:cNvSpPr/>
            <p:nvPr/>
          </p:nvSpPr>
          <p:spPr>
            <a:xfrm>
              <a:off x="7863782" y="5562992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7BFF900-2C6A-4033-942C-CB14B3D56C3B}"/>
              </a:ext>
            </a:extLst>
          </p:cNvPr>
          <p:cNvGrpSpPr/>
          <p:nvPr/>
        </p:nvGrpSpPr>
        <p:grpSpPr>
          <a:xfrm>
            <a:off x="8835306" y="6027023"/>
            <a:ext cx="1895830" cy="307777"/>
            <a:chOff x="8835306" y="6027023"/>
            <a:chExt cx="1895830" cy="307777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97B46E77-6F0E-4183-9EDA-258E7376A906}"/>
                </a:ext>
              </a:extLst>
            </p:cNvPr>
            <p:cNvSpPr txBox="1"/>
            <p:nvPr/>
          </p:nvSpPr>
          <p:spPr>
            <a:xfrm>
              <a:off x="8835306" y="602702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ADFF054-2FE2-407F-8826-A99B54789B31}"/>
                </a:ext>
              </a:extLst>
            </p:cNvPr>
            <p:cNvCxnSpPr>
              <a:cxnSpLocks/>
              <a:stCxn id="382" idx="3"/>
              <a:endCxn id="398" idx="2"/>
            </p:cNvCxnSpPr>
            <p:nvPr/>
          </p:nvCxnSpPr>
          <p:spPr>
            <a:xfrm>
              <a:off x="10265506" y="6180912"/>
              <a:ext cx="374190" cy="3254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61C8F6-DE7F-409A-9E62-A111141D5948}"/>
                </a:ext>
              </a:extLst>
            </p:cNvPr>
            <p:cNvSpPr/>
            <p:nvPr/>
          </p:nvSpPr>
          <p:spPr>
            <a:xfrm>
              <a:off x="10639696" y="6167740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0BA6D34-5DDA-4C8C-9FB2-D0C69DA8C999}"/>
              </a:ext>
            </a:extLst>
          </p:cNvPr>
          <p:cNvGrpSpPr/>
          <p:nvPr/>
        </p:nvGrpSpPr>
        <p:grpSpPr>
          <a:xfrm>
            <a:off x="441028" y="5261516"/>
            <a:ext cx="1950920" cy="307777"/>
            <a:chOff x="441028" y="5261516"/>
            <a:chExt cx="1950920" cy="307777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A40C9BE-2A74-42B8-AE53-A675F1C90FC0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115F407-389D-4770-9DBD-2CF330F496D7}"/>
                </a:ext>
              </a:extLst>
            </p:cNvPr>
            <p:cNvCxnSpPr>
              <a:cxnSpLocks/>
              <a:stCxn id="190" idx="3"/>
              <a:endCxn id="193" idx="2"/>
            </p:cNvCxnSpPr>
            <p:nvPr/>
          </p:nvCxnSpPr>
          <p:spPr>
            <a:xfrm flipV="1">
              <a:off x="1983438" y="5401691"/>
              <a:ext cx="317070" cy="13714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8347AD6-53E0-4BE1-83A1-27380F4A6DB1}"/>
                </a:ext>
              </a:extLst>
            </p:cNvPr>
            <p:cNvSpPr/>
            <p:nvPr/>
          </p:nvSpPr>
          <p:spPr>
            <a:xfrm>
              <a:off x="2300508" y="5355971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FC1E166-2C22-44ED-AC6E-6051737FF148}"/>
              </a:ext>
            </a:extLst>
          </p:cNvPr>
          <p:cNvGrpSpPr/>
          <p:nvPr/>
        </p:nvGrpSpPr>
        <p:grpSpPr>
          <a:xfrm>
            <a:off x="3160275" y="4177609"/>
            <a:ext cx="2022892" cy="307777"/>
            <a:chOff x="3160275" y="4177609"/>
            <a:chExt cx="2022892" cy="307777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9172A60-EC72-4790-B81C-035A0056B970}"/>
                </a:ext>
              </a:extLst>
            </p:cNvPr>
            <p:cNvSpPr txBox="1"/>
            <p:nvPr/>
          </p:nvSpPr>
          <p:spPr>
            <a:xfrm>
              <a:off x="3160275" y="417760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3.4%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72D02EB-BE17-458E-A2E8-63550DB64368}"/>
                </a:ext>
              </a:extLst>
            </p:cNvPr>
            <p:cNvCxnSpPr>
              <a:cxnSpLocks/>
              <a:stCxn id="195" idx="3"/>
              <a:endCxn id="197" idx="2"/>
            </p:cNvCxnSpPr>
            <p:nvPr/>
          </p:nvCxnSpPr>
          <p:spPr>
            <a:xfrm flipV="1">
              <a:off x="4705891" y="4327816"/>
              <a:ext cx="385836" cy="3682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53721DF-EB46-4DA8-8432-681C9AC48A8B}"/>
                </a:ext>
              </a:extLst>
            </p:cNvPr>
            <p:cNvSpPr/>
            <p:nvPr/>
          </p:nvSpPr>
          <p:spPr>
            <a:xfrm>
              <a:off x="5091727" y="4282096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4A0DFEC-01AA-4235-AC5E-DBAD819ABFAF}"/>
              </a:ext>
            </a:extLst>
          </p:cNvPr>
          <p:cNvGrpSpPr/>
          <p:nvPr/>
        </p:nvGrpSpPr>
        <p:grpSpPr>
          <a:xfrm>
            <a:off x="5933415" y="3704152"/>
            <a:ext cx="2022892" cy="307777"/>
            <a:chOff x="5933415" y="3704152"/>
            <a:chExt cx="2022892" cy="307777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D14F37E-9646-4B35-841D-43C254D34536}"/>
                </a:ext>
              </a:extLst>
            </p:cNvPr>
            <p:cNvSpPr txBox="1"/>
            <p:nvPr/>
          </p:nvSpPr>
          <p:spPr>
            <a:xfrm>
              <a:off x="5933415" y="370415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4.1%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E7D9EEC-A7BE-49B0-AC9C-0C7F84B11D3B}"/>
                </a:ext>
              </a:extLst>
            </p:cNvPr>
            <p:cNvCxnSpPr>
              <a:cxnSpLocks/>
              <a:stCxn id="199" idx="3"/>
              <a:endCxn id="201" idx="2"/>
            </p:cNvCxnSpPr>
            <p:nvPr/>
          </p:nvCxnSpPr>
          <p:spPr>
            <a:xfrm>
              <a:off x="7479031" y="3858041"/>
              <a:ext cx="385836" cy="1907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AA81035-08B4-40AF-B6C2-B55156F7EAAC}"/>
                </a:ext>
              </a:extLst>
            </p:cNvPr>
            <p:cNvSpPr/>
            <p:nvPr/>
          </p:nvSpPr>
          <p:spPr>
            <a:xfrm>
              <a:off x="7864867" y="3814228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0776D79-4042-46E7-88DC-9352B9307AB4}"/>
              </a:ext>
            </a:extLst>
          </p:cNvPr>
          <p:cNvGrpSpPr/>
          <p:nvPr/>
        </p:nvGrpSpPr>
        <p:grpSpPr>
          <a:xfrm>
            <a:off x="8713393" y="5860517"/>
            <a:ext cx="2019686" cy="379580"/>
            <a:chOff x="8713393" y="5860517"/>
            <a:chExt cx="2019686" cy="379580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1C4B7E0F-799F-422B-8CFE-1851C15F70E5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361B2F-CB94-4D19-A3F4-1FAB97A79A84}"/>
                </a:ext>
              </a:extLst>
            </p:cNvPr>
            <p:cNvCxnSpPr>
              <a:cxnSpLocks/>
              <a:stCxn id="203" idx="3"/>
              <a:endCxn id="205" idx="2"/>
            </p:cNvCxnSpPr>
            <p:nvPr/>
          </p:nvCxnSpPr>
          <p:spPr>
            <a:xfrm>
              <a:off x="10255803" y="6014406"/>
              <a:ext cx="385836" cy="179971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392F98C-5C6E-49EA-9297-F0EF1E6115E0}"/>
                </a:ext>
              </a:extLst>
            </p:cNvPr>
            <p:cNvSpPr/>
            <p:nvPr/>
          </p:nvSpPr>
          <p:spPr>
            <a:xfrm>
              <a:off x="10641639" y="6148657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997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3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4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1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2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5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6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3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4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1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2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9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0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940A9707-1011-4DEF-8C9B-797796AD6456}"/>
              </a:ext>
            </a:extLst>
          </p:cNvPr>
          <p:cNvGrpSpPr/>
          <p:nvPr/>
        </p:nvGrpSpPr>
        <p:grpSpPr>
          <a:xfrm>
            <a:off x="3265767" y="5159203"/>
            <a:ext cx="1915457" cy="307777"/>
            <a:chOff x="3265767" y="5159203"/>
            <a:chExt cx="1915457" cy="3077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DE9CBB-64CE-457F-913F-8E437A84BEC8}"/>
                </a:ext>
              </a:extLst>
            </p:cNvPr>
            <p:cNvSpPr txBox="1"/>
            <p:nvPr/>
          </p:nvSpPr>
          <p:spPr>
            <a:xfrm>
              <a:off x="3265767" y="5159203"/>
              <a:ext cx="144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Sri Lanka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12DF6F8-9B18-4CDB-9FDA-E9FA18785C46}"/>
                </a:ext>
              </a:extLst>
            </p:cNvPr>
            <p:cNvCxnSpPr>
              <a:cxnSpLocks/>
              <a:stCxn id="227" idx="3"/>
              <a:endCxn id="243" idx="2"/>
            </p:cNvCxnSpPr>
            <p:nvPr/>
          </p:nvCxnSpPr>
          <p:spPr>
            <a:xfrm>
              <a:off x="4711997" y="5313092"/>
              <a:ext cx="377787" cy="77860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23CB6B07-BDA7-4D19-AB9F-ED5A9965C03C}"/>
                </a:ext>
              </a:extLst>
            </p:cNvPr>
            <p:cNvSpPr/>
            <p:nvPr/>
          </p:nvSpPr>
          <p:spPr>
            <a:xfrm>
              <a:off x="5089784" y="534523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799E58D4-2B96-429F-B58A-D2C2A51A0D62}"/>
              </a:ext>
            </a:extLst>
          </p:cNvPr>
          <p:cNvGrpSpPr/>
          <p:nvPr/>
        </p:nvGrpSpPr>
        <p:grpSpPr>
          <a:xfrm>
            <a:off x="3320660" y="5436672"/>
            <a:ext cx="1860564" cy="367869"/>
            <a:chOff x="3320660" y="5436672"/>
            <a:chExt cx="1860564" cy="36786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D03B05B-4670-43E9-BDDE-F75A9C13D8AA}"/>
                </a:ext>
              </a:extLst>
            </p:cNvPr>
            <p:cNvSpPr txBox="1"/>
            <p:nvPr/>
          </p:nvSpPr>
          <p:spPr>
            <a:xfrm>
              <a:off x="3320660" y="5496764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Jamaica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1.7%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2F430CE-6A98-4F27-AE16-6DF3C4C8EDE3}"/>
                </a:ext>
              </a:extLst>
            </p:cNvPr>
            <p:cNvCxnSpPr>
              <a:cxnSpLocks/>
              <a:stCxn id="229" idx="3"/>
              <a:endCxn id="245" idx="2"/>
            </p:cNvCxnSpPr>
            <p:nvPr/>
          </p:nvCxnSpPr>
          <p:spPr>
            <a:xfrm flipV="1">
              <a:off x="4715594" y="5482392"/>
              <a:ext cx="374190" cy="16826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CE3B1C6-31F7-442D-A366-57E4D18C6949}"/>
                </a:ext>
              </a:extLst>
            </p:cNvPr>
            <p:cNvSpPr/>
            <p:nvPr/>
          </p:nvSpPr>
          <p:spPr>
            <a:xfrm>
              <a:off x="5089784" y="543667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4C2206D3-B9A1-4A55-A09C-764FAE86F427}"/>
              </a:ext>
            </a:extLst>
          </p:cNvPr>
          <p:cNvGrpSpPr/>
          <p:nvPr/>
        </p:nvGrpSpPr>
        <p:grpSpPr>
          <a:xfrm>
            <a:off x="6255313" y="5358185"/>
            <a:ext cx="1699051" cy="307777"/>
            <a:chOff x="6255313" y="5358185"/>
            <a:chExt cx="1699051" cy="307777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3B7F3A2-12D6-42E0-BCF4-6A36FAA60DC4}"/>
                </a:ext>
              </a:extLst>
            </p:cNvPr>
            <p:cNvSpPr txBox="1"/>
            <p:nvPr/>
          </p:nvSpPr>
          <p:spPr>
            <a:xfrm>
              <a:off x="6255313" y="5358185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Taiwan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1.6%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E381E5E-713B-4D93-BB96-CAB58696194F}"/>
                </a:ext>
              </a:extLst>
            </p:cNvPr>
            <p:cNvCxnSpPr>
              <a:cxnSpLocks/>
              <a:stCxn id="303" idx="3"/>
              <a:endCxn id="319" idx="2"/>
            </p:cNvCxnSpPr>
            <p:nvPr/>
          </p:nvCxnSpPr>
          <p:spPr>
            <a:xfrm>
              <a:off x="7485137" y="5512074"/>
              <a:ext cx="377787" cy="27534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36FB2F95-4C70-463F-A386-BA889261B51D}"/>
                </a:ext>
              </a:extLst>
            </p:cNvPr>
            <p:cNvSpPr/>
            <p:nvPr/>
          </p:nvSpPr>
          <p:spPr>
            <a:xfrm>
              <a:off x="7862924" y="5493888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08244C83-CA83-4572-8507-616DE11F6755}"/>
              </a:ext>
            </a:extLst>
          </p:cNvPr>
          <p:cNvGrpSpPr/>
          <p:nvPr/>
        </p:nvGrpSpPr>
        <p:grpSpPr>
          <a:xfrm>
            <a:off x="9260041" y="4997395"/>
            <a:ext cx="1472575" cy="307777"/>
            <a:chOff x="9260041" y="4997395"/>
            <a:chExt cx="1472575" cy="307777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F86B2BA5-B796-4B36-8926-8246755E93D9}"/>
                </a:ext>
              </a:extLst>
            </p:cNvPr>
            <p:cNvSpPr txBox="1"/>
            <p:nvPr/>
          </p:nvSpPr>
          <p:spPr>
            <a:xfrm>
              <a:off x="9260041" y="4997395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Haiti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2.0%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41706A2-84FA-4EFF-B0C4-7A19B99E2C36}"/>
                </a:ext>
              </a:extLst>
            </p:cNvPr>
            <p:cNvCxnSpPr>
              <a:cxnSpLocks/>
              <a:stCxn id="376" idx="3"/>
              <a:endCxn id="392" idx="2"/>
            </p:cNvCxnSpPr>
            <p:nvPr/>
          </p:nvCxnSpPr>
          <p:spPr>
            <a:xfrm>
              <a:off x="10263842" y="5151284"/>
              <a:ext cx="377334" cy="104105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06CE0722-5152-42E0-8034-ABBDB4CE457B}"/>
                </a:ext>
              </a:extLst>
            </p:cNvPr>
            <p:cNvSpPr/>
            <p:nvPr/>
          </p:nvSpPr>
          <p:spPr>
            <a:xfrm>
              <a:off x="10641176" y="520966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4B488"/>
                </a:solidFill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8E6ACBD5-2058-467A-A1F9-931F5F9298BF}"/>
              </a:ext>
            </a:extLst>
          </p:cNvPr>
          <p:cNvGrpSpPr/>
          <p:nvPr/>
        </p:nvGrpSpPr>
        <p:grpSpPr>
          <a:xfrm>
            <a:off x="9005785" y="5364678"/>
            <a:ext cx="1725351" cy="353391"/>
            <a:chOff x="9005785" y="5364678"/>
            <a:chExt cx="1725351" cy="353391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872865E8-0337-4B35-9DDA-F757DCB21E8F}"/>
                </a:ext>
              </a:extLst>
            </p:cNvPr>
            <p:cNvSpPr txBox="1"/>
            <p:nvPr/>
          </p:nvSpPr>
          <p:spPr>
            <a:xfrm>
              <a:off x="9005785" y="536467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Algeria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9DCACC0-DD36-415D-A014-6DB6D9F502A5}"/>
                </a:ext>
              </a:extLst>
            </p:cNvPr>
            <p:cNvCxnSpPr>
              <a:cxnSpLocks/>
              <a:stCxn id="379" idx="3"/>
              <a:endCxn id="395" idx="2"/>
            </p:cNvCxnSpPr>
            <p:nvPr/>
          </p:nvCxnSpPr>
          <p:spPr>
            <a:xfrm>
              <a:off x="10258051" y="5518567"/>
              <a:ext cx="381645" cy="15378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B65558D-D7FD-4E57-84B7-23257088B920}"/>
                </a:ext>
              </a:extLst>
            </p:cNvPr>
            <p:cNvSpPr/>
            <p:nvPr/>
          </p:nvSpPr>
          <p:spPr>
            <a:xfrm>
              <a:off x="10639696" y="562662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DDBEBAD5-19C2-4F8E-A4FB-AE5232742420}"/>
              </a:ext>
            </a:extLst>
          </p:cNvPr>
          <p:cNvGrpSpPr/>
          <p:nvPr/>
        </p:nvGrpSpPr>
        <p:grpSpPr>
          <a:xfrm>
            <a:off x="8841682" y="5210790"/>
            <a:ext cx="1896094" cy="457160"/>
            <a:chOff x="8841682" y="5210790"/>
            <a:chExt cx="1896094" cy="457160"/>
          </a:xfrm>
        </p:grpSpPr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AB83385-B1FA-4686-8FEF-685B03E2A8B6}"/>
                </a:ext>
              </a:extLst>
            </p:cNvPr>
            <p:cNvSpPr txBox="1"/>
            <p:nvPr/>
          </p:nvSpPr>
          <p:spPr>
            <a:xfrm>
              <a:off x="8841682" y="521079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Morocco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3BF1CFC3-48A0-4749-9711-2EB7FA52BCAF}"/>
                </a:ext>
              </a:extLst>
            </p:cNvPr>
            <p:cNvCxnSpPr>
              <a:cxnSpLocks/>
              <a:stCxn id="381" idx="3"/>
              <a:endCxn id="397" idx="2"/>
            </p:cNvCxnSpPr>
            <p:nvPr/>
          </p:nvCxnSpPr>
          <p:spPr>
            <a:xfrm>
              <a:off x="10260660" y="5364679"/>
              <a:ext cx="385676" cy="25755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41CB628-7F64-4AE9-A724-F4EFBDFBB0F5}"/>
                </a:ext>
              </a:extLst>
            </p:cNvPr>
            <p:cNvSpPr/>
            <p:nvPr/>
          </p:nvSpPr>
          <p:spPr>
            <a:xfrm>
              <a:off x="10646336" y="5576510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4B488"/>
                </a:solidFill>
              </a:endParaRP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0CF4A19B-EC5B-4CCA-9E55-904329E82E70}"/>
              </a:ext>
            </a:extLst>
          </p:cNvPr>
          <p:cNvGrpSpPr/>
          <p:nvPr/>
        </p:nvGrpSpPr>
        <p:grpSpPr>
          <a:xfrm>
            <a:off x="8880129" y="5709275"/>
            <a:ext cx="1851865" cy="337731"/>
            <a:chOff x="8880129" y="5709275"/>
            <a:chExt cx="1851865" cy="337731"/>
          </a:xfrm>
        </p:grpSpPr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44594B80-D038-4B7A-8F3A-7ED5DBD73720}"/>
                </a:ext>
              </a:extLst>
            </p:cNvPr>
            <p:cNvSpPr txBox="1"/>
            <p:nvPr/>
          </p:nvSpPr>
          <p:spPr>
            <a:xfrm>
              <a:off x="8880129" y="5709275"/>
              <a:ext cx="1383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Lebanon  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.9%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9EF8E61-85F5-44F7-A4E2-4FA0EF167C09}"/>
                </a:ext>
              </a:extLst>
            </p:cNvPr>
            <p:cNvCxnSpPr>
              <a:cxnSpLocks/>
              <a:stCxn id="383" idx="3"/>
              <a:endCxn id="399" idx="2"/>
            </p:cNvCxnSpPr>
            <p:nvPr/>
          </p:nvCxnSpPr>
          <p:spPr>
            <a:xfrm>
              <a:off x="10263842" y="5863164"/>
              <a:ext cx="376712" cy="13812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51E6D32-E084-4198-83F7-6CED62B27135}"/>
                </a:ext>
              </a:extLst>
            </p:cNvPr>
            <p:cNvSpPr/>
            <p:nvPr/>
          </p:nvSpPr>
          <p:spPr>
            <a:xfrm>
              <a:off x="10640554" y="5955566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4B488"/>
                </a:solidFill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8C77347-98FA-4661-B553-19CEE3E8A20B}"/>
              </a:ext>
            </a:extLst>
          </p:cNvPr>
          <p:cNvGrpSpPr/>
          <p:nvPr/>
        </p:nvGrpSpPr>
        <p:grpSpPr>
          <a:xfrm>
            <a:off x="713393" y="6317923"/>
            <a:ext cx="1678555" cy="351344"/>
            <a:chOff x="713393" y="6317923"/>
            <a:chExt cx="1678555" cy="351344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1BE0CC6-B818-4323-89F2-5F2C74FF924A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94C90AB-F385-4D68-B90E-362592D2C5AA}"/>
                </a:ext>
              </a:extLst>
            </p:cNvPr>
            <p:cNvCxnSpPr>
              <a:cxnSpLocks/>
              <a:stCxn id="141" idx="3"/>
              <a:endCxn id="143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7A8422B-2847-41D6-9B86-5B45E92307F6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EEE53D5-70B4-4613-8327-092285BF76CE}"/>
              </a:ext>
            </a:extLst>
          </p:cNvPr>
          <p:cNvGrpSpPr/>
          <p:nvPr/>
        </p:nvGrpSpPr>
        <p:grpSpPr>
          <a:xfrm>
            <a:off x="6148862" y="5202082"/>
            <a:ext cx="1805502" cy="307777"/>
            <a:chOff x="6148862" y="5202082"/>
            <a:chExt cx="1805502" cy="307777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4CA1497-F7EF-4FA4-ADDF-F9D68AAF1AB3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857C0E8-FB40-4AD8-949A-C6D20DA4E919}"/>
                </a:ext>
              </a:extLst>
            </p:cNvPr>
            <p:cNvCxnSpPr>
              <a:cxnSpLocks/>
              <a:stCxn id="145" idx="3"/>
              <a:endCxn id="147" idx="2"/>
            </p:cNvCxnSpPr>
            <p:nvPr/>
          </p:nvCxnSpPr>
          <p:spPr>
            <a:xfrm>
              <a:off x="7481279" y="5355971"/>
              <a:ext cx="381645" cy="49008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BF44231-8861-43B3-8423-CA97485C0E1A}"/>
                </a:ext>
              </a:extLst>
            </p:cNvPr>
            <p:cNvSpPr/>
            <p:nvPr/>
          </p:nvSpPr>
          <p:spPr>
            <a:xfrm>
              <a:off x="7862924" y="5359259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013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5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>
            <a:extLst>
              <a:ext uri="{FF2B5EF4-FFF2-40B4-BE49-F238E27FC236}">
                <a16:creationId xmlns:a16="http://schemas.microsoft.com/office/drawing/2014/main" id="{FE7D84BF-5B6A-4E07-9459-3564DBA2C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A38A-81B4-4A7D-8ADC-65B0DA6DB45E}"/>
              </a:ext>
            </a:extLst>
          </p:cNvPr>
          <p:cNvGrpSpPr/>
          <p:nvPr/>
        </p:nvGrpSpPr>
        <p:grpSpPr>
          <a:xfrm>
            <a:off x="2255123" y="567625"/>
            <a:ext cx="8546960" cy="6045203"/>
            <a:chOff x="2255123" y="567625"/>
            <a:chExt cx="8546960" cy="604520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12AE398-0022-4B4C-818E-F3606481BD22}"/>
                </a:ext>
              </a:extLst>
            </p:cNvPr>
            <p:cNvGrpSpPr/>
            <p:nvPr/>
          </p:nvGrpSpPr>
          <p:grpSpPr>
            <a:xfrm rot="16200000">
              <a:off x="7672664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F94AC60-3114-4771-A7F0-FCE06EDD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1BEBBAA-D955-46AB-AAE9-E27BC37CDA41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E8A10937-EC01-4275-9F2E-91569C18C0D0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A0F1211-F9BE-485A-B7EC-80F489EF592E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3D84E29-40C5-4767-9F88-DB7BA4C8F9FA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A63E36A-C4B1-4F4B-AFC1-19D9AA2B341D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AE5B8B96-375F-4EFB-BF50-2EB83266E856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650F01C-104F-4CF5-9C55-7A76B1029BB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6887D76-C890-416A-AB57-1EEE4D553BC0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4817DD8D-9854-4A7A-A58E-D45FDECB408E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C72BA9-6CE8-4189-A20F-AC1A653B5CE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7B40A1F7-3C6D-4DDC-8509-B237C9E5ED12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9FA0064-5277-43BC-8B94-2A1A5748DA06}"/>
                </a:ext>
              </a:extLst>
            </p:cNvPr>
            <p:cNvGrpSpPr/>
            <p:nvPr/>
          </p:nvGrpSpPr>
          <p:grpSpPr>
            <a:xfrm rot="16200000">
              <a:off x="-660661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0BAAAF-9931-4D04-8E4E-0F0149EC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570CEB5-7D24-4FDF-9B96-FA94892D0DBF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AF2791D6-06FE-49A0-B9C0-8B19334E6DE5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4665B9A-1B8B-4905-AF5D-6BEBBF1C74F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E86F074-7DF3-4AEB-B672-74410DC2BE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28784D-708D-4D93-9B19-1E6C7E0F960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A84F53-7B0F-457C-B3DE-E2AA8FDFB55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CBD5E5-29F9-45DF-98B4-A9E25358D638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C9687FE-F8F2-4B27-A432-B924B844BB5D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70BE2-ED9E-46F8-9930-89A2AB075530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3FACF8-5FB3-4558-B6BB-9D3E5C514BCA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3BF9CA-C91F-4707-BF7E-5C6BC8B0CD0C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8240DC-1FF7-4946-867C-96BB96E14283}"/>
                </a:ext>
              </a:extLst>
            </p:cNvPr>
            <p:cNvGrpSpPr/>
            <p:nvPr/>
          </p:nvGrpSpPr>
          <p:grpSpPr>
            <a:xfrm rot="16200000">
              <a:off x="212275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3396042-E780-4807-A605-21CF96AD3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A81DFBC4-40A4-4547-A0CA-6BCA8CCDD46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ECE51E-2EF2-493F-9111-A73C1ED93B6E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1087A99-BBDA-4CA2-80F0-6B453402F3AA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16FA9890-0112-40EB-93D3-82762DE18A75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BBC2CA7-836F-47AF-8A4E-367265E42F46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3152D919-016A-4683-9023-1F617D1790F8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1336AC2-4B78-47B1-AB13-EE85500D67A3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AA233C5-379C-43DF-BBA7-BDDACBCBC99C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45EF19C-D286-4438-B3E7-AB9106351174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DEA7AAA1-ECFA-4F23-8D08-5B4CE1F7AB46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C6686F4-C503-4D8A-9713-4840A082423A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3D04070-578E-4255-AFDF-7187D64A79E3}"/>
                </a:ext>
              </a:extLst>
            </p:cNvPr>
            <p:cNvGrpSpPr/>
            <p:nvPr/>
          </p:nvGrpSpPr>
          <p:grpSpPr>
            <a:xfrm rot="16200000">
              <a:off x="4895892" y="3483409"/>
              <a:ext cx="6045203" cy="213635"/>
              <a:chOff x="1204546" y="1521518"/>
              <a:chExt cx="10521154" cy="4342950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03C18A07-FEB0-410A-8B00-6175AB4B0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548" y="3564708"/>
                <a:ext cx="10521152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348A6A17-CF95-4A20-8EB8-48E4F5B8105B}"/>
                  </a:ext>
                </a:extLst>
              </p:cNvPr>
              <p:cNvGrpSpPr/>
              <p:nvPr/>
            </p:nvGrpSpPr>
            <p:grpSpPr>
              <a:xfrm rot="16200000">
                <a:off x="4293646" y="-1567582"/>
                <a:ext cx="4342950" cy="10521150"/>
                <a:chOff x="8307681" y="3209192"/>
                <a:chExt cx="669265" cy="1978272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231D15B-B25B-42E7-B07B-59DFF938BE86}"/>
                    </a:ext>
                  </a:extLst>
                </p:cNvPr>
                <p:cNvCxnSpPr/>
                <p:nvPr/>
              </p:nvCxnSpPr>
              <p:spPr>
                <a:xfrm>
                  <a:off x="8307681" y="320919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CAE571C1-F4A2-4404-8AD5-B02E060316D7}"/>
                    </a:ext>
                  </a:extLst>
                </p:cNvPr>
                <p:cNvCxnSpPr/>
                <p:nvPr/>
              </p:nvCxnSpPr>
              <p:spPr>
                <a:xfrm>
                  <a:off x="8307681" y="342900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0B22EEC-8890-4E72-9948-FA1F099078F0}"/>
                    </a:ext>
                  </a:extLst>
                </p:cNvPr>
                <p:cNvCxnSpPr/>
                <p:nvPr/>
              </p:nvCxnSpPr>
              <p:spPr>
                <a:xfrm>
                  <a:off x="8307681" y="364880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40B16310-A141-4BBD-ADEE-954DEFDD7FFA}"/>
                    </a:ext>
                  </a:extLst>
                </p:cNvPr>
                <p:cNvCxnSpPr/>
                <p:nvPr/>
              </p:nvCxnSpPr>
              <p:spPr>
                <a:xfrm>
                  <a:off x="8307681" y="386861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39772182-A609-4002-B448-17A96E38F157}"/>
                    </a:ext>
                  </a:extLst>
                </p:cNvPr>
                <p:cNvCxnSpPr/>
                <p:nvPr/>
              </p:nvCxnSpPr>
              <p:spPr>
                <a:xfrm>
                  <a:off x="8307681" y="408842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14BA526-B518-4230-AC2A-3AAC378D221E}"/>
                    </a:ext>
                  </a:extLst>
                </p:cNvPr>
                <p:cNvCxnSpPr/>
                <p:nvPr/>
              </p:nvCxnSpPr>
              <p:spPr>
                <a:xfrm>
                  <a:off x="8307681" y="4308232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DC22E2C3-50F5-481D-A437-1425CA6392F5}"/>
                    </a:ext>
                  </a:extLst>
                </p:cNvPr>
                <p:cNvCxnSpPr/>
                <p:nvPr/>
              </p:nvCxnSpPr>
              <p:spPr>
                <a:xfrm>
                  <a:off x="8307681" y="4528040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A41E7318-E492-4645-8FB7-31701543888F}"/>
                    </a:ext>
                  </a:extLst>
                </p:cNvPr>
                <p:cNvCxnSpPr/>
                <p:nvPr/>
              </p:nvCxnSpPr>
              <p:spPr>
                <a:xfrm>
                  <a:off x="8307681" y="4747848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259F6C95-C6C2-4793-9FB2-09D76286B00F}"/>
                    </a:ext>
                  </a:extLst>
                </p:cNvPr>
                <p:cNvCxnSpPr/>
                <p:nvPr/>
              </p:nvCxnSpPr>
              <p:spPr>
                <a:xfrm>
                  <a:off x="8307681" y="4967656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FEADCC62-F76F-4BFB-8AC4-52C309D132D5}"/>
                    </a:ext>
                  </a:extLst>
                </p:cNvPr>
                <p:cNvCxnSpPr/>
                <p:nvPr/>
              </p:nvCxnSpPr>
              <p:spPr>
                <a:xfrm>
                  <a:off x="8307681" y="5187464"/>
                  <a:ext cx="669265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19AD2FCB-29C6-4703-9755-71D2796E585C}"/>
              </a:ext>
            </a:extLst>
          </p:cNvPr>
          <p:cNvSpPr txBox="1"/>
          <p:nvPr/>
        </p:nvSpPr>
        <p:spPr>
          <a:xfrm>
            <a:off x="10194739" y="276965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6FDB-994B-4CC7-9357-CBEAD0694239}"/>
              </a:ext>
            </a:extLst>
          </p:cNvPr>
          <p:cNvSpPr txBox="1"/>
          <p:nvPr/>
        </p:nvSpPr>
        <p:spPr>
          <a:xfrm>
            <a:off x="1671205" y="303752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D7D31389-ABD2-4F78-BE38-C1A96E8FED4A}"/>
              </a:ext>
            </a:extLst>
          </p:cNvPr>
          <p:cNvGrpSpPr/>
          <p:nvPr/>
        </p:nvGrpSpPr>
        <p:grpSpPr>
          <a:xfrm>
            <a:off x="853024" y="4702886"/>
            <a:ext cx="1534968" cy="477806"/>
            <a:chOff x="853024" y="4702886"/>
            <a:chExt cx="1534968" cy="4778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4A4AF-7041-4A27-8A7B-F94CAF804A29}"/>
                </a:ext>
              </a:extLst>
            </p:cNvPr>
            <p:cNvSpPr txBox="1"/>
            <p:nvPr/>
          </p:nvSpPr>
          <p:spPr>
            <a:xfrm>
              <a:off x="853024" y="47028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2.2%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76A9B1-DC93-4264-9008-DB79A79BAB57}"/>
                </a:ext>
              </a:extLst>
            </p:cNvPr>
            <p:cNvCxnSpPr>
              <a:cxnSpLocks/>
              <a:stCxn id="28" idx="3"/>
              <a:endCxn id="126" idx="2"/>
            </p:cNvCxnSpPr>
            <p:nvPr/>
          </p:nvCxnSpPr>
          <p:spPr>
            <a:xfrm>
              <a:off x="1991477" y="4856775"/>
              <a:ext cx="305075" cy="278197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B315CF7-BA78-45CD-B912-9045ECE81A91}"/>
                </a:ext>
              </a:extLst>
            </p:cNvPr>
            <p:cNvSpPr/>
            <p:nvPr/>
          </p:nvSpPr>
          <p:spPr>
            <a:xfrm>
              <a:off x="2296552" y="508925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82F24BD-224C-4D41-A1DB-EC9557A0AFB2}"/>
              </a:ext>
            </a:extLst>
          </p:cNvPr>
          <p:cNvGrpSpPr/>
          <p:nvPr/>
        </p:nvGrpSpPr>
        <p:grpSpPr>
          <a:xfrm>
            <a:off x="921735" y="4982949"/>
            <a:ext cx="1469118" cy="307777"/>
            <a:chOff x="921735" y="4982949"/>
            <a:chExt cx="1469118" cy="3077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13B2C-1500-4BAC-A655-A8DEE8D844A9}"/>
                </a:ext>
              </a:extLst>
            </p:cNvPr>
            <p:cNvSpPr txBox="1"/>
            <p:nvPr/>
          </p:nvSpPr>
          <p:spPr>
            <a:xfrm>
              <a:off x="921735" y="498294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2D21F48-F87C-49EC-AA72-F2B3035F6001}"/>
                </a:ext>
              </a:extLst>
            </p:cNvPr>
            <p:cNvCxnSpPr>
              <a:cxnSpLocks/>
              <a:stCxn id="32" idx="3"/>
              <a:endCxn id="127" idx="2"/>
            </p:cNvCxnSpPr>
            <p:nvPr/>
          </p:nvCxnSpPr>
          <p:spPr>
            <a:xfrm>
              <a:off x="1981641" y="5136838"/>
              <a:ext cx="317772" cy="57102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112CF9E-7416-4543-8710-F608514343C2}"/>
                </a:ext>
              </a:extLst>
            </p:cNvPr>
            <p:cNvSpPr/>
            <p:nvPr/>
          </p:nvSpPr>
          <p:spPr>
            <a:xfrm>
              <a:off x="2299413" y="514822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4B498B35-CE7B-4BB2-9D14-63DA5CA7CD73}"/>
              </a:ext>
            </a:extLst>
          </p:cNvPr>
          <p:cNvGrpSpPr/>
          <p:nvPr/>
        </p:nvGrpSpPr>
        <p:grpSpPr>
          <a:xfrm>
            <a:off x="441028" y="5261516"/>
            <a:ext cx="1949825" cy="307777"/>
            <a:chOff x="441028" y="5261516"/>
            <a:chExt cx="1949825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DE8FD-5572-4AB9-B416-67265A5D4235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415E335-15B9-4711-A101-EE19964DC034}"/>
                </a:ext>
              </a:extLst>
            </p:cNvPr>
            <p:cNvCxnSpPr>
              <a:cxnSpLocks/>
              <a:stCxn id="35" idx="3"/>
              <a:endCxn id="128" idx="2"/>
            </p:cNvCxnSpPr>
            <p:nvPr/>
          </p:nvCxnSpPr>
          <p:spPr>
            <a:xfrm flipV="1">
              <a:off x="1983438" y="5414741"/>
              <a:ext cx="315975" cy="664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14D9127-940A-445D-BA66-006DBEB14EF6}"/>
                </a:ext>
              </a:extLst>
            </p:cNvPr>
            <p:cNvSpPr/>
            <p:nvPr/>
          </p:nvSpPr>
          <p:spPr>
            <a:xfrm>
              <a:off x="2299413" y="5369021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818A46A2-F696-43F1-AB65-D427895AE432}"/>
              </a:ext>
            </a:extLst>
          </p:cNvPr>
          <p:cNvGrpSpPr/>
          <p:nvPr/>
        </p:nvGrpSpPr>
        <p:grpSpPr>
          <a:xfrm>
            <a:off x="690791" y="5832558"/>
            <a:ext cx="1701826" cy="398706"/>
            <a:chOff x="690791" y="5832558"/>
            <a:chExt cx="1701826" cy="398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EBE600-9188-4430-B0A2-FE6DDDA2CB09}"/>
                </a:ext>
              </a:extLst>
            </p:cNvPr>
            <p:cNvSpPr txBox="1"/>
            <p:nvPr/>
          </p:nvSpPr>
          <p:spPr>
            <a:xfrm>
              <a:off x="690791" y="583255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C13B1B4-7AE6-40C1-A135-15BBBE92F9F5}"/>
                </a:ext>
              </a:extLst>
            </p:cNvPr>
            <p:cNvCxnSpPr>
              <a:cxnSpLocks/>
              <a:stCxn id="41" idx="3"/>
              <a:endCxn id="129" idx="2"/>
            </p:cNvCxnSpPr>
            <p:nvPr/>
          </p:nvCxnSpPr>
          <p:spPr>
            <a:xfrm>
              <a:off x="1989544" y="5986447"/>
              <a:ext cx="311633" cy="199097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207850-9A9A-4065-971F-062586905276}"/>
                </a:ext>
              </a:extLst>
            </p:cNvPr>
            <p:cNvSpPr/>
            <p:nvPr/>
          </p:nvSpPr>
          <p:spPr>
            <a:xfrm>
              <a:off x="2301177" y="6139824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00E0906-8A4E-4C72-B796-A0B83C8817D4}"/>
              </a:ext>
            </a:extLst>
          </p:cNvPr>
          <p:cNvGrpSpPr/>
          <p:nvPr/>
        </p:nvGrpSpPr>
        <p:grpSpPr>
          <a:xfrm>
            <a:off x="482293" y="5650653"/>
            <a:ext cx="1943862" cy="529218"/>
            <a:chOff x="448086" y="5650653"/>
            <a:chExt cx="1943862" cy="52921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8BC50-1FDA-4C5A-9017-6CC992D19D7F}"/>
                </a:ext>
              </a:extLst>
            </p:cNvPr>
            <p:cNvSpPr txBox="1"/>
            <p:nvPr/>
          </p:nvSpPr>
          <p:spPr>
            <a:xfrm>
              <a:off x="448086" y="5650653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98B538-E50A-4882-9ED8-3BE98843F35F}"/>
                </a:ext>
              </a:extLst>
            </p:cNvPr>
            <p:cNvCxnSpPr>
              <a:cxnSpLocks/>
              <a:stCxn id="38" idx="3"/>
              <a:endCxn id="130" idx="1"/>
            </p:cNvCxnSpPr>
            <p:nvPr/>
          </p:nvCxnSpPr>
          <p:spPr>
            <a:xfrm>
              <a:off x="1985686" y="5804542"/>
              <a:ext cx="328213" cy="297280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1B4E336-171F-4C6C-A789-AEB4787C881A}"/>
                </a:ext>
              </a:extLst>
            </p:cNvPr>
            <p:cNvSpPr/>
            <p:nvPr/>
          </p:nvSpPr>
          <p:spPr>
            <a:xfrm>
              <a:off x="2300508" y="6088431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C7CF1B2-79E8-4999-9268-8BD11AFD1F1F}"/>
              </a:ext>
            </a:extLst>
          </p:cNvPr>
          <p:cNvGrpSpPr/>
          <p:nvPr/>
        </p:nvGrpSpPr>
        <p:grpSpPr>
          <a:xfrm>
            <a:off x="607788" y="6010574"/>
            <a:ext cx="1784160" cy="307777"/>
            <a:chOff x="607788" y="6010574"/>
            <a:chExt cx="1784160" cy="3077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6BD57-973A-49D4-B7D9-FC8D9AC69E7C}"/>
                </a:ext>
              </a:extLst>
            </p:cNvPr>
            <p:cNvSpPr txBox="1"/>
            <p:nvPr/>
          </p:nvSpPr>
          <p:spPr>
            <a:xfrm>
              <a:off x="607788" y="6010574"/>
              <a:ext cx="1380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56483E3-90F8-4DE4-81E4-3BFF3A3D7C92}"/>
                </a:ext>
              </a:extLst>
            </p:cNvPr>
            <p:cNvCxnSpPr>
              <a:cxnSpLocks/>
              <a:stCxn id="44" idx="3"/>
              <a:endCxn id="131" idx="2"/>
            </p:cNvCxnSpPr>
            <p:nvPr/>
          </p:nvCxnSpPr>
          <p:spPr>
            <a:xfrm>
              <a:off x="1988295" y="6164463"/>
              <a:ext cx="312213" cy="6715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625A186-BD9E-4381-96DC-7749BFB6EF2E}"/>
                </a:ext>
              </a:extLst>
            </p:cNvPr>
            <p:cNvSpPr/>
            <p:nvPr/>
          </p:nvSpPr>
          <p:spPr>
            <a:xfrm>
              <a:off x="2300508" y="618590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829BD98F-E180-4D77-9E66-6A1C05A7C03F}"/>
              </a:ext>
            </a:extLst>
          </p:cNvPr>
          <p:cNvGrpSpPr/>
          <p:nvPr/>
        </p:nvGrpSpPr>
        <p:grpSpPr>
          <a:xfrm>
            <a:off x="1087124" y="6176735"/>
            <a:ext cx="1304824" cy="307777"/>
            <a:chOff x="1087124" y="6176735"/>
            <a:chExt cx="1304824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474E5-1796-415B-BE5B-3639F229473D}"/>
                </a:ext>
              </a:extLst>
            </p:cNvPr>
            <p:cNvSpPr txBox="1"/>
            <p:nvPr/>
          </p:nvSpPr>
          <p:spPr>
            <a:xfrm>
              <a:off x="1087124" y="617673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D544E51-DA1A-4177-83AA-5F8E26A655D2}"/>
                </a:ext>
              </a:extLst>
            </p:cNvPr>
            <p:cNvCxnSpPr>
              <a:cxnSpLocks/>
              <a:stCxn id="47" idx="3"/>
              <a:endCxn id="132" idx="2"/>
            </p:cNvCxnSpPr>
            <p:nvPr/>
          </p:nvCxnSpPr>
          <p:spPr>
            <a:xfrm flipV="1">
              <a:off x="1993141" y="6265540"/>
              <a:ext cx="307367" cy="65084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03CE4C2-A386-4341-B95E-0276FA000DF4}"/>
                </a:ext>
              </a:extLst>
            </p:cNvPr>
            <p:cNvSpPr/>
            <p:nvPr/>
          </p:nvSpPr>
          <p:spPr>
            <a:xfrm>
              <a:off x="2300508" y="621982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DFF4A52B-3786-4738-BB7E-A7B90B4AA560}"/>
              </a:ext>
            </a:extLst>
          </p:cNvPr>
          <p:cNvGrpSpPr/>
          <p:nvPr/>
        </p:nvGrpSpPr>
        <p:grpSpPr>
          <a:xfrm>
            <a:off x="713393" y="6317923"/>
            <a:ext cx="1678555" cy="351344"/>
            <a:chOff x="713393" y="6317923"/>
            <a:chExt cx="1678555" cy="35134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49878-0191-4B56-A720-B32F4B4A2297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B2EE9A-3D6B-40AF-B92B-95551B700BA3}"/>
                </a:ext>
              </a:extLst>
            </p:cNvPr>
            <p:cNvCxnSpPr>
              <a:cxnSpLocks/>
              <a:stCxn id="50" idx="3"/>
              <a:endCxn id="133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BA51279-92AE-43D3-A7DA-9B25888CE422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CC00CC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D6F6129-6CE5-4521-B876-947B5995F9AF}"/>
              </a:ext>
            </a:extLst>
          </p:cNvPr>
          <p:cNvSpPr txBox="1"/>
          <p:nvPr/>
        </p:nvSpPr>
        <p:spPr>
          <a:xfrm>
            <a:off x="4667646" y="27696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TORONTO</a:t>
            </a: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F6883D7-5C80-4CB2-9465-ED39675B9302}"/>
              </a:ext>
            </a:extLst>
          </p:cNvPr>
          <p:cNvGrpSpPr/>
          <p:nvPr/>
        </p:nvGrpSpPr>
        <p:grpSpPr>
          <a:xfrm>
            <a:off x="3650818" y="2704310"/>
            <a:ext cx="1536278" cy="307777"/>
            <a:chOff x="3650818" y="2704310"/>
            <a:chExt cx="1536278" cy="307777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0322F38-4774-4E45-A017-4F05018D82F9}"/>
                </a:ext>
              </a:extLst>
            </p:cNvPr>
            <p:cNvSpPr txBox="1"/>
            <p:nvPr/>
          </p:nvSpPr>
          <p:spPr>
            <a:xfrm>
              <a:off x="3650818" y="2704310"/>
              <a:ext cx="1063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5.6%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ABDF00-27C0-4839-B6B4-2A7F4A495230}"/>
                </a:ext>
              </a:extLst>
            </p:cNvPr>
            <p:cNvCxnSpPr>
              <a:cxnSpLocks/>
              <a:stCxn id="223" idx="3"/>
              <a:endCxn id="239" idx="2"/>
            </p:cNvCxnSpPr>
            <p:nvPr/>
          </p:nvCxnSpPr>
          <p:spPr>
            <a:xfrm flipV="1">
              <a:off x="4713930" y="2856439"/>
              <a:ext cx="381726" cy="1760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D5066A2-5814-4C96-80E0-AA035A84AE82}"/>
                </a:ext>
              </a:extLst>
            </p:cNvPr>
            <p:cNvSpPr/>
            <p:nvPr/>
          </p:nvSpPr>
          <p:spPr>
            <a:xfrm>
              <a:off x="5095656" y="2810719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BDCD3E74-A1A6-470E-B30B-8B1EEB716E51}"/>
              </a:ext>
            </a:extLst>
          </p:cNvPr>
          <p:cNvGrpSpPr/>
          <p:nvPr/>
        </p:nvGrpSpPr>
        <p:grpSpPr>
          <a:xfrm>
            <a:off x="3565642" y="3030121"/>
            <a:ext cx="1617525" cy="307777"/>
            <a:chOff x="3565642" y="3030121"/>
            <a:chExt cx="1617525" cy="307777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865A635-BAF3-46E6-B2FB-9704F7EA15A7}"/>
                </a:ext>
              </a:extLst>
            </p:cNvPr>
            <p:cNvSpPr txBox="1"/>
            <p:nvPr/>
          </p:nvSpPr>
          <p:spPr>
            <a:xfrm>
              <a:off x="3565642" y="3030121"/>
              <a:ext cx="1138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5.1%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B69CA22-3404-4D05-A309-5D00FD1F3F19}"/>
                </a:ext>
              </a:extLst>
            </p:cNvPr>
            <p:cNvCxnSpPr>
              <a:cxnSpLocks/>
              <a:stCxn id="224" idx="3"/>
              <a:endCxn id="240" idx="2"/>
            </p:cNvCxnSpPr>
            <p:nvPr/>
          </p:nvCxnSpPr>
          <p:spPr>
            <a:xfrm flipV="1">
              <a:off x="4704094" y="3182215"/>
              <a:ext cx="387633" cy="1795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8127F15-D764-4989-A2DD-A1001F476287}"/>
                </a:ext>
              </a:extLst>
            </p:cNvPr>
            <p:cNvSpPr/>
            <p:nvPr/>
          </p:nvSpPr>
          <p:spPr>
            <a:xfrm>
              <a:off x="5091727" y="3136495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6A035ED-B765-45E2-A2CC-7CE75822FDD7}"/>
              </a:ext>
            </a:extLst>
          </p:cNvPr>
          <p:cNvGrpSpPr/>
          <p:nvPr/>
        </p:nvGrpSpPr>
        <p:grpSpPr>
          <a:xfrm>
            <a:off x="3160275" y="4177609"/>
            <a:ext cx="2022892" cy="307777"/>
            <a:chOff x="3160275" y="4177609"/>
            <a:chExt cx="2022892" cy="307777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3090292-A0D8-4843-A7A3-AE40876F4B81}"/>
                </a:ext>
              </a:extLst>
            </p:cNvPr>
            <p:cNvSpPr txBox="1"/>
            <p:nvPr/>
          </p:nvSpPr>
          <p:spPr>
            <a:xfrm>
              <a:off x="3160275" y="417760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3.4%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BDD9C2E-1C63-4654-95AE-4129A25B9785}"/>
                </a:ext>
              </a:extLst>
            </p:cNvPr>
            <p:cNvCxnSpPr>
              <a:cxnSpLocks/>
              <a:stCxn id="225" idx="3"/>
              <a:endCxn id="241" idx="2"/>
            </p:cNvCxnSpPr>
            <p:nvPr/>
          </p:nvCxnSpPr>
          <p:spPr>
            <a:xfrm flipV="1">
              <a:off x="4705891" y="4327816"/>
              <a:ext cx="385836" cy="3682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D85B680-21D7-4901-9784-992F47551232}"/>
                </a:ext>
              </a:extLst>
            </p:cNvPr>
            <p:cNvSpPr/>
            <p:nvPr/>
          </p:nvSpPr>
          <p:spPr>
            <a:xfrm>
              <a:off x="5091727" y="4282096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2AC9CA32-C51A-43FC-AB62-B32056842E56}"/>
              </a:ext>
            </a:extLst>
          </p:cNvPr>
          <p:cNvGrpSpPr/>
          <p:nvPr/>
        </p:nvGrpSpPr>
        <p:grpSpPr>
          <a:xfrm>
            <a:off x="3356487" y="4878350"/>
            <a:ext cx="1824737" cy="360592"/>
            <a:chOff x="3356487" y="4878350"/>
            <a:chExt cx="1824737" cy="360592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8556E3C-5D6D-4796-9772-909AAD7B7244}"/>
                </a:ext>
              </a:extLst>
            </p:cNvPr>
            <p:cNvSpPr txBox="1"/>
            <p:nvPr/>
          </p:nvSpPr>
          <p:spPr>
            <a:xfrm>
              <a:off x="3356487" y="4878350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C4DFC7E-76F3-4FD9-871C-01EC955BF2C3}"/>
                </a:ext>
              </a:extLst>
            </p:cNvPr>
            <p:cNvCxnSpPr>
              <a:cxnSpLocks/>
              <a:stCxn id="226" idx="3"/>
              <a:endCxn id="242" idx="2"/>
            </p:cNvCxnSpPr>
            <p:nvPr/>
          </p:nvCxnSpPr>
          <p:spPr>
            <a:xfrm>
              <a:off x="4708139" y="5032239"/>
              <a:ext cx="381645" cy="160983"/>
            </a:xfrm>
            <a:prstGeom prst="line">
              <a:avLst/>
            </a:prstGeom>
            <a:ln w="3175" cap="flat">
              <a:solidFill>
                <a:srgbClr val="C7A1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6C3B720-DDB1-4837-AA7E-43563758ED42}"/>
                </a:ext>
              </a:extLst>
            </p:cNvPr>
            <p:cNvSpPr/>
            <p:nvPr/>
          </p:nvSpPr>
          <p:spPr>
            <a:xfrm>
              <a:off x="5089784" y="5147502"/>
              <a:ext cx="91440" cy="91440"/>
            </a:xfrm>
            <a:prstGeom prst="ellipse">
              <a:avLst/>
            </a:prstGeom>
            <a:solidFill>
              <a:srgbClr val="C7A1E3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940A9707-1011-4DEF-8C9B-797796AD6456}"/>
              </a:ext>
            </a:extLst>
          </p:cNvPr>
          <p:cNvGrpSpPr/>
          <p:nvPr/>
        </p:nvGrpSpPr>
        <p:grpSpPr>
          <a:xfrm>
            <a:off x="3265767" y="5159203"/>
            <a:ext cx="1915457" cy="307777"/>
            <a:chOff x="3265767" y="5159203"/>
            <a:chExt cx="1915457" cy="3077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DE9CBB-64CE-457F-913F-8E437A84BEC8}"/>
                </a:ext>
              </a:extLst>
            </p:cNvPr>
            <p:cNvSpPr txBox="1"/>
            <p:nvPr/>
          </p:nvSpPr>
          <p:spPr>
            <a:xfrm>
              <a:off x="3265767" y="5159203"/>
              <a:ext cx="144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Sri Lanka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12DF6F8-9B18-4CDB-9FDA-E9FA18785C46}"/>
                </a:ext>
              </a:extLst>
            </p:cNvPr>
            <p:cNvCxnSpPr>
              <a:cxnSpLocks/>
              <a:stCxn id="227" idx="3"/>
              <a:endCxn id="243" idx="2"/>
            </p:cNvCxnSpPr>
            <p:nvPr/>
          </p:nvCxnSpPr>
          <p:spPr>
            <a:xfrm>
              <a:off x="4711997" y="5313092"/>
              <a:ext cx="377787" cy="77860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23CB6B07-BDA7-4D19-AB9F-ED5A9965C03C}"/>
                </a:ext>
              </a:extLst>
            </p:cNvPr>
            <p:cNvSpPr/>
            <p:nvPr/>
          </p:nvSpPr>
          <p:spPr>
            <a:xfrm>
              <a:off x="5089784" y="534523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E55FD1A-6A41-4233-9792-EB6378DE71BB}"/>
              </a:ext>
            </a:extLst>
          </p:cNvPr>
          <p:cNvGrpSpPr/>
          <p:nvPr/>
        </p:nvGrpSpPr>
        <p:grpSpPr>
          <a:xfrm>
            <a:off x="3154455" y="5320186"/>
            <a:ext cx="2062919" cy="307777"/>
            <a:chOff x="3120248" y="5320186"/>
            <a:chExt cx="2062919" cy="307777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6DB43A-EC04-47F6-B960-FFE071D86079}"/>
                </a:ext>
              </a:extLst>
            </p:cNvPr>
            <p:cNvSpPr txBox="1"/>
            <p:nvPr/>
          </p:nvSpPr>
          <p:spPr>
            <a:xfrm>
              <a:off x="3120248" y="53201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5B234FD-8F47-46FF-9699-DD81D842BE68}"/>
                </a:ext>
              </a:extLst>
            </p:cNvPr>
            <p:cNvCxnSpPr>
              <a:cxnSpLocks/>
              <a:stCxn id="228" idx="3"/>
              <a:endCxn id="244" idx="2"/>
            </p:cNvCxnSpPr>
            <p:nvPr/>
          </p:nvCxnSpPr>
          <p:spPr>
            <a:xfrm flipV="1">
              <a:off x="4710748" y="5425683"/>
              <a:ext cx="380979" cy="48392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354E7FA-C8BF-4049-AD7D-6A24015895BD}"/>
                </a:ext>
              </a:extLst>
            </p:cNvPr>
            <p:cNvSpPr/>
            <p:nvPr/>
          </p:nvSpPr>
          <p:spPr>
            <a:xfrm>
              <a:off x="5091727" y="5379963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799E58D4-2B96-429F-B58A-D2C2A51A0D62}"/>
              </a:ext>
            </a:extLst>
          </p:cNvPr>
          <p:cNvGrpSpPr/>
          <p:nvPr/>
        </p:nvGrpSpPr>
        <p:grpSpPr>
          <a:xfrm>
            <a:off x="3320660" y="5436672"/>
            <a:ext cx="1860564" cy="367869"/>
            <a:chOff x="3320660" y="5436672"/>
            <a:chExt cx="1860564" cy="36786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D03B05B-4670-43E9-BDDE-F75A9C13D8AA}"/>
                </a:ext>
              </a:extLst>
            </p:cNvPr>
            <p:cNvSpPr txBox="1"/>
            <p:nvPr/>
          </p:nvSpPr>
          <p:spPr>
            <a:xfrm>
              <a:off x="3320660" y="5496764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Jamaica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1.7%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2F430CE-6A98-4F27-AE16-6DF3C4C8EDE3}"/>
                </a:ext>
              </a:extLst>
            </p:cNvPr>
            <p:cNvCxnSpPr>
              <a:cxnSpLocks/>
              <a:stCxn id="229" idx="3"/>
              <a:endCxn id="245" idx="2"/>
            </p:cNvCxnSpPr>
            <p:nvPr/>
          </p:nvCxnSpPr>
          <p:spPr>
            <a:xfrm flipV="1">
              <a:off x="4715594" y="5482392"/>
              <a:ext cx="374190" cy="16826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CE3B1C6-31F7-442D-A366-57E4D18C6949}"/>
                </a:ext>
              </a:extLst>
            </p:cNvPr>
            <p:cNvSpPr/>
            <p:nvPr/>
          </p:nvSpPr>
          <p:spPr>
            <a:xfrm>
              <a:off x="5089784" y="5436672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09AD9466-9F70-4223-8788-0C8BDBE9819A}"/>
              </a:ext>
            </a:extLst>
          </p:cNvPr>
          <p:cNvGrpSpPr/>
          <p:nvPr/>
        </p:nvGrpSpPr>
        <p:grpSpPr>
          <a:xfrm>
            <a:off x="3759652" y="5698430"/>
            <a:ext cx="1422430" cy="322497"/>
            <a:chOff x="3759652" y="5698430"/>
            <a:chExt cx="1422430" cy="322497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4C12191-F159-44FC-995C-28E32F54892B}"/>
                </a:ext>
              </a:extLst>
            </p:cNvPr>
            <p:cNvSpPr txBox="1"/>
            <p:nvPr/>
          </p:nvSpPr>
          <p:spPr>
            <a:xfrm>
              <a:off x="3759652" y="5713150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DBC4F35-8BED-4DE1-8D2D-EF8101CD88D6}"/>
                </a:ext>
              </a:extLst>
            </p:cNvPr>
            <p:cNvCxnSpPr>
              <a:cxnSpLocks/>
              <a:stCxn id="230" idx="3"/>
              <a:endCxn id="246" idx="2"/>
            </p:cNvCxnSpPr>
            <p:nvPr/>
          </p:nvCxnSpPr>
          <p:spPr>
            <a:xfrm flipV="1">
              <a:off x="4718569" y="5744150"/>
              <a:ext cx="372073" cy="12288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DD1E25-1062-4552-9E82-1B2732420D9E}"/>
                </a:ext>
              </a:extLst>
            </p:cNvPr>
            <p:cNvSpPr/>
            <p:nvPr/>
          </p:nvSpPr>
          <p:spPr>
            <a:xfrm>
              <a:off x="5090642" y="5698430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8E23DC6A-AD5A-4FF0-9866-118E8990B2DE}"/>
              </a:ext>
            </a:extLst>
          </p:cNvPr>
          <p:cNvSpPr txBox="1"/>
          <p:nvPr/>
        </p:nvSpPr>
        <p:spPr>
          <a:xfrm>
            <a:off x="7336212" y="276965"/>
            <a:ext cx="11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VANCOUVER</a:t>
            </a: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46BEC6D8-628B-41C2-89BA-AF8B486FEBDA}"/>
              </a:ext>
            </a:extLst>
          </p:cNvPr>
          <p:cNvGrpSpPr/>
          <p:nvPr/>
        </p:nvGrpSpPr>
        <p:grpSpPr>
          <a:xfrm>
            <a:off x="6348617" y="547673"/>
            <a:ext cx="1607227" cy="307777"/>
            <a:chOff x="6348617" y="547673"/>
            <a:chExt cx="1607227" cy="307777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8C702AC-866C-4D5F-9EED-92C106862685}"/>
                </a:ext>
              </a:extLst>
            </p:cNvPr>
            <p:cNvSpPr txBox="1"/>
            <p:nvPr/>
          </p:nvSpPr>
          <p:spPr>
            <a:xfrm>
              <a:off x="6348617" y="547673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8.8%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9F586EC-40F0-4BDA-B07E-B2BE37208FAB}"/>
                </a:ext>
              </a:extLst>
            </p:cNvPr>
            <p:cNvCxnSpPr>
              <a:cxnSpLocks/>
              <a:stCxn id="299" idx="3"/>
              <a:endCxn id="315" idx="2"/>
            </p:cNvCxnSpPr>
            <p:nvPr/>
          </p:nvCxnSpPr>
          <p:spPr>
            <a:xfrm>
              <a:off x="7487070" y="701562"/>
              <a:ext cx="377334" cy="0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691DBA0E-8210-48BF-B5EA-96C5E950EAAF}"/>
                </a:ext>
              </a:extLst>
            </p:cNvPr>
            <p:cNvSpPr/>
            <p:nvPr/>
          </p:nvSpPr>
          <p:spPr>
            <a:xfrm>
              <a:off x="7864404" y="655842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AA245B72-F68B-4D64-9FB0-798924C14536}"/>
              </a:ext>
            </a:extLst>
          </p:cNvPr>
          <p:cNvGrpSpPr/>
          <p:nvPr/>
        </p:nvGrpSpPr>
        <p:grpSpPr>
          <a:xfrm>
            <a:off x="6421372" y="2902159"/>
            <a:ext cx="1534935" cy="307777"/>
            <a:chOff x="6421372" y="2902159"/>
            <a:chExt cx="1534935" cy="307777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8B2BF3F-9B92-49FC-89F5-8A73B443DC33}"/>
                </a:ext>
              </a:extLst>
            </p:cNvPr>
            <p:cNvSpPr txBox="1"/>
            <p:nvPr/>
          </p:nvSpPr>
          <p:spPr>
            <a:xfrm>
              <a:off x="6421372" y="2902159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5.3%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8F32B8E-8EC9-4B7D-A544-DC181BD8E201}"/>
                </a:ext>
              </a:extLst>
            </p:cNvPr>
            <p:cNvCxnSpPr>
              <a:cxnSpLocks/>
              <a:stCxn id="300" idx="3"/>
              <a:endCxn id="316" idx="2"/>
            </p:cNvCxnSpPr>
            <p:nvPr/>
          </p:nvCxnSpPr>
          <p:spPr>
            <a:xfrm flipV="1">
              <a:off x="7481279" y="3054550"/>
              <a:ext cx="383588" cy="149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305252E-31AD-48C8-89B2-AE99D4012A03}"/>
                </a:ext>
              </a:extLst>
            </p:cNvPr>
            <p:cNvSpPr/>
            <p:nvPr/>
          </p:nvSpPr>
          <p:spPr>
            <a:xfrm>
              <a:off x="7864867" y="3008830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B101A19-A71A-4BA8-903A-8CAC23A86234}"/>
              </a:ext>
            </a:extLst>
          </p:cNvPr>
          <p:cNvGrpSpPr/>
          <p:nvPr/>
        </p:nvGrpSpPr>
        <p:grpSpPr>
          <a:xfrm>
            <a:off x="5933415" y="3704152"/>
            <a:ext cx="2022892" cy="307777"/>
            <a:chOff x="5933415" y="3704152"/>
            <a:chExt cx="2022892" cy="307777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12C9313C-075C-41E7-827A-1E65ABA57F47}"/>
                </a:ext>
              </a:extLst>
            </p:cNvPr>
            <p:cNvSpPr txBox="1"/>
            <p:nvPr/>
          </p:nvSpPr>
          <p:spPr>
            <a:xfrm>
              <a:off x="5933415" y="3704152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4.1%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1DA4CDA-A53A-40FB-A26E-827D8915E356}"/>
                </a:ext>
              </a:extLst>
            </p:cNvPr>
            <p:cNvCxnSpPr>
              <a:cxnSpLocks/>
              <a:stCxn id="301" idx="3"/>
              <a:endCxn id="317" idx="2"/>
            </p:cNvCxnSpPr>
            <p:nvPr/>
          </p:nvCxnSpPr>
          <p:spPr>
            <a:xfrm>
              <a:off x="7479031" y="3858041"/>
              <a:ext cx="385836" cy="1907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277500CD-A6D6-46BB-AE1A-932BA7F6FD6B}"/>
                </a:ext>
              </a:extLst>
            </p:cNvPr>
            <p:cNvSpPr/>
            <p:nvPr/>
          </p:nvSpPr>
          <p:spPr>
            <a:xfrm>
              <a:off x="7864867" y="3814228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29CE4A4F-B670-4BC9-9DD5-94E29101F500}"/>
              </a:ext>
            </a:extLst>
          </p:cNvPr>
          <p:cNvGrpSpPr/>
          <p:nvPr/>
        </p:nvGrpSpPr>
        <p:grpSpPr>
          <a:xfrm>
            <a:off x="6148862" y="5202082"/>
            <a:ext cx="1805502" cy="307777"/>
            <a:chOff x="6148862" y="5202082"/>
            <a:chExt cx="1805502" cy="307777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CD9254-4928-4673-817A-661880DB365E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CD7F1AE-0CC9-4A25-ABFE-588E2DED382E}"/>
                </a:ext>
              </a:extLst>
            </p:cNvPr>
            <p:cNvCxnSpPr>
              <a:cxnSpLocks/>
              <a:stCxn id="302" idx="3"/>
              <a:endCxn id="318" idx="2"/>
            </p:cNvCxnSpPr>
            <p:nvPr/>
          </p:nvCxnSpPr>
          <p:spPr>
            <a:xfrm>
              <a:off x="7481279" y="5355971"/>
              <a:ext cx="381645" cy="49008"/>
            </a:xfrm>
            <a:prstGeom prst="line">
              <a:avLst/>
            </a:prstGeom>
            <a:ln w="3175" cap="flat">
              <a:solidFill>
                <a:srgbClr val="FFB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D1CB839-F891-4721-AB14-B435D03FFD90}"/>
                </a:ext>
              </a:extLst>
            </p:cNvPr>
            <p:cNvSpPr/>
            <p:nvPr/>
          </p:nvSpPr>
          <p:spPr>
            <a:xfrm>
              <a:off x="7862924" y="5359259"/>
              <a:ext cx="91440" cy="91440"/>
            </a:xfrm>
            <a:prstGeom prst="ellipse">
              <a:avLst/>
            </a:prstGeom>
            <a:solidFill>
              <a:srgbClr val="FFB9FF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4C2206D3-B9A1-4A55-A09C-764FAE86F427}"/>
              </a:ext>
            </a:extLst>
          </p:cNvPr>
          <p:cNvGrpSpPr/>
          <p:nvPr/>
        </p:nvGrpSpPr>
        <p:grpSpPr>
          <a:xfrm>
            <a:off x="6255313" y="5358185"/>
            <a:ext cx="1699051" cy="307777"/>
            <a:chOff x="6255313" y="5358185"/>
            <a:chExt cx="1699051" cy="307777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3B7F3A2-12D6-42E0-BCF4-6A36FAA60DC4}"/>
                </a:ext>
              </a:extLst>
            </p:cNvPr>
            <p:cNvSpPr txBox="1"/>
            <p:nvPr/>
          </p:nvSpPr>
          <p:spPr>
            <a:xfrm>
              <a:off x="6255313" y="5358185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Taiwan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1.6%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E381E5E-713B-4D93-BB96-CAB58696194F}"/>
                </a:ext>
              </a:extLst>
            </p:cNvPr>
            <p:cNvCxnSpPr>
              <a:cxnSpLocks/>
              <a:stCxn id="303" idx="3"/>
              <a:endCxn id="319" idx="2"/>
            </p:cNvCxnSpPr>
            <p:nvPr/>
          </p:nvCxnSpPr>
          <p:spPr>
            <a:xfrm>
              <a:off x="7485137" y="5512074"/>
              <a:ext cx="377787" cy="27534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36FB2F95-4C70-463F-A386-BA889261B51D}"/>
                </a:ext>
              </a:extLst>
            </p:cNvPr>
            <p:cNvSpPr/>
            <p:nvPr/>
          </p:nvSpPr>
          <p:spPr>
            <a:xfrm>
              <a:off x="7862924" y="5493888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D043B94-F890-4D65-A34B-8C8CEE904AEA}"/>
              </a:ext>
            </a:extLst>
          </p:cNvPr>
          <p:cNvGrpSpPr/>
          <p:nvPr/>
        </p:nvGrpSpPr>
        <p:grpSpPr>
          <a:xfrm>
            <a:off x="5930801" y="4385436"/>
            <a:ext cx="2059713" cy="307777"/>
            <a:chOff x="5896594" y="4385436"/>
            <a:chExt cx="2059713" cy="307777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1660DAA-BD00-4E94-B155-D8B9A4E519E0}"/>
                </a:ext>
              </a:extLst>
            </p:cNvPr>
            <p:cNvSpPr txBox="1"/>
            <p:nvPr/>
          </p:nvSpPr>
          <p:spPr>
            <a:xfrm>
              <a:off x="5896594" y="4385436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3.1%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25D2AA1-5F37-45CB-8C32-38C20F75D9C8}"/>
                </a:ext>
              </a:extLst>
            </p:cNvPr>
            <p:cNvCxnSpPr>
              <a:cxnSpLocks/>
              <a:stCxn id="304" idx="3"/>
              <a:endCxn id="320" idx="2"/>
            </p:cNvCxnSpPr>
            <p:nvPr/>
          </p:nvCxnSpPr>
          <p:spPr>
            <a:xfrm>
              <a:off x="7483888" y="4539325"/>
              <a:ext cx="380979" cy="1073"/>
            </a:xfrm>
            <a:prstGeom prst="line">
              <a:avLst/>
            </a:prstGeom>
            <a:ln w="3175" cap="flat">
              <a:solidFill>
                <a:srgbClr val="FFC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41A1CD5-5CED-4AF8-87F7-B69BC67CFDD7}"/>
                </a:ext>
              </a:extLst>
            </p:cNvPr>
            <p:cNvSpPr/>
            <p:nvPr/>
          </p:nvSpPr>
          <p:spPr>
            <a:xfrm>
              <a:off x="7864867" y="4494678"/>
              <a:ext cx="91440" cy="91440"/>
            </a:xfrm>
            <a:prstGeom prst="ellipse">
              <a:avLst/>
            </a:prstGeom>
            <a:solidFill>
              <a:srgbClr val="FFC91D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F8ED5EB3-69A9-4159-9B9F-827616BA5261}"/>
              </a:ext>
            </a:extLst>
          </p:cNvPr>
          <p:cNvGrpSpPr/>
          <p:nvPr/>
        </p:nvGrpSpPr>
        <p:grpSpPr>
          <a:xfrm>
            <a:off x="6058534" y="5894371"/>
            <a:ext cx="1895830" cy="432135"/>
            <a:chOff x="6058534" y="5894371"/>
            <a:chExt cx="1895830" cy="432135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FBAC98-0D36-488E-A726-C3F7124D3260}"/>
                </a:ext>
              </a:extLst>
            </p:cNvPr>
            <p:cNvSpPr txBox="1"/>
            <p:nvPr/>
          </p:nvSpPr>
          <p:spPr>
            <a:xfrm>
              <a:off x="6058534" y="6018729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1.0%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08E1D0B-A59A-4637-9E38-83AC6D9D9568}"/>
                </a:ext>
              </a:extLst>
            </p:cNvPr>
            <p:cNvCxnSpPr>
              <a:cxnSpLocks/>
              <a:stCxn id="305" idx="3"/>
              <a:endCxn id="321" idx="2"/>
            </p:cNvCxnSpPr>
            <p:nvPr/>
          </p:nvCxnSpPr>
          <p:spPr>
            <a:xfrm flipV="1">
              <a:off x="7488734" y="5940091"/>
              <a:ext cx="374190" cy="232527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4D19FB25-775A-424B-85CC-EEEC16EF36FF}"/>
                </a:ext>
              </a:extLst>
            </p:cNvPr>
            <p:cNvSpPr/>
            <p:nvPr/>
          </p:nvSpPr>
          <p:spPr>
            <a:xfrm>
              <a:off x="7862924" y="5894371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524AF69B-9FC3-4A46-8A10-C4286C53A7A7}"/>
              </a:ext>
            </a:extLst>
          </p:cNvPr>
          <p:cNvGrpSpPr/>
          <p:nvPr/>
        </p:nvGrpSpPr>
        <p:grpSpPr>
          <a:xfrm>
            <a:off x="6531359" y="5513222"/>
            <a:ext cx="1423863" cy="307777"/>
            <a:chOff x="6531359" y="5513222"/>
            <a:chExt cx="1423863" cy="307777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7EF68E6-0B3F-48EC-BEE3-2C41E6B6F79D}"/>
                </a:ext>
              </a:extLst>
            </p:cNvPr>
            <p:cNvSpPr txBox="1"/>
            <p:nvPr/>
          </p:nvSpPr>
          <p:spPr>
            <a:xfrm>
              <a:off x="6531359" y="551322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16E0666-46E6-45DA-9C61-30CFF9833832}"/>
                </a:ext>
              </a:extLst>
            </p:cNvPr>
            <p:cNvCxnSpPr>
              <a:cxnSpLocks/>
              <a:stCxn id="306" idx="3"/>
              <a:endCxn id="322" idx="2"/>
            </p:cNvCxnSpPr>
            <p:nvPr/>
          </p:nvCxnSpPr>
          <p:spPr>
            <a:xfrm flipV="1">
              <a:off x="7487070" y="5608712"/>
              <a:ext cx="376712" cy="58399"/>
            </a:xfrm>
            <a:prstGeom prst="line">
              <a:avLst/>
            </a:prstGeom>
            <a:ln w="3175" cap="flat">
              <a:solidFill>
                <a:srgbClr val="9090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2007F4F-0CDF-40F8-9317-2867222D4D20}"/>
                </a:ext>
              </a:extLst>
            </p:cNvPr>
            <p:cNvSpPr/>
            <p:nvPr/>
          </p:nvSpPr>
          <p:spPr>
            <a:xfrm>
              <a:off x="7863782" y="5562992"/>
              <a:ext cx="91440" cy="91440"/>
            </a:xfrm>
            <a:prstGeom prst="ellipse">
              <a:avLst/>
            </a:prstGeom>
            <a:solidFill>
              <a:srgbClr val="90909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08244C83-CA83-4572-8507-616DE11F6755}"/>
              </a:ext>
            </a:extLst>
          </p:cNvPr>
          <p:cNvGrpSpPr/>
          <p:nvPr/>
        </p:nvGrpSpPr>
        <p:grpSpPr>
          <a:xfrm>
            <a:off x="9260041" y="4997395"/>
            <a:ext cx="1472575" cy="307777"/>
            <a:chOff x="9260041" y="4997395"/>
            <a:chExt cx="1472575" cy="307777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F86B2BA5-B796-4B36-8926-8246755E93D9}"/>
                </a:ext>
              </a:extLst>
            </p:cNvPr>
            <p:cNvSpPr txBox="1"/>
            <p:nvPr/>
          </p:nvSpPr>
          <p:spPr>
            <a:xfrm>
              <a:off x="9260041" y="4997395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Haiti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2.0%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41706A2-84FA-4EFF-B0C4-7A19B99E2C36}"/>
                </a:ext>
              </a:extLst>
            </p:cNvPr>
            <p:cNvCxnSpPr>
              <a:cxnSpLocks/>
              <a:stCxn id="376" idx="3"/>
              <a:endCxn id="392" idx="2"/>
            </p:cNvCxnSpPr>
            <p:nvPr/>
          </p:nvCxnSpPr>
          <p:spPr>
            <a:xfrm>
              <a:off x="10263842" y="5151284"/>
              <a:ext cx="377334" cy="104105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06CE0722-5152-42E0-8034-ABBDB4CE457B}"/>
                </a:ext>
              </a:extLst>
            </p:cNvPr>
            <p:cNvSpPr/>
            <p:nvPr/>
          </p:nvSpPr>
          <p:spPr>
            <a:xfrm>
              <a:off x="10641176" y="520966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E81C7992-4CDE-4DC1-84CF-DD5CC1308EAB}"/>
              </a:ext>
            </a:extLst>
          </p:cNvPr>
          <p:cNvGrpSpPr/>
          <p:nvPr/>
        </p:nvGrpSpPr>
        <p:grpSpPr>
          <a:xfrm>
            <a:off x="9198144" y="6185901"/>
            <a:ext cx="1534935" cy="307777"/>
            <a:chOff x="9198144" y="6185901"/>
            <a:chExt cx="1534935" cy="307777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5EDA1C38-FC6B-4010-B4B3-C718566B2DE9}"/>
                </a:ext>
              </a:extLst>
            </p:cNvPr>
            <p:cNvSpPr txBox="1"/>
            <p:nvPr/>
          </p:nvSpPr>
          <p:spPr>
            <a:xfrm>
              <a:off x="9198144" y="6185901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 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DF8F69A0-84EA-40A3-B886-08C0A6DF9FE4}"/>
                </a:ext>
              </a:extLst>
            </p:cNvPr>
            <p:cNvCxnSpPr>
              <a:cxnSpLocks/>
              <a:stCxn id="377" idx="3"/>
              <a:endCxn id="393" idx="2"/>
            </p:cNvCxnSpPr>
            <p:nvPr/>
          </p:nvCxnSpPr>
          <p:spPr>
            <a:xfrm flipV="1">
              <a:off x="10258051" y="6267182"/>
              <a:ext cx="383588" cy="72608"/>
            </a:xfrm>
            <a:prstGeom prst="line">
              <a:avLst/>
            </a:prstGeom>
            <a:ln w="3175" cap="flat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AA4B99-6EC1-45B3-ABB2-1F0C1D8D496C}"/>
                </a:ext>
              </a:extLst>
            </p:cNvPr>
            <p:cNvSpPr/>
            <p:nvPr/>
          </p:nvSpPr>
          <p:spPr>
            <a:xfrm>
              <a:off x="10641639" y="6221462"/>
              <a:ext cx="91440" cy="9144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D0B98F3-AB63-4C45-A307-A2BDC4B0895D}"/>
              </a:ext>
            </a:extLst>
          </p:cNvPr>
          <p:cNvGrpSpPr/>
          <p:nvPr/>
        </p:nvGrpSpPr>
        <p:grpSpPr>
          <a:xfrm>
            <a:off x="8713393" y="5860517"/>
            <a:ext cx="2019686" cy="379580"/>
            <a:chOff x="8713393" y="5860517"/>
            <a:chExt cx="2019686" cy="379580"/>
          </a:xfrm>
        </p:grpSpPr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0E7D356-9A46-479A-8009-F1684EB1EBCC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7FEDC91-A018-4167-906C-0D5C80150C8D}"/>
                </a:ext>
              </a:extLst>
            </p:cNvPr>
            <p:cNvCxnSpPr>
              <a:cxnSpLocks/>
              <a:stCxn id="378" idx="3"/>
              <a:endCxn id="394" idx="2"/>
            </p:cNvCxnSpPr>
            <p:nvPr/>
          </p:nvCxnSpPr>
          <p:spPr>
            <a:xfrm>
              <a:off x="10255803" y="6014406"/>
              <a:ext cx="385836" cy="179971"/>
            </a:xfrm>
            <a:prstGeom prst="line">
              <a:avLst/>
            </a:prstGeom>
            <a:ln w="3175" cap="flat"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A88522F-BBC8-4927-91B5-AFCBD0789EC7}"/>
                </a:ext>
              </a:extLst>
            </p:cNvPr>
            <p:cNvSpPr/>
            <p:nvPr/>
          </p:nvSpPr>
          <p:spPr>
            <a:xfrm>
              <a:off x="10641639" y="6148657"/>
              <a:ext cx="91440" cy="91440"/>
            </a:xfrm>
            <a:prstGeom prst="ellipse">
              <a:avLst/>
            </a:prstGeom>
            <a:solidFill>
              <a:srgbClr val="E2F0D9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8E6ACBD5-2058-467A-A1F9-931F5F9298BF}"/>
              </a:ext>
            </a:extLst>
          </p:cNvPr>
          <p:cNvGrpSpPr/>
          <p:nvPr/>
        </p:nvGrpSpPr>
        <p:grpSpPr>
          <a:xfrm>
            <a:off x="9005785" y="5364678"/>
            <a:ext cx="1725351" cy="353391"/>
            <a:chOff x="9005785" y="5364678"/>
            <a:chExt cx="1725351" cy="353391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872865E8-0337-4B35-9DDA-F757DCB21E8F}"/>
                </a:ext>
              </a:extLst>
            </p:cNvPr>
            <p:cNvSpPr txBox="1"/>
            <p:nvPr/>
          </p:nvSpPr>
          <p:spPr>
            <a:xfrm>
              <a:off x="9005785" y="536467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Algeria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9DCACC0-DD36-415D-A014-6DB6D9F502A5}"/>
                </a:ext>
              </a:extLst>
            </p:cNvPr>
            <p:cNvCxnSpPr>
              <a:cxnSpLocks/>
              <a:stCxn id="379" idx="3"/>
              <a:endCxn id="395" idx="2"/>
            </p:cNvCxnSpPr>
            <p:nvPr/>
          </p:nvCxnSpPr>
          <p:spPr>
            <a:xfrm>
              <a:off x="10258051" y="5518567"/>
              <a:ext cx="381645" cy="15378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B65558D-D7FD-4E57-84B7-23257088B920}"/>
                </a:ext>
              </a:extLst>
            </p:cNvPr>
            <p:cNvSpPr/>
            <p:nvPr/>
          </p:nvSpPr>
          <p:spPr>
            <a:xfrm>
              <a:off x="10639696" y="5626629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838E19C-FA4F-423E-BE96-8B1618D8DAAA}"/>
              </a:ext>
            </a:extLst>
          </p:cNvPr>
          <p:cNvGrpSpPr/>
          <p:nvPr/>
        </p:nvGrpSpPr>
        <p:grpSpPr>
          <a:xfrm>
            <a:off x="9123456" y="5532109"/>
            <a:ext cx="1607680" cy="307777"/>
            <a:chOff x="9123456" y="5532109"/>
            <a:chExt cx="1607680" cy="307777"/>
          </a:xfrm>
        </p:grpSpPr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318B516-0663-41AD-8F3A-2DC78DE8CD70}"/>
                </a:ext>
              </a:extLst>
            </p:cNvPr>
            <p:cNvSpPr txBox="1"/>
            <p:nvPr/>
          </p:nvSpPr>
          <p:spPr>
            <a:xfrm>
              <a:off x="9123456" y="5532109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872F13B-FCB5-4C0E-AB8D-70898D95D865}"/>
                </a:ext>
              </a:extLst>
            </p:cNvPr>
            <p:cNvCxnSpPr>
              <a:cxnSpLocks/>
              <a:stCxn id="380" idx="3"/>
              <a:endCxn id="396" idx="2"/>
            </p:cNvCxnSpPr>
            <p:nvPr/>
          </p:nvCxnSpPr>
          <p:spPr>
            <a:xfrm>
              <a:off x="10261909" y="5685998"/>
              <a:ext cx="377787" cy="58152"/>
            </a:xfrm>
            <a:prstGeom prst="line">
              <a:avLst/>
            </a:prstGeom>
            <a:ln w="3175" cap="flat">
              <a:solidFill>
                <a:srgbClr val="FF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A40757C8-A1A3-487F-9E23-A1D8542326F6}"/>
                </a:ext>
              </a:extLst>
            </p:cNvPr>
            <p:cNvSpPr/>
            <p:nvPr/>
          </p:nvSpPr>
          <p:spPr>
            <a:xfrm>
              <a:off x="10639696" y="5698430"/>
              <a:ext cx="91440" cy="91440"/>
            </a:xfrm>
            <a:prstGeom prst="ellipse">
              <a:avLst/>
            </a:prstGeom>
            <a:solidFill>
              <a:srgbClr val="FFC1C1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DDBEBAD5-19C2-4F8E-A4FB-AE5232742420}"/>
              </a:ext>
            </a:extLst>
          </p:cNvPr>
          <p:cNvGrpSpPr/>
          <p:nvPr/>
        </p:nvGrpSpPr>
        <p:grpSpPr>
          <a:xfrm>
            <a:off x="8841682" y="5210790"/>
            <a:ext cx="1896094" cy="457160"/>
            <a:chOff x="8841682" y="5210790"/>
            <a:chExt cx="1896094" cy="457160"/>
          </a:xfrm>
        </p:grpSpPr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AB83385-B1FA-4686-8FEF-685B03E2A8B6}"/>
                </a:ext>
              </a:extLst>
            </p:cNvPr>
            <p:cNvSpPr txBox="1"/>
            <p:nvPr/>
          </p:nvSpPr>
          <p:spPr>
            <a:xfrm>
              <a:off x="8841682" y="521079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Morocco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3BF1CFC3-48A0-4749-9711-2EB7FA52BCAF}"/>
                </a:ext>
              </a:extLst>
            </p:cNvPr>
            <p:cNvCxnSpPr>
              <a:cxnSpLocks/>
              <a:stCxn id="381" idx="3"/>
              <a:endCxn id="397" idx="2"/>
            </p:cNvCxnSpPr>
            <p:nvPr/>
          </p:nvCxnSpPr>
          <p:spPr>
            <a:xfrm>
              <a:off x="10260660" y="5364679"/>
              <a:ext cx="385676" cy="257551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41CB628-7F64-4AE9-A724-F4EFBDFBB0F5}"/>
                </a:ext>
              </a:extLst>
            </p:cNvPr>
            <p:cNvSpPr/>
            <p:nvPr/>
          </p:nvSpPr>
          <p:spPr>
            <a:xfrm>
              <a:off x="10646336" y="5576510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7BFF900-2C6A-4033-942C-CB14B3D56C3B}"/>
              </a:ext>
            </a:extLst>
          </p:cNvPr>
          <p:cNvGrpSpPr/>
          <p:nvPr/>
        </p:nvGrpSpPr>
        <p:grpSpPr>
          <a:xfrm>
            <a:off x="8835306" y="6027023"/>
            <a:ext cx="1895830" cy="307777"/>
            <a:chOff x="8835306" y="6027023"/>
            <a:chExt cx="1895830" cy="307777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97B46E77-6F0E-4183-9EDA-258E7376A906}"/>
                </a:ext>
              </a:extLst>
            </p:cNvPr>
            <p:cNvSpPr txBox="1"/>
            <p:nvPr/>
          </p:nvSpPr>
          <p:spPr>
            <a:xfrm>
              <a:off x="8835306" y="602702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ADFF054-2FE2-407F-8826-A99B54789B31}"/>
                </a:ext>
              </a:extLst>
            </p:cNvPr>
            <p:cNvCxnSpPr>
              <a:cxnSpLocks/>
              <a:stCxn id="382" idx="3"/>
              <a:endCxn id="398" idx="2"/>
            </p:cNvCxnSpPr>
            <p:nvPr/>
          </p:nvCxnSpPr>
          <p:spPr>
            <a:xfrm>
              <a:off x="10265506" y="6180912"/>
              <a:ext cx="374190" cy="32548"/>
            </a:xfrm>
            <a:prstGeom prst="line">
              <a:avLst/>
            </a:prstGeom>
            <a:ln w="3175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361C8F6-DE7F-409A-9E62-A111141D5948}"/>
                </a:ext>
              </a:extLst>
            </p:cNvPr>
            <p:cNvSpPr/>
            <p:nvPr/>
          </p:nvSpPr>
          <p:spPr>
            <a:xfrm>
              <a:off x="10639696" y="6167740"/>
              <a:ext cx="91440" cy="91440"/>
            </a:xfrm>
            <a:prstGeom prst="ellipse">
              <a:avLst/>
            </a:prstGeom>
            <a:solidFill>
              <a:srgbClr val="BF900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0CF4A19B-EC5B-4CCA-9E55-904329E82E70}"/>
              </a:ext>
            </a:extLst>
          </p:cNvPr>
          <p:cNvGrpSpPr/>
          <p:nvPr/>
        </p:nvGrpSpPr>
        <p:grpSpPr>
          <a:xfrm>
            <a:off x="8880129" y="5709275"/>
            <a:ext cx="1851865" cy="337731"/>
            <a:chOff x="8880129" y="5709275"/>
            <a:chExt cx="1851865" cy="337731"/>
          </a:xfrm>
        </p:grpSpPr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44594B80-D038-4B7A-8F3A-7ED5DBD73720}"/>
                </a:ext>
              </a:extLst>
            </p:cNvPr>
            <p:cNvSpPr txBox="1"/>
            <p:nvPr/>
          </p:nvSpPr>
          <p:spPr>
            <a:xfrm>
              <a:off x="8880129" y="5709275"/>
              <a:ext cx="1383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Lebanon  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.9%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B9EF8E61-85F5-44F7-A4E2-4FA0EF167C09}"/>
                </a:ext>
              </a:extLst>
            </p:cNvPr>
            <p:cNvCxnSpPr>
              <a:cxnSpLocks/>
              <a:stCxn id="383" idx="3"/>
              <a:endCxn id="399" idx="2"/>
            </p:cNvCxnSpPr>
            <p:nvPr/>
          </p:nvCxnSpPr>
          <p:spPr>
            <a:xfrm>
              <a:off x="10263842" y="5863164"/>
              <a:ext cx="376712" cy="138122"/>
            </a:xfrm>
            <a:prstGeom prst="line">
              <a:avLst/>
            </a:prstGeom>
            <a:ln w="3175" cap="flat">
              <a:solidFill>
                <a:srgbClr val="F4B4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F51E6D32-E084-4198-83F7-6CED62B27135}"/>
                </a:ext>
              </a:extLst>
            </p:cNvPr>
            <p:cNvSpPr/>
            <p:nvPr/>
          </p:nvSpPr>
          <p:spPr>
            <a:xfrm>
              <a:off x="10640554" y="5955566"/>
              <a:ext cx="91440" cy="91440"/>
            </a:xfrm>
            <a:prstGeom prst="ellipse">
              <a:avLst/>
            </a:prstGeom>
            <a:solidFill>
              <a:srgbClr val="F4B488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210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7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1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2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7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5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6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57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9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0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5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3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4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7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47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48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5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1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52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57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5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57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59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60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57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63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64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57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6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6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57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7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 p14:presetBounceEnd="57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7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 p14:presetBounceEnd="57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 p14:presetBounceEnd="57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8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 p14:presetBounceEnd="57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87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8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 p14:presetBounceEnd="57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9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9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57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95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96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nodeType="withEffect" p14:presetBounceEnd="57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99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00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 p14:presetBounceEnd="57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03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04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 p14:presetBounceEnd="57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07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08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nodeType="withEffect" p14:presetBounceEnd="57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1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12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nodeType="withEffect" p14:presetBounceEnd="57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5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16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 p14:presetBounceEnd="57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9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0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 p14:presetBounceEnd="57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3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4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nodeType="withEffect" p14:presetBounceEnd="57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7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8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nodeType="withEffect" p14:presetBounceEnd="57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31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32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>
            <a:extLst>
              <a:ext uri="{FF2B5EF4-FFF2-40B4-BE49-F238E27FC236}">
                <a16:creationId xmlns:a16="http://schemas.microsoft.com/office/drawing/2014/main" id="{EF4D68CD-CFDE-4616-8DC1-4A3461708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A3E995-356E-4A83-8D43-236C56853511}"/>
              </a:ext>
            </a:extLst>
          </p:cNvPr>
          <p:cNvGrpSpPr/>
          <p:nvPr/>
        </p:nvGrpSpPr>
        <p:grpSpPr>
          <a:xfrm>
            <a:off x="441028" y="4702886"/>
            <a:ext cx="1550449" cy="866407"/>
            <a:chOff x="441028" y="4702886"/>
            <a:chExt cx="1550449" cy="8664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4A4AF-7041-4A27-8A7B-F94CAF804A29}"/>
                </a:ext>
              </a:extLst>
            </p:cNvPr>
            <p:cNvSpPr txBox="1"/>
            <p:nvPr/>
          </p:nvSpPr>
          <p:spPr>
            <a:xfrm>
              <a:off x="853024" y="4702886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China </a:t>
              </a:r>
              <a:r>
                <a:rPr lang="en-US" sz="1400" dirty="0">
                  <a:solidFill>
                    <a:srgbClr val="FFC1C1"/>
                  </a:solidFill>
                  <a:latin typeface="Century Gothic" panose="020B0502020202020204" pitchFamily="34" charset="0"/>
                </a:rPr>
                <a:t>2.2%</a:t>
              </a:r>
              <a:endParaRPr lang="en-CA" sz="1400" dirty="0">
                <a:solidFill>
                  <a:srgbClr val="FFC1C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13B2C-1500-4BAC-A655-A8DEE8D844A9}"/>
                </a:ext>
              </a:extLst>
            </p:cNvPr>
            <p:cNvSpPr txBox="1"/>
            <p:nvPr/>
          </p:nvSpPr>
          <p:spPr>
            <a:xfrm>
              <a:off x="921735" y="498294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2.1%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DE8FD-5572-4AB9-B416-67265A5D4235}"/>
                </a:ext>
              </a:extLst>
            </p:cNvPr>
            <p:cNvSpPr txBox="1"/>
            <p:nvPr/>
          </p:nvSpPr>
          <p:spPr>
            <a:xfrm>
              <a:off x="441028" y="5261516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24F2EB-864A-486D-A2E0-53A860DD8CCF}"/>
              </a:ext>
            </a:extLst>
          </p:cNvPr>
          <p:cNvGrpSpPr/>
          <p:nvPr/>
        </p:nvGrpSpPr>
        <p:grpSpPr>
          <a:xfrm>
            <a:off x="482293" y="5650653"/>
            <a:ext cx="1537600" cy="489682"/>
            <a:chOff x="482293" y="5650653"/>
            <a:chExt cx="1537600" cy="48968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EBE600-9188-4430-B0A2-FE6DDDA2CB09}"/>
                </a:ext>
              </a:extLst>
            </p:cNvPr>
            <p:cNvSpPr txBox="1"/>
            <p:nvPr/>
          </p:nvSpPr>
          <p:spPr>
            <a:xfrm>
              <a:off x="690791" y="583255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Pakistan  </a:t>
              </a:r>
              <a:r>
                <a:rPr lang="en-US" sz="1400" dirty="0">
                  <a:solidFill>
                    <a:srgbClr val="C7A1E3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C7A1E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8BC50-1FDA-4C5A-9017-6CC992D19D7F}"/>
                </a:ext>
              </a:extLst>
            </p:cNvPr>
            <p:cNvSpPr txBox="1"/>
            <p:nvPr/>
          </p:nvSpPr>
          <p:spPr>
            <a:xfrm>
              <a:off x="482293" y="5650653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B49B71-2357-4B7D-9442-BC5604D750A9}"/>
              </a:ext>
            </a:extLst>
          </p:cNvPr>
          <p:cNvGrpSpPr/>
          <p:nvPr/>
        </p:nvGrpSpPr>
        <p:grpSpPr>
          <a:xfrm>
            <a:off x="607788" y="6010574"/>
            <a:ext cx="1388328" cy="658693"/>
            <a:chOff x="607788" y="6010574"/>
            <a:chExt cx="1388328" cy="65869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46BD57-973A-49D4-B7D9-FC8D9AC69E7C}"/>
                </a:ext>
              </a:extLst>
            </p:cNvPr>
            <p:cNvSpPr txBox="1"/>
            <p:nvPr/>
          </p:nvSpPr>
          <p:spPr>
            <a:xfrm>
              <a:off x="607788" y="6010574"/>
              <a:ext cx="1380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474E5-1796-415B-BE5B-3639F229473D}"/>
                </a:ext>
              </a:extLst>
            </p:cNvPr>
            <p:cNvSpPr txBox="1"/>
            <p:nvPr/>
          </p:nvSpPr>
          <p:spPr>
            <a:xfrm>
              <a:off x="1087124" y="6176735"/>
              <a:ext cx="90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49878-0191-4B56-A720-B32F4B4A2297}"/>
                </a:ext>
              </a:extLst>
            </p:cNvPr>
            <p:cNvSpPr txBox="1"/>
            <p:nvPr/>
          </p:nvSpPr>
          <p:spPr>
            <a:xfrm>
              <a:off x="713393" y="6361490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.4%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20322F38-4774-4E45-A017-4F05018D82F9}"/>
              </a:ext>
            </a:extLst>
          </p:cNvPr>
          <p:cNvSpPr txBox="1"/>
          <p:nvPr/>
        </p:nvSpPr>
        <p:spPr>
          <a:xfrm>
            <a:off x="3650818" y="2704310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India </a:t>
            </a:r>
            <a:r>
              <a:rPr lang="en-US" sz="1400" dirty="0">
                <a:solidFill>
                  <a:srgbClr val="FFFF00"/>
                </a:solidFill>
                <a:latin typeface="Century Gothic" panose="020B0502020202020204" pitchFamily="34" charset="0"/>
              </a:rPr>
              <a:t>5.6%</a:t>
            </a:r>
            <a:endParaRPr lang="en-CA" sz="1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65A635-BAF3-46E6-B2FB-9704F7EA15A7}"/>
              </a:ext>
            </a:extLst>
          </p:cNvPr>
          <p:cNvSpPr txBox="1"/>
          <p:nvPr/>
        </p:nvSpPr>
        <p:spPr>
          <a:xfrm>
            <a:off x="3565642" y="3030121"/>
            <a:ext cx="1138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1C1"/>
                </a:solidFill>
                <a:latin typeface="Century Gothic" panose="020B0502020202020204" pitchFamily="34" charset="0"/>
              </a:rPr>
              <a:t>China </a:t>
            </a:r>
            <a:r>
              <a:rPr lang="en-US" sz="1400" dirty="0">
                <a:solidFill>
                  <a:srgbClr val="FFC1C1"/>
                </a:solidFill>
                <a:latin typeface="Century Gothic" panose="020B0502020202020204" pitchFamily="34" charset="0"/>
              </a:rPr>
              <a:t>5.1%</a:t>
            </a:r>
            <a:endParaRPr lang="en-CA" sz="1400" dirty="0">
              <a:solidFill>
                <a:srgbClr val="FFC1C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E3090292-A0D8-4843-A7A3-AE40876F4B81}"/>
              </a:ext>
            </a:extLst>
          </p:cNvPr>
          <p:cNvSpPr txBox="1"/>
          <p:nvPr/>
        </p:nvSpPr>
        <p:spPr>
          <a:xfrm>
            <a:off x="3160275" y="4177609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Philippines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3.4%</a:t>
            </a:r>
            <a:endParaRPr lang="en-CA" sz="1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68556E3C-5D6D-4796-9772-909AAD7B7244}"/>
              </a:ext>
            </a:extLst>
          </p:cNvPr>
          <p:cNvSpPr txBox="1"/>
          <p:nvPr/>
        </p:nvSpPr>
        <p:spPr>
          <a:xfrm>
            <a:off x="3356487" y="4878350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C7A1E3"/>
                </a:solidFill>
                <a:latin typeface="Century Gothic" panose="020B0502020202020204" pitchFamily="34" charset="0"/>
              </a:rPr>
              <a:t>Pakistan </a:t>
            </a:r>
            <a:r>
              <a:rPr lang="en-US" sz="1400" dirty="0">
                <a:solidFill>
                  <a:srgbClr val="C7A1E3"/>
                </a:solidFill>
                <a:latin typeface="Century Gothic" panose="020B0502020202020204" pitchFamily="34" charset="0"/>
              </a:rPr>
              <a:t>2.1%</a:t>
            </a:r>
            <a:endParaRPr lang="en-CA" sz="1400" dirty="0">
              <a:solidFill>
                <a:srgbClr val="C7A1E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754A2E-AC2F-4397-9EA1-091E577455DD}"/>
              </a:ext>
            </a:extLst>
          </p:cNvPr>
          <p:cNvGrpSpPr/>
          <p:nvPr/>
        </p:nvGrpSpPr>
        <p:grpSpPr>
          <a:xfrm>
            <a:off x="3154455" y="5159203"/>
            <a:ext cx="1590500" cy="861724"/>
            <a:chOff x="3154455" y="5159203"/>
            <a:chExt cx="1590500" cy="861724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9DE9CBB-64CE-457F-913F-8E437A84BEC8}"/>
                </a:ext>
              </a:extLst>
            </p:cNvPr>
            <p:cNvSpPr txBox="1"/>
            <p:nvPr/>
          </p:nvSpPr>
          <p:spPr>
            <a:xfrm>
              <a:off x="3265767" y="5159203"/>
              <a:ext cx="144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Sri Lanka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B6DB43A-EC04-47F6-B960-FFE071D86079}"/>
                </a:ext>
              </a:extLst>
            </p:cNvPr>
            <p:cNvSpPr txBox="1"/>
            <p:nvPr/>
          </p:nvSpPr>
          <p:spPr>
            <a:xfrm>
              <a:off x="3154455" y="5320186"/>
              <a:ext cx="15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Hong Kong </a:t>
              </a:r>
              <a:r>
                <a:rPr lang="en-US" sz="1400" dirty="0">
                  <a:solidFill>
                    <a:srgbClr val="FFC91D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C91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D03B05B-4670-43E9-BDDE-F75A9C13D8AA}"/>
                </a:ext>
              </a:extLst>
            </p:cNvPr>
            <p:cNvSpPr txBox="1"/>
            <p:nvPr/>
          </p:nvSpPr>
          <p:spPr>
            <a:xfrm>
              <a:off x="3320660" y="5496764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Jamaica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1.7%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4C12191-F159-44FC-995C-28E32F54892B}"/>
                </a:ext>
              </a:extLst>
            </p:cNvPr>
            <p:cNvSpPr txBox="1"/>
            <p:nvPr/>
          </p:nvSpPr>
          <p:spPr>
            <a:xfrm>
              <a:off x="3759652" y="5713150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1.3%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58C702AC-866C-4D5F-9EED-92C106862685}"/>
              </a:ext>
            </a:extLst>
          </p:cNvPr>
          <p:cNvSpPr txBox="1"/>
          <p:nvPr/>
        </p:nvSpPr>
        <p:spPr>
          <a:xfrm>
            <a:off x="6348617" y="547673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1C1"/>
                </a:solidFill>
                <a:latin typeface="Century Gothic" panose="020B0502020202020204" pitchFamily="34" charset="0"/>
              </a:rPr>
              <a:t>China </a:t>
            </a:r>
            <a:r>
              <a:rPr lang="en-US" sz="1400" dirty="0">
                <a:solidFill>
                  <a:srgbClr val="FFC1C1"/>
                </a:solidFill>
                <a:latin typeface="Century Gothic" panose="020B0502020202020204" pitchFamily="34" charset="0"/>
              </a:rPr>
              <a:t>8.8%</a:t>
            </a:r>
            <a:endParaRPr lang="en-CA" sz="1400" dirty="0">
              <a:solidFill>
                <a:srgbClr val="FFC1C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8B2BF3F-9B92-49FC-89F5-8A73B443DC33}"/>
              </a:ext>
            </a:extLst>
          </p:cNvPr>
          <p:cNvSpPr txBox="1"/>
          <p:nvPr/>
        </p:nvSpPr>
        <p:spPr>
          <a:xfrm>
            <a:off x="6421372" y="2902159"/>
            <a:ext cx="1059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India </a:t>
            </a:r>
            <a:r>
              <a:rPr lang="en-US" sz="1400" dirty="0">
                <a:solidFill>
                  <a:srgbClr val="FFFF00"/>
                </a:solidFill>
                <a:latin typeface="Century Gothic" panose="020B0502020202020204" pitchFamily="34" charset="0"/>
              </a:rPr>
              <a:t>5.3%</a:t>
            </a:r>
            <a:endParaRPr lang="en-CA" sz="1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12C9313C-075C-41E7-827A-1E65ABA57F47}"/>
              </a:ext>
            </a:extLst>
          </p:cNvPr>
          <p:cNvSpPr txBox="1"/>
          <p:nvPr/>
        </p:nvSpPr>
        <p:spPr>
          <a:xfrm>
            <a:off x="5933415" y="3704152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Philippines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4.1%</a:t>
            </a:r>
            <a:endParaRPr lang="en-CA" sz="1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A1660DAA-BD00-4E94-B155-D8B9A4E519E0}"/>
              </a:ext>
            </a:extLst>
          </p:cNvPr>
          <p:cNvSpPr txBox="1"/>
          <p:nvPr/>
        </p:nvSpPr>
        <p:spPr>
          <a:xfrm>
            <a:off x="5930801" y="4385436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91D"/>
                </a:solidFill>
                <a:latin typeface="Century Gothic" panose="020B0502020202020204" pitchFamily="34" charset="0"/>
              </a:rPr>
              <a:t>Hong Kong </a:t>
            </a:r>
            <a:r>
              <a:rPr lang="en-US" sz="1400" dirty="0">
                <a:solidFill>
                  <a:srgbClr val="FFC91D"/>
                </a:solidFill>
                <a:latin typeface="Century Gothic" panose="020B0502020202020204" pitchFamily="34" charset="0"/>
              </a:rPr>
              <a:t>3.1%</a:t>
            </a:r>
            <a:endParaRPr lang="en-CA" sz="1400" dirty="0">
              <a:solidFill>
                <a:srgbClr val="FFC91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C91D4D-9149-47D3-88A1-6F36EE8E9AC8}"/>
              </a:ext>
            </a:extLst>
          </p:cNvPr>
          <p:cNvGrpSpPr/>
          <p:nvPr/>
        </p:nvGrpSpPr>
        <p:grpSpPr>
          <a:xfrm>
            <a:off x="6058534" y="5202082"/>
            <a:ext cx="1430200" cy="1124424"/>
            <a:chOff x="6058534" y="5202082"/>
            <a:chExt cx="1430200" cy="1124424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CD9254-4928-4673-817A-661880DB365E}"/>
                </a:ext>
              </a:extLst>
            </p:cNvPr>
            <p:cNvSpPr txBox="1"/>
            <p:nvPr/>
          </p:nvSpPr>
          <p:spPr>
            <a:xfrm>
              <a:off x="6148862" y="5202082"/>
              <a:ext cx="1332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S. Korea </a:t>
              </a:r>
              <a:r>
                <a:rPr lang="en-US" sz="1400" dirty="0">
                  <a:solidFill>
                    <a:srgbClr val="FFB9FF"/>
                  </a:solidFill>
                  <a:latin typeface="Century Gothic" panose="020B0502020202020204" pitchFamily="34" charset="0"/>
                </a:rPr>
                <a:t>1.8%</a:t>
              </a:r>
              <a:endParaRPr lang="en-CA" sz="1400" dirty="0">
                <a:solidFill>
                  <a:srgbClr val="FFB9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3B7F3A2-12D6-42E0-BCF4-6A36FAA60DC4}"/>
                </a:ext>
              </a:extLst>
            </p:cNvPr>
            <p:cNvSpPr txBox="1"/>
            <p:nvPr/>
          </p:nvSpPr>
          <p:spPr>
            <a:xfrm>
              <a:off x="6255313" y="5358185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Taiwan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1.6%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FBAC98-0D36-488E-A726-C3F7124D3260}"/>
                </a:ext>
              </a:extLst>
            </p:cNvPr>
            <p:cNvSpPr txBox="1"/>
            <p:nvPr/>
          </p:nvSpPr>
          <p:spPr>
            <a:xfrm>
              <a:off x="6058534" y="6018729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1.0%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7EF68E6-0B3F-48EC-BEE3-2C41E6B6F79D}"/>
                </a:ext>
              </a:extLst>
            </p:cNvPr>
            <p:cNvSpPr txBox="1"/>
            <p:nvPr/>
          </p:nvSpPr>
          <p:spPr>
            <a:xfrm>
              <a:off x="6531359" y="551322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Iran </a:t>
              </a:r>
              <a:r>
                <a:rPr lang="en-US" sz="1400" dirty="0">
                  <a:solidFill>
                    <a:srgbClr val="909090"/>
                  </a:solidFill>
                  <a:latin typeface="Century Gothic" panose="020B0502020202020204" pitchFamily="34" charset="0"/>
                </a:rPr>
                <a:t>1.5%</a:t>
              </a:r>
              <a:endParaRPr lang="en-CA" sz="1400" dirty="0">
                <a:solidFill>
                  <a:srgbClr val="90909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872865E8-0337-4B35-9DDA-F757DCB21E8F}"/>
              </a:ext>
            </a:extLst>
          </p:cNvPr>
          <p:cNvSpPr txBox="1"/>
          <p:nvPr/>
        </p:nvSpPr>
        <p:spPr>
          <a:xfrm>
            <a:off x="9005785" y="5364678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4B488"/>
                </a:solidFill>
                <a:latin typeface="Century Gothic" panose="020B0502020202020204" pitchFamily="34" charset="0"/>
              </a:rPr>
              <a:t>Algeria </a:t>
            </a:r>
            <a:r>
              <a:rPr lang="en-US" sz="1400" dirty="0">
                <a:solidFill>
                  <a:srgbClr val="F4B488"/>
                </a:solidFill>
                <a:latin typeface="Century Gothic" panose="020B0502020202020204" pitchFamily="34" charset="0"/>
              </a:rPr>
              <a:t>1.4%</a:t>
            </a:r>
            <a:endParaRPr lang="en-CA" sz="1400" dirty="0">
              <a:solidFill>
                <a:srgbClr val="F4B48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F318B516-0663-41AD-8F3A-2DC78DE8CD70}"/>
              </a:ext>
            </a:extLst>
          </p:cNvPr>
          <p:cNvSpPr txBox="1"/>
          <p:nvPr/>
        </p:nvSpPr>
        <p:spPr>
          <a:xfrm>
            <a:off x="9123456" y="553210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1C1"/>
                </a:solidFill>
                <a:latin typeface="Century Gothic" panose="020B0502020202020204" pitchFamily="34" charset="0"/>
              </a:rPr>
              <a:t>China </a:t>
            </a:r>
            <a:r>
              <a:rPr lang="en-US" sz="1400" dirty="0">
                <a:solidFill>
                  <a:srgbClr val="FFC1C1"/>
                </a:solidFill>
                <a:latin typeface="Century Gothic" panose="020B0502020202020204" pitchFamily="34" charset="0"/>
              </a:rPr>
              <a:t>1.3%</a:t>
            </a:r>
            <a:endParaRPr lang="en-CA" sz="1400" dirty="0">
              <a:solidFill>
                <a:srgbClr val="FFC1C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CB6E80-8083-4375-8755-78E89B8C9468}"/>
              </a:ext>
            </a:extLst>
          </p:cNvPr>
          <p:cNvGrpSpPr/>
          <p:nvPr/>
        </p:nvGrpSpPr>
        <p:grpSpPr>
          <a:xfrm>
            <a:off x="8841682" y="4997395"/>
            <a:ext cx="1422160" cy="521172"/>
            <a:chOff x="8841682" y="4997395"/>
            <a:chExt cx="1422160" cy="521172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F86B2BA5-B796-4B36-8926-8246755E93D9}"/>
                </a:ext>
              </a:extLst>
            </p:cNvPr>
            <p:cNvSpPr txBox="1"/>
            <p:nvPr/>
          </p:nvSpPr>
          <p:spPr>
            <a:xfrm>
              <a:off x="9260041" y="4997395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Haiti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2.0%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AB83385-B1FA-4686-8FEF-685B03E2A8B6}"/>
                </a:ext>
              </a:extLst>
            </p:cNvPr>
            <p:cNvSpPr txBox="1"/>
            <p:nvPr/>
          </p:nvSpPr>
          <p:spPr>
            <a:xfrm>
              <a:off x="8841682" y="521079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Morocco </a:t>
              </a:r>
              <a:r>
                <a:rPr lang="en-US" sz="1400" dirty="0">
                  <a:solidFill>
                    <a:srgbClr val="F4B488"/>
                  </a:solidFill>
                  <a:latin typeface="Century Gothic" panose="020B0502020202020204" pitchFamily="34" charset="0"/>
                </a:rPr>
                <a:t>1.4%</a:t>
              </a:r>
              <a:endParaRPr lang="en-CA" sz="1400" dirty="0">
                <a:solidFill>
                  <a:srgbClr val="F4B48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577EF9-4E04-43EA-84DB-288A966AD490}"/>
              </a:ext>
            </a:extLst>
          </p:cNvPr>
          <p:cNvGrpSpPr/>
          <p:nvPr/>
        </p:nvGrpSpPr>
        <p:grpSpPr>
          <a:xfrm>
            <a:off x="8713393" y="5860517"/>
            <a:ext cx="1552113" cy="633161"/>
            <a:chOff x="8713393" y="5860517"/>
            <a:chExt cx="1552113" cy="633161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5EDA1C38-FC6B-4010-B4B3-C718566B2DE9}"/>
                </a:ext>
              </a:extLst>
            </p:cNvPr>
            <p:cNvSpPr txBox="1"/>
            <p:nvPr/>
          </p:nvSpPr>
          <p:spPr>
            <a:xfrm>
              <a:off x="9198144" y="6185901"/>
              <a:ext cx="1059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India   </a:t>
              </a:r>
              <a:r>
                <a:rPr lang="en-US" sz="1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.5%</a:t>
              </a:r>
              <a:endParaRPr lang="en-CA" sz="1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0E7D356-9A46-479A-8009-F1684EB1EBCC}"/>
                </a:ext>
              </a:extLst>
            </p:cNvPr>
            <p:cNvSpPr txBox="1"/>
            <p:nvPr/>
          </p:nvSpPr>
          <p:spPr>
            <a:xfrm>
              <a:off x="8713393" y="5860517"/>
              <a:ext cx="15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Philippines   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97B46E77-6F0E-4183-9EDA-258E7376A906}"/>
                </a:ext>
              </a:extLst>
            </p:cNvPr>
            <p:cNvSpPr txBox="1"/>
            <p:nvPr/>
          </p:nvSpPr>
          <p:spPr>
            <a:xfrm>
              <a:off x="8835306" y="602702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Viet Nam  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.6%</a:t>
              </a:r>
              <a:endParaRPr lang="en-CA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3" name="TextBox 382">
            <a:extLst>
              <a:ext uri="{FF2B5EF4-FFF2-40B4-BE49-F238E27FC236}">
                <a16:creationId xmlns:a16="http://schemas.microsoft.com/office/drawing/2014/main" id="{44594B80-D038-4B7A-8F3A-7ED5DBD73720}"/>
              </a:ext>
            </a:extLst>
          </p:cNvPr>
          <p:cNvSpPr txBox="1"/>
          <p:nvPr/>
        </p:nvSpPr>
        <p:spPr>
          <a:xfrm>
            <a:off x="8880129" y="5709275"/>
            <a:ext cx="138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4B488"/>
                </a:solidFill>
                <a:latin typeface="Century Gothic" panose="020B0502020202020204" pitchFamily="34" charset="0"/>
              </a:rPr>
              <a:t>Lebanon   </a:t>
            </a:r>
            <a:r>
              <a:rPr lang="en-US" sz="1400" dirty="0">
                <a:solidFill>
                  <a:srgbClr val="F4B488"/>
                </a:solidFill>
                <a:latin typeface="Century Gothic" panose="020B0502020202020204" pitchFamily="34" charset="0"/>
              </a:rPr>
              <a:t>.9%</a:t>
            </a:r>
            <a:endParaRPr lang="en-CA" sz="1400" dirty="0">
              <a:solidFill>
                <a:srgbClr val="F4B48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2FA39-5AA3-4BE5-93A1-F9D896CF7865}"/>
              </a:ext>
            </a:extLst>
          </p:cNvPr>
          <p:cNvGrpSpPr/>
          <p:nvPr/>
        </p:nvGrpSpPr>
        <p:grpSpPr>
          <a:xfrm>
            <a:off x="5279070" y="2824268"/>
            <a:ext cx="1662954" cy="1662954"/>
            <a:chOff x="5279070" y="2824268"/>
            <a:chExt cx="1662954" cy="166295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0D0D1B7-640A-4853-BFA3-EA9CEE0F215F}"/>
                </a:ext>
              </a:extLst>
            </p:cNvPr>
            <p:cNvSpPr/>
            <p:nvPr/>
          </p:nvSpPr>
          <p:spPr>
            <a:xfrm>
              <a:off x="5279070" y="2824268"/>
              <a:ext cx="1662954" cy="16629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2A4526-4BD7-4357-A3E9-E3A82CA7C052}"/>
                </a:ext>
              </a:extLst>
            </p:cNvPr>
            <p:cNvSpPr/>
            <p:nvPr/>
          </p:nvSpPr>
          <p:spPr>
            <a:xfrm>
              <a:off x="5431205" y="3301802"/>
              <a:ext cx="13586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Racial </a:t>
              </a:r>
            </a:p>
            <a:p>
              <a:pPr algn="ctr"/>
              <a:r>
                <a:rPr lang="en-CA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Minority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E19B2C-E953-45ED-8E94-CAA6885ECD9E}"/>
              </a:ext>
            </a:extLst>
          </p:cNvPr>
          <p:cNvGrpSpPr/>
          <p:nvPr/>
        </p:nvGrpSpPr>
        <p:grpSpPr>
          <a:xfrm>
            <a:off x="1671205" y="276965"/>
            <a:ext cx="9504893" cy="6335863"/>
            <a:chOff x="1671205" y="276965"/>
            <a:chExt cx="9504893" cy="633586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D472BF-2B9A-4C3A-876D-47D9568D2B03}"/>
                </a:ext>
              </a:extLst>
            </p:cNvPr>
            <p:cNvGrpSpPr/>
            <p:nvPr/>
          </p:nvGrpSpPr>
          <p:grpSpPr>
            <a:xfrm>
              <a:off x="2255123" y="567625"/>
              <a:ext cx="8546960" cy="6045203"/>
              <a:chOff x="2255123" y="567625"/>
              <a:chExt cx="8546960" cy="604520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7556A8B-3E60-4094-829F-77F78561F010}"/>
                  </a:ext>
                </a:extLst>
              </p:cNvPr>
              <p:cNvGrpSpPr/>
              <p:nvPr/>
            </p:nvGrpSpPr>
            <p:grpSpPr>
              <a:xfrm rot="16200000">
                <a:off x="7672664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AC4EFE0E-0946-41CB-973E-B6F7A2435F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AB9296E-B67E-412C-9758-548307CFA7B6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42F9111E-D125-42DC-84E2-C8A6C5D8D1E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C5B31916-11CE-4FE2-A77A-DE6841686740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FF68EF9E-427A-46D7-A045-C0238B9C0C5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493D5DD-436C-4E8D-8414-8AB08B9DA8A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11D19E14-EFF2-43A8-8B2D-6973B203D3E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C19F5989-030F-4D37-AA44-3EA114EF562B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B6ACAE0-8570-4431-89C5-06D6EEE294A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94FEEF25-12D7-4E1E-A579-DFB8062222A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2434FB06-F827-4242-898D-8E6A37A1B782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940D07F1-391C-4884-B954-40F9655BC9C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2B842EC-E43D-4955-8072-1F37A3A1432F}"/>
                  </a:ext>
                </a:extLst>
              </p:cNvPr>
              <p:cNvGrpSpPr/>
              <p:nvPr/>
            </p:nvGrpSpPr>
            <p:grpSpPr>
              <a:xfrm rot="16200000">
                <a:off x="-660661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341B9C9-933D-4788-871E-937E897339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31EA5B43-3C54-4EB6-95CB-DEB36BF6B047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458CD368-0320-481A-A384-413D0CEE7B9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1875B078-6CA5-4C4A-B65F-CFDB921E0AA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BC0E4AC6-6899-4C86-B648-602CB79E30B3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2E264394-6BB2-4377-A79F-5D59D1C6049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753DF483-1939-496F-8DD7-F46137D9157A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864859C6-C474-4E3E-BD5F-7764AF37A38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C556AFD-20A8-43E2-94E7-13A73900BCF8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7C16F28F-DF8A-4A8C-9D9B-6AAFA90C55F2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696F5EEE-C563-432A-B4B9-70C998C95A03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F3CCCFD7-1BC1-4332-89B3-1A1BC8387BE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AFA5F45-2752-41AD-AC26-00AC3EB526B8}"/>
                  </a:ext>
                </a:extLst>
              </p:cNvPr>
              <p:cNvGrpSpPr/>
              <p:nvPr/>
            </p:nvGrpSpPr>
            <p:grpSpPr>
              <a:xfrm rot="16200000">
                <a:off x="2122752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DF1B8A7-9E22-4EA4-8620-631BA8989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6ABBB1B-BA28-43EB-B87C-D77197A0FF8B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2369D2E4-01D2-4598-A120-49968B68A07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17BDA412-258A-491A-83FC-E75DA8AA582B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5058A3E8-7519-4D1F-B8FA-235DA596F78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D500E491-E99E-47B9-8D94-926C7FD47A7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ED8D20E4-A960-498F-B94C-D85064CE5CD2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44D7150-D78B-40C1-9B1B-9DFDECB45E6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369D0CF-A482-4678-B21D-FB70046F5AE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3CB1F305-BBAA-450F-9FE1-E4B00C36F8A1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4DD160C5-3241-4CAC-8706-55E9643A564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A9F3105F-74E7-462C-86A8-81BA37E5CD07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CDF9D12-FAD4-4767-A331-4DF0230C2ACE}"/>
                  </a:ext>
                </a:extLst>
              </p:cNvPr>
              <p:cNvGrpSpPr/>
              <p:nvPr/>
            </p:nvGrpSpPr>
            <p:grpSpPr>
              <a:xfrm rot="16200000">
                <a:off x="4895892" y="3483409"/>
                <a:ext cx="6045203" cy="213635"/>
                <a:chOff x="1204546" y="1521518"/>
                <a:chExt cx="10521154" cy="434295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86D1FE0-0CA8-47D4-8301-0F13775F1A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4548" y="3564708"/>
                  <a:ext cx="10521152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6702E47-9C4C-4CA5-B7CC-BD2257EEA1CC}"/>
                    </a:ext>
                  </a:extLst>
                </p:cNvPr>
                <p:cNvGrpSpPr/>
                <p:nvPr/>
              </p:nvGrpSpPr>
              <p:grpSpPr>
                <a:xfrm rot="16200000">
                  <a:off x="4293646" y="-1567582"/>
                  <a:ext cx="4342950" cy="10521150"/>
                  <a:chOff x="8307681" y="3209192"/>
                  <a:chExt cx="669265" cy="1978272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D23762DD-682F-410F-AAA5-141D08E02EB4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20919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E42BB5B1-1B66-498C-B6BD-E9747D39645C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42900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266FF876-5234-4DA4-91E2-FE25CDF55E7F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64880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2AB90EAA-173B-4485-9F19-5FF19EA4E5D3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386861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0377158F-B5D1-4CB6-8893-CF06DB07AA4E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08842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36A8CFE-ABE5-45E8-90FA-C48C152D9144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308232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D71F4C9F-FE70-4B22-97DA-9C7F69A780D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528040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DB06AC1C-59FB-4224-94EA-E0A469B67CFD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747848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5B48F65-65E9-4C7A-B0BB-EFD4B79EDDA5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4967656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8E6B216-787E-4660-BE85-76B353DFA329}"/>
                      </a:ext>
                    </a:extLst>
                  </p:cNvPr>
                  <p:cNvCxnSpPr/>
                  <p:nvPr/>
                </p:nvCxnSpPr>
                <p:spPr>
                  <a:xfrm>
                    <a:off x="8307681" y="5187464"/>
                    <a:ext cx="66926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8FDE71F-29C5-44C1-87B6-35E258859000}"/>
                </a:ext>
              </a:extLst>
            </p:cNvPr>
            <p:cNvSpPr txBox="1"/>
            <p:nvPr/>
          </p:nvSpPr>
          <p:spPr>
            <a:xfrm>
              <a:off x="10194739" y="276965"/>
              <a:ext cx="981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MONTREAL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C862C4-D990-4DCB-993C-F7DB535EEEED}"/>
                </a:ext>
              </a:extLst>
            </p:cNvPr>
            <p:cNvSpPr txBox="1"/>
            <p:nvPr/>
          </p:nvSpPr>
          <p:spPr>
            <a:xfrm>
              <a:off x="1671205" y="303752"/>
              <a:ext cx="1350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CANADA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D88EC4-F4B9-45DB-898D-362442226A7F}"/>
                </a:ext>
              </a:extLst>
            </p:cNvPr>
            <p:cNvSpPr txBox="1"/>
            <p:nvPr/>
          </p:nvSpPr>
          <p:spPr>
            <a:xfrm>
              <a:off x="4667646" y="276966"/>
              <a:ext cx="906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TORONTO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F77B42-4454-48D8-8CD2-8DAAE0A37151}"/>
                </a:ext>
              </a:extLst>
            </p:cNvPr>
            <p:cNvSpPr txBox="1"/>
            <p:nvPr/>
          </p:nvSpPr>
          <p:spPr>
            <a:xfrm>
              <a:off x="7336212" y="276965"/>
              <a:ext cx="1144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VANCOUVER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31010F6-5488-427C-8E55-80C3A5DDF094}"/>
              </a:ext>
            </a:extLst>
          </p:cNvPr>
          <p:cNvGrpSpPr/>
          <p:nvPr/>
        </p:nvGrpSpPr>
        <p:grpSpPr>
          <a:xfrm>
            <a:off x="1981641" y="655842"/>
            <a:ext cx="8756135" cy="5859537"/>
            <a:chOff x="1981641" y="655842"/>
            <a:chExt cx="8756135" cy="585953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6A22C3-55E7-4CBD-9872-625628EE25FF}"/>
                </a:ext>
              </a:extLst>
            </p:cNvPr>
            <p:cNvCxnSpPr>
              <a:cxnSpLocks/>
              <a:endCxn id="107" idx="3"/>
            </p:cNvCxnSpPr>
            <p:nvPr/>
          </p:nvCxnSpPr>
          <p:spPr>
            <a:xfrm flipV="1">
              <a:off x="1996116" y="6395972"/>
              <a:ext cx="317783" cy="119407"/>
            </a:xfrm>
            <a:prstGeom prst="line">
              <a:avLst/>
            </a:prstGeom>
            <a:ln w="3175" cap="flat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0A905D1-2CAD-47B3-B7C6-522F4B595539}"/>
                </a:ext>
              </a:extLst>
            </p:cNvPr>
            <p:cNvSpPr/>
            <p:nvPr/>
          </p:nvSpPr>
          <p:spPr>
            <a:xfrm>
              <a:off x="2300508" y="6317923"/>
              <a:ext cx="91440" cy="91440"/>
            </a:xfrm>
            <a:prstGeom prst="ellipse">
              <a:avLst/>
            </a:prstGeom>
            <a:solidFill>
              <a:srgbClr val="CC00CC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B9FF"/>
                </a:solidFill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3DF2887-9200-466A-A425-CA90BF089428}"/>
                </a:ext>
              </a:extLst>
            </p:cNvPr>
            <p:cNvGrpSpPr/>
            <p:nvPr/>
          </p:nvGrpSpPr>
          <p:grpSpPr>
            <a:xfrm>
              <a:off x="1981641" y="655842"/>
              <a:ext cx="8756135" cy="5683948"/>
              <a:chOff x="1981641" y="655842"/>
              <a:chExt cx="8756135" cy="568394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A1983A7-74E2-48C7-A7D8-0806BBA6E0B8}"/>
                  </a:ext>
                </a:extLst>
              </p:cNvPr>
              <p:cNvGrpSpPr/>
              <p:nvPr/>
            </p:nvGrpSpPr>
            <p:grpSpPr>
              <a:xfrm>
                <a:off x="1981641" y="4856775"/>
                <a:ext cx="444514" cy="1473849"/>
                <a:chOff x="1981641" y="4856775"/>
                <a:chExt cx="444514" cy="1473849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1472B067-63F2-40F0-875D-B3F4093B43AA}"/>
                    </a:ext>
                  </a:extLst>
                </p:cNvPr>
                <p:cNvCxnSpPr>
                  <a:cxnSpLocks/>
                  <a:endCxn id="163" idx="2"/>
                </p:cNvCxnSpPr>
                <p:nvPr/>
              </p:nvCxnSpPr>
              <p:spPr>
                <a:xfrm>
                  <a:off x="1991477" y="4856775"/>
                  <a:ext cx="305075" cy="278197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1F4DA77-170B-44C8-B1F9-95B0E31E8B92}"/>
                    </a:ext>
                  </a:extLst>
                </p:cNvPr>
                <p:cNvSpPr/>
                <p:nvPr/>
              </p:nvSpPr>
              <p:spPr>
                <a:xfrm>
                  <a:off x="2296552" y="5089252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7A3C977-BD36-42CA-AECE-10F1FDA6ACFA}"/>
                    </a:ext>
                  </a:extLst>
                </p:cNvPr>
                <p:cNvCxnSpPr>
                  <a:cxnSpLocks/>
                  <a:endCxn id="165" idx="2"/>
                </p:cNvCxnSpPr>
                <p:nvPr/>
              </p:nvCxnSpPr>
              <p:spPr>
                <a:xfrm>
                  <a:off x="1981641" y="5136838"/>
                  <a:ext cx="317772" cy="57102"/>
                </a:xfrm>
                <a:prstGeom prst="line">
                  <a:avLst/>
                </a:prstGeom>
                <a:ln w="3175" cap="flat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A63800AB-23C3-47BB-AEBA-D025560345E7}"/>
                    </a:ext>
                  </a:extLst>
                </p:cNvPr>
                <p:cNvSpPr/>
                <p:nvPr/>
              </p:nvSpPr>
              <p:spPr>
                <a:xfrm>
                  <a:off x="2299413" y="5148220"/>
                  <a:ext cx="91440" cy="9144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777B16F-17F7-45D2-B08F-5D9949290FA2}"/>
                    </a:ext>
                  </a:extLst>
                </p:cNvPr>
                <p:cNvCxnSpPr>
                  <a:cxnSpLocks/>
                  <a:endCxn id="167" idx="2"/>
                </p:cNvCxnSpPr>
                <p:nvPr/>
              </p:nvCxnSpPr>
              <p:spPr>
                <a:xfrm flipV="1">
                  <a:off x="1983438" y="5414741"/>
                  <a:ext cx="315975" cy="664"/>
                </a:xfrm>
                <a:prstGeom prst="line">
                  <a:avLst/>
                </a:prstGeom>
                <a:ln w="3175" cap="flat">
                  <a:solidFill>
                    <a:srgbClr val="BF9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254564EF-8987-4E27-A8EA-F473BADA9585}"/>
                    </a:ext>
                  </a:extLst>
                </p:cNvPr>
                <p:cNvSpPr/>
                <p:nvPr/>
              </p:nvSpPr>
              <p:spPr>
                <a:xfrm>
                  <a:off x="2299413" y="5369021"/>
                  <a:ext cx="91440" cy="91440"/>
                </a:xfrm>
                <a:prstGeom prst="ellipse">
                  <a:avLst/>
                </a:prstGeom>
                <a:solidFill>
                  <a:srgbClr val="BF90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E3E6DF98-67AC-4363-BB91-BDC754798FE6}"/>
                    </a:ext>
                  </a:extLst>
                </p:cNvPr>
                <p:cNvCxnSpPr>
                  <a:cxnSpLocks/>
                  <a:endCxn id="169" idx="2"/>
                </p:cNvCxnSpPr>
                <p:nvPr/>
              </p:nvCxnSpPr>
              <p:spPr>
                <a:xfrm>
                  <a:off x="1989544" y="5986447"/>
                  <a:ext cx="311633" cy="199097"/>
                </a:xfrm>
                <a:prstGeom prst="line">
                  <a:avLst/>
                </a:prstGeom>
                <a:ln w="3175" cap="flat">
                  <a:solidFill>
                    <a:srgbClr val="C7A1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CFBBE624-8F8A-47E1-B0AD-69576F4D8C34}"/>
                    </a:ext>
                  </a:extLst>
                </p:cNvPr>
                <p:cNvSpPr/>
                <p:nvPr/>
              </p:nvSpPr>
              <p:spPr>
                <a:xfrm>
                  <a:off x="2301177" y="6139824"/>
                  <a:ext cx="91440" cy="91440"/>
                </a:xfrm>
                <a:prstGeom prst="ellipse">
                  <a:avLst/>
                </a:prstGeom>
                <a:solidFill>
                  <a:srgbClr val="C7A1E3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5FD0CAA0-0A2E-4879-9A33-6AF93C76031C}"/>
                    </a:ext>
                  </a:extLst>
                </p:cNvPr>
                <p:cNvCxnSpPr>
                  <a:cxnSpLocks/>
                  <a:endCxn id="171" idx="1"/>
                </p:cNvCxnSpPr>
                <p:nvPr/>
              </p:nvCxnSpPr>
              <p:spPr>
                <a:xfrm>
                  <a:off x="2019893" y="5804542"/>
                  <a:ext cx="328213" cy="297280"/>
                </a:xfrm>
                <a:prstGeom prst="line">
                  <a:avLst/>
                </a:prstGeom>
                <a:ln w="3175" cap="flat">
                  <a:solidFill>
                    <a:srgbClr val="FFC9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66F1D757-C837-406D-92E9-559B56975CDD}"/>
                    </a:ext>
                  </a:extLst>
                </p:cNvPr>
                <p:cNvSpPr/>
                <p:nvPr/>
              </p:nvSpPr>
              <p:spPr>
                <a:xfrm>
                  <a:off x="2334715" y="6088431"/>
                  <a:ext cx="91440" cy="91440"/>
                </a:xfrm>
                <a:prstGeom prst="ellipse">
                  <a:avLst/>
                </a:prstGeom>
                <a:solidFill>
                  <a:srgbClr val="FFC91D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354D0282-B75E-4D14-AC69-39A3EF4D5F76}"/>
                    </a:ext>
                  </a:extLst>
                </p:cNvPr>
                <p:cNvCxnSpPr>
                  <a:cxnSpLocks/>
                  <a:endCxn id="173" idx="2"/>
                </p:cNvCxnSpPr>
                <p:nvPr/>
              </p:nvCxnSpPr>
              <p:spPr>
                <a:xfrm>
                  <a:off x="1988295" y="6164463"/>
                  <a:ext cx="312213" cy="67158"/>
                </a:xfrm>
                <a:prstGeom prst="line">
                  <a:avLst/>
                </a:prstGeom>
                <a:ln w="3175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8679876F-F368-4DFB-A58C-D893FC4C8A43}"/>
                    </a:ext>
                  </a:extLst>
                </p:cNvPr>
                <p:cNvSpPr/>
                <p:nvPr/>
              </p:nvSpPr>
              <p:spPr>
                <a:xfrm>
                  <a:off x="2300508" y="6185901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256E71B8-B2E1-416C-870C-3700AE0A5442}"/>
                    </a:ext>
                  </a:extLst>
                </p:cNvPr>
                <p:cNvCxnSpPr>
                  <a:cxnSpLocks/>
                  <a:endCxn id="175" idx="2"/>
                </p:cNvCxnSpPr>
                <p:nvPr/>
              </p:nvCxnSpPr>
              <p:spPr>
                <a:xfrm flipV="1">
                  <a:off x="1993141" y="6265540"/>
                  <a:ext cx="307367" cy="65084"/>
                </a:xfrm>
                <a:prstGeom prst="line">
                  <a:avLst/>
                </a:prstGeom>
                <a:ln w="3175" cap="flat">
                  <a:solidFill>
                    <a:srgbClr val="90909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3420AD5F-4A29-46A9-BFE6-4B662704030B}"/>
                    </a:ext>
                  </a:extLst>
                </p:cNvPr>
                <p:cNvSpPr/>
                <p:nvPr/>
              </p:nvSpPr>
              <p:spPr>
                <a:xfrm>
                  <a:off x="2300508" y="6219820"/>
                  <a:ext cx="91440" cy="91440"/>
                </a:xfrm>
                <a:prstGeom prst="ellipse">
                  <a:avLst/>
                </a:prstGeom>
                <a:solidFill>
                  <a:srgbClr val="90909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0EAF406-EDAF-4BA6-B769-BDB463E02126}"/>
                  </a:ext>
                </a:extLst>
              </p:cNvPr>
              <p:cNvGrpSpPr/>
              <p:nvPr/>
            </p:nvGrpSpPr>
            <p:grpSpPr>
              <a:xfrm>
                <a:off x="4704094" y="2810719"/>
                <a:ext cx="513280" cy="3056320"/>
                <a:chOff x="4704094" y="2810719"/>
                <a:chExt cx="513280" cy="3056320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282888CD-5C9D-42BF-AF8A-34C96F240365}"/>
                    </a:ext>
                  </a:extLst>
                </p:cNvPr>
                <p:cNvCxnSpPr>
                  <a:cxnSpLocks/>
                  <a:endCxn id="147" idx="2"/>
                </p:cNvCxnSpPr>
                <p:nvPr/>
              </p:nvCxnSpPr>
              <p:spPr>
                <a:xfrm flipV="1">
                  <a:off x="4713930" y="2856439"/>
                  <a:ext cx="381726" cy="1760"/>
                </a:xfrm>
                <a:prstGeom prst="line">
                  <a:avLst/>
                </a:prstGeom>
                <a:ln w="3175" cap="flat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79DCD3A8-E5EA-49EC-B914-AD774BB8A1E9}"/>
                    </a:ext>
                  </a:extLst>
                </p:cNvPr>
                <p:cNvSpPr/>
                <p:nvPr/>
              </p:nvSpPr>
              <p:spPr>
                <a:xfrm>
                  <a:off x="5095656" y="2810719"/>
                  <a:ext cx="91440" cy="9144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3899FAC2-D10E-4E90-98CB-6D649058F75E}"/>
                    </a:ext>
                  </a:extLst>
                </p:cNvPr>
                <p:cNvCxnSpPr>
                  <a:cxnSpLocks/>
                  <a:endCxn id="149" idx="2"/>
                </p:cNvCxnSpPr>
                <p:nvPr/>
              </p:nvCxnSpPr>
              <p:spPr>
                <a:xfrm flipV="1">
                  <a:off x="4704094" y="3182215"/>
                  <a:ext cx="387633" cy="1795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C989CC8-04F8-440A-B47A-0898378CEE64}"/>
                    </a:ext>
                  </a:extLst>
                </p:cNvPr>
                <p:cNvSpPr/>
                <p:nvPr/>
              </p:nvSpPr>
              <p:spPr>
                <a:xfrm>
                  <a:off x="5091727" y="3136495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9924CD73-2DC4-4969-8264-80CCFDDBEE07}"/>
                    </a:ext>
                  </a:extLst>
                </p:cNvPr>
                <p:cNvCxnSpPr>
                  <a:cxnSpLocks/>
                  <a:endCxn id="151" idx="2"/>
                </p:cNvCxnSpPr>
                <p:nvPr/>
              </p:nvCxnSpPr>
              <p:spPr>
                <a:xfrm flipV="1">
                  <a:off x="4705891" y="4327816"/>
                  <a:ext cx="385836" cy="3682"/>
                </a:xfrm>
                <a:prstGeom prst="line">
                  <a:avLst/>
                </a:prstGeom>
                <a:ln w="3175" cap="flat">
                  <a:solidFill>
                    <a:srgbClr val="BF9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298AB9EC-5E34-47B2-BA51-210F80AFF892}"/>
                    </a:ext>
                  </a:extLst>
                </p:cNvPr>
                <p:cNvSpPr/>
                <p:nvPr/>
              </p:nvSpPr>
              <p:spPr>
                <a:xfrm>
                  <a:off x="5091727" y="4282096"/>
                  <a:ext cx="91440" cy="91440"/>
                </a:xfrm>
                <a:prstGeom prst="ellipse">
                  <a:avLst/>
                </a:prstGeom>
                <a:solidFill>
                  <a:srgbClr val="BF90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140B303-B429-4245-91E9-6946356FD973}"/>
                    </a:ext>
                  </a:extLst>
                </p:cNvPr>
                <p:cNvCxnSpPr>
                  <a:cxnSpLocks/>
                  <a:endCxn id="153" idx="2"/>
                </p:cNvCxnSpPr>
                <p:nvPr/>
              </p:nvCxnSpPr>
              <p:spPr>
                <a:xfrm>
                  <a:off x="4708139" y="5032239"/>
                  <a:ext cx="381645" cy="160983"/>
                </a:xfrm>
                <a:prstGeom prst="line">
                  <a:avLst/>
                </a:prstGeom>
                <a:ln w="3175" cap="flat">
                  <a:solidFill>
                    <a:srgbClr val="C7A1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853B6BFA-DA0A-466B-BF77-E9C6E81A3019}"/>
                    </a:ext>
                  </a:extLst>
                </p:cNvPr>
                <p:cNvSpPr/>
                <p:nvPr/>
              </p:nvSpPr>
              <p:spPr>
                <a:xfrm>
                  <a:off x="5089784" y="5147502"/>
                  <a:ext cx="91440" cy="91440"/>
                </a:xfrm>
                <a:prstGeom prst="ellipse">
                  <a:avLst/>
                </a:prstGeom>
                <a:solidFill>
                  <a:srgbClr val="C7A1E3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15A10777-3FE5-4F52-8DC6-B8FC4E10FFD5}"/>
                    </a:ext>
                  </a:extLst>
                </p:cNvPr>
                <p:cNvCxnSpPr>
                  <a:cxnSpLocks/>
                  <a:endCxn id="155" idx="2"/>
                </p:cNvCxnSpPr>
                <p:nvPr/>
              </p:nvCxnSpPr>
              <p:spPr>
                <a:xfrm>
                  <a:off x="4711997" y="5313092"/>
                  <a:ext cx="377787" cy="77860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A6AC3FAE-D6E1-4B78-A470-3F0004B1ADEB}"/>
                    </a:ext>
                  </a:extLst>
                </p:cNvPr>
                <p:cNvSpPr/>
                <p:nvPr/>
              </p:nvSpPr>
              <p:spPr>
                <a:xfrm>
                  <a:off x="5089784" y="5345232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6B820E5-C11D-4C34-B074-B750A0D135CF}"/>
                    </a:ext>
                  </a:extLst>
                </p:cNvPr>
                <p:cNvCxnSpPr>
                  <a:cxnSpLocks/>
                  <a:endCxn id="157" idx="2"/>
                </p:cNvCxnSpPr>
                <p:nvPr/>
              </p:nvCxnSpPr>
              <p:spPr>
                <a:xfrm flipV="1">
                  <a:off x="4744955" y="5425683"/>
                  <a:ext cx="380979" cy="48392"/>
                </a:xfrm>
                <a:prstGeom prst="line">
                  <a:avLst/>
                </a:prstGeom>
                <a:ln w="3175" cap="flat">
                  <a:solidFill>
                    <a:srgbClr val="FFC9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1EF08ED5-9601-419C-AE53-F8AB8C93254F}"/>
                    </a:ext>
                  </a:extLst>
                </p:cNvPr>
                <p:cNvSpPr/>
                <p:nvPr/>
              </p:nvSpPr>
              <p:spPr>
                <a:xfrm>
                  <a:off x="5125934" y="5379963"/>
                  <a:ext cx="91440" cy="91440"/>
                </a:xfrm>
                <a:prstGeom prst="ellipse">
                  <a:avLst/>
                </a:prstGeom>
                <a:solidFill>
                  <a:srgbClr val="FFC91D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7AE290C-9801-4FFC-8FFF-94FE4D6D4158}"/>
                    </a:ext>
                  </a:extLst>
                </p:cNvPr>
                <p:cNvCxnSpPr>
                  <a:cxnSpLocks/>
                  <a:endCxn id="159" idx="2"/>
                </p:cNvCxnSpPr>
                <p:nvPr/>
              </p:nvCxnSpPr>
              <p:spPr>
                <a:xfrm flipV="1">
                  <a:off x="4715594" y="5482392"/>
                  <a:ext cx="374190" cy="168261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660A278A-4C55-4B30-ACFB-94DB9009A6A1}"/>
                    </a:ext>
                  </a:extLst>
                </p:cNvPr>
                <p:cNvSpPr/>
                <p:nvPr/>
              </p:nvSpPr>
              <p:spPr>
                <a:xfrm>
                  <a:off x="5089784" y="5436672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D22951FF-FDC5-4774-BDC6-59FAB00E3FCB}"/>
                    </a:ext>
                  </a:extLst>
                </p:cNvPr>
                <p:cNvCxnSpPr>
                  <a:cxnSpLocks/>
                  <a:endCxn id="161" idx="2"/>
                </p:cNvCxnSpPr>
                <p:nvPr/>
              </p:nvCxnSpPr>
              <p:spPr>
                <a:xfrm flipV="1">
                  <a:off x="4718569" y="5744150"/>
                  <a:ext cx="372073" cy="122889"/>
                </a:xfrm>
                <a:prstGeom prst="line">
                  <a:avLst/>
                </a:prstGeom>
                <a:ln w="3175" cap="flat">
                  <a:solidFill>
                    <a:srgbClr val="90909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BEA21D6E-F86F-44FA-B3C8-F1E0B2E2E536}"/>
                    </a:ext>
                  </a:extLst>
                </p:cNvPr>
                <p:cNvSpPr/>
                <p:nvPr/>
              </p:nvSpPr>
              <p:spPr>
                <a:xfrm>
                  <a:off x="5090642" y="5698430"/>
                  <a:ext cx="91440" cy="91440"/>
                </a:xfrm>
                <a:prstGeom prst="ellipse">
                  <a:avLst/>
                </a:prstGeom>
                <a:solidFill>
                  <a:srgbClr val="90909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EE72A55-33F2-4D9A-84D3-1B163CEFB387}"/>
                  </a:ext>
                </a:extLst>
              </p:cNvPr>
              <p:cNvGrpSpPr/>
              <p:nvPr/>
            </p:nvGrpSpPr>
            <p:grpSpPr>
              <a:xfrm>
                <a:off x="7479031" y="655842"/>
                <a:ext cx="511483" cy="5516776"/>
                <a:chOff x="7479031" y="655842"/>
                <a:chExt cx="511483" cy="5516776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B233AB5-DC5D-4819-A96D-4E3357A4449B}"/>
                    </a:ext>
                  </a:extLst>
                </p:cNvPr>
                <p:cNvCxnSpPr>
                  <a:cxnSpLocks/>
                  <a:endCxn id="130" idx="2"/>
                </p:cNvCxnSpPr>
                <p:nvPr/>
              </p:nvCxnSpPr>
              <p:spPr>
                <a:xfrm>
                  <a:off x="7487070" y="701562"/>
                  <a:ext cx="377334" cy="0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F6DB1306-898F-431A-AB2C-A3070C9E25F7}"/>
                    </a:ext>
                  </a:extLst>
                </p:cNvPr>
                <p:cNvSpPr/>
                <p:nvPr/>
              </p:nvSpPr>
              <p:spPr>
                <a:xfrm>
                  <a:off x="7864404" y="655842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D2FCC26-89A8-43AE-AE21-E53FDAC060F7}"/>
                    </a:ext>
                  </a:extLst>
                </p:cNvPr>
                <p:cNvGrpSpPr/>
                <p:nvPr/>
              </p:nvGrpSpPr>
              <p:grpSpPr>
                <a:xfrm>
                  <a:off x="7479031" y="3008830"/>
                  <a:ext cx="511483" cy="3163788"/>
                  <a:chOff x="7479031" y="3008830"/>
                  <a:chExt cx="511483" cy="3163788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9F1482AF-7B8D-4BD4-92C2-71F080A04C00}"/>
                      </a:ext>
                    </a:extLst>
                  </p:cNvPr>
                  <p:cNvCxnSpPr>
                    <a:cxnSpLocks/>
                    <a:endCxn id="133" idx="2"/>
                  </p:cNvCxnSpPr>
                  <p:nvPr/>
                </p:nvCxnSpPr>
                <p:spPr>
                  <a:xfrm flipV="1">
                    <a:off x="7481279" y="3054550"/>
                    <a:ext cx="383588" cy="1498"/>
                  </a:xfrm>
                  <a:prstGeom prst="line">
                    <a:avLst/>
                  </a:prstGeom>
                  <a:ln w="3175" cap="flat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1C1792EA-D3E3-433C-816D-5A32F09D7AEF}"/>
                      </a:ext>
                    </a:extLst>
                  </p:cNvPr>
                  <p:cNvSpPr/>
                  <p:nvPr/>
                </p:nvSpPr>
                <p:spPr>
                  <a:xfrm>
                    <a:off x="7864867" y="3008830"/>
                    <a:ext cx="91440" cy="91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16DE78C7-D60D-4A22-AA3B-C6792C85A2D8}"/>
                      </a:ext>
                    </a:extLst>
                  </p:cNvPr>
                  <p:cNvCxnSpPr>
                    <a:cxnSpLocks/>
                    <a:endCxn id="135" idx="2"/>
                  </p:cNvCxnSpPr>
                  <p:nvPr/>
                </p:nvCxnSpPr>
                <p:spPr>
                  <a:xfrm>
                    <a:off x="7479031" y="3858041"/>
                    <a:ext cx="385836" cy="1907"/>
                  </a:xfrm>
                  <a:prstGeom prst="line">
                    <a:avLst/>
                  </a:prstGeom>
                  <a:ln w="3175" cap="flat">
                    <a:solidFill>
                      <a:srgbClr val="BF9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79452DA-DF58-4B5F-B743-D13B2465E62F}"/>
                      </a:ext>
                    </a:extLst>
                  </p:cNvPr>
                  <p:cNvSpPr/>
                  <p:nvPr/>
                </p:nvSpPr>
                <p:spPr>
                  <a:xfrm>
                    <a:off x="7864867" y="3814228"/>
                    <a:ext cx="91440" cy="91440"/>
                  </a:xfrm>
                  <a:prstGeom prst="ellipse">
                    <a:avLst/>
                  </a:prstGeom>
                  <a:solidFill>
                    <a:srgbClr val="BF9000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129EDF46-D1C6-4817-BA34-A92EF69F70B3}"/>
                      </a:ext>
                    </a:extLst>
                  </p:cNvPr>
                  <p:cNvCxnSpPr>
                    <a:cxnSpLocks/>
                    <a:endCxn id="137" idx="2"/>
                  </p:cNvCxnSpPr>
                  <p:nvPr/>
                </p:nvCxnSpPr>
                <p:spPr>
                  <a:xfrm>
                    <a:off x="7481279" y="5355971"/>
                    <a:ext cx="381645" cy="49008"/>
                  </a:xfrm>
                  <a:prstGeom prst="line">
                    <a:avLst/>
                  </a:prstGeom>
                  <a:ln w="3175" cap="flat">
                    <a:solidFill>
                      <a:srgbClr val="FFB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81965E60-9CD4-404B-B4B8-4C685B373304}"/>
                      </a:ext>
                    </a:extLst>
                  </p:cNvPr>
                  <p:cNvSpPr/>
                  <p:nvPr/>
                </p:nvSpPr>
                <p:spPr>
                  <a:xfrm>
                    <a:off x="7862924" y="5359259"/>
                    <a:ext cx="91440" cy="91440"/>
                  </a:xfrm>
                  <a:prstGeom prst="ellipse">
                    <a:avLst/>
                  </a:prstGeom>
                  <a:solidFill>
                    <a:srgbClr val="FFB9FF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1DEA1DFE-A964-4750-85B0-3060EB04F935}"/>
                      </a:ext>
                    </a:extLst>
                  </p:cNvPr>
                  <p:cNvCxnSpPr>
                    <a:cxnSpLocks/>
                    <a:endCxn id="139" idx="2"/>
                  </p:cNvCxnSpPr>
                  <p:nvPr/>
                </p:nvCxnSpPr>
                <p:spPr>
                  <a:xfrm>
                    <a:off x="7485137" y="5512074"/>
                    <a:ext cx="377787" cy="27534"/>
                  </a:xfrm>
                  <a:prstGeom prst="line">
                    <a:avLst/>
                  </a:prstGeom>
                  <a:ln w="3175" cap="flat">
                    <a:solidFill>
                      <a:srgbClr val="F4B48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62F03362-11C9-4C81-9AC7-8B003F952587}"/>
                      </a:ext>
                    </a:extLst>
                  </p:cNvPr>
                  <p:cNvSpPr/>
                  <p:nvPr/>
                </p:nvSpPr>
                <p:spPr>
                  <a:xfrm>
                    <a:off x="7862924" y="5493888"/>
                    <a:ext cx="91440" cy="91440"/>
                  </a:xfrm>
                  <a:prstGeom prst="ellipse">
                    <a:avLst/>
                  </a:prstGeom>
                  <a:solidFill>
                    <a:srgbClr val="F4B488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96219C8C-AA2E-4540-904F-F279EAF7871E}"/>
                      </a:ext>
                    </a:extLst>
                  </p:cNvPr>
                  <p:cNvCxnSpPr>
                    <a:cxnSpLocks/>
                    <a:endCxn id="141" idx="2"/>
                  </p:cNvCxnSpPr>
                  <p:nvPr/>
                </p:nvCxnSpPr>
                <p:spPr>
                  <a:xfrm>
                    <a:off x="7518095" y="4539325"/>
                    <a:ext cx="380979" cy="1073"/>
                  </a:xfrm>
                  <a:prstGeom prst="line">
                    <a:avLst/>
                  </a:prstGeom>
                  <a:ln w="3175" cap="flat">
                    <a:solidFill>
                      <a:srgbClr val="FFC91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BC122870-48B1-44DB-8410-101B44A2EBF2}"/>
                      </a:ext>
                    </a:extLst>
                  </p:cNvPr>
                  <p:cNvSpPr/>
                  <p:nvPr/>
                </p:nvSpPr>
                <p:spPr>
                  <a:xfrm>
                    <a:off x="7899074" y="4494678"/>
                    <a:ext cx="91440" cy="91440"/>
                  </a:xfrm>
                  <a:prstGeom prst="ellipse">
                    <a:avLst/>
                  </a:prstGeom>
                  <a:solidFill>
                    <a:srgbClr val="FFC91D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CDB9889-1CB8-4FF8-AB41-9303CDC23210}"/>
                      </a:ext>
                    </a:extLst>
                  </p:cNvPr>
                  <p:cNvCxnSpPr>
                    <a:cxnSpLocks/>
                    <a:endCxn id="143" idx="2"/>
                  </p:cNvCxnSpPr>
                  <p:nvPr/>
                </p:nvCxnSpPr>
                <p:spPr>
                  <a:xfrm flipV="1">
                    <a:off x="7488734" y="5940091"/>
                    <a:ext cx="374190" cy="232527"/>
                  </a:xfrm>
                  <a:prstGeom prst="line">
                    <a:avLst/>
                  </a:prstGeom>
                  <a:ln w="3175" cap="flat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2353FB1F-F94D-43EE-8E73-7AA75D21419B}"/>
                      </a:ext>
                    </a:extLst>
                  </p:cNvPr>
                  <p:cNvSpPr/>
                  <p:nvPr/>
                </p:nvSpPr>
                <p:spPr>
                  <a:xfrm>
                    <a:off x="7862924" y="5894371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912CC9D2-8F8B-45B6-9D00-3A78C97046AB}"/>
                      </a:ext>
                    </a:extLst>
                  </p:cNvPr>
                  <p:cNvCxnSpPr>
                    <a:cxnSpLocks/>
                    <a:endCxn id="145" idx="2"/>
                  </p:cNvCxnSpPr>
                  <p:nvPr/>
                </p:nvCxnSpPr>
                <p:spPr>
                  <a:xfrm flipV="1">
                    <a:off x="7487070" y="5608712"/>
                    <a:ext cx="376712" cy="58399"/>
                  </a:xfrm>
                  <a:prstGeom prst="line">
                    <a:avLst/>
                  </a:prstGeom>
                  <a:ln w="3175" cap="flat">
                    <a:solidFill>
                      <a:srgbClr val="90909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168A64B3-5353-4BCE-BBAF-7C82D2249F53}"/>
                      </a:ext>
                    </a:extLst>
                  </p:cNvPr>
                  <p:cNvSpPr/>
                  <p:nvPr/>
                </p:nvSpPr>
                <p:spPr>
                  <a:xfrm>
                    <a:off x="7863782" y="5562992"/>
                    <a:ext cx="91440" cy="91440"/>
                  </a:xfrm>
                  <a:prstGeom prst="ellipse">
                    <a:avLst/>
                  </a:prstGeom>
                  <a:solidFill>
                    <a:srgbClr val="909090"/>
                  </a:solidFill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3D60D9B-F952-4C6F-AD95-72248E117435}"/>
                  </a:ext>
                </a:extLst>
              </p:cNvPr>
              <p:cNvGrpSpPr/>
              <p:nvPr/>
            </p:nvGrpSpPr>
            <p:grpSpPr>
              <a:xfrm>
                <a:off x="10255803" y="5151284"/>
                <a:ext cx="481973" cy="1188506"/>
                <a:chOff x="10255803" y="5151284"/>
                <a:chExt cx="481973" cy="1188506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228E2D4-14CB-49D1-9978-EBC2F47FE825}"/>
                    </a:ext>
                  </a:extLst>
                </p:cNvPr>
                <p:cNvCxnSpPr>
                  <a:cxnSpLocks/>
                  <a:endCxn id="114" idx="2"/>
                </p:cNvCxnSpPr>
                <p:nvPr/>
              </p:nvCxnSpPr>
              <p:spPr>
                <a:xfrm>
                  <a:off x="10263842" y="5151284"/>
                  <a:ext cx="377334" cy="104105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E1E49A5-1326-482A-BBAF-48800275D169}"/>
                    </a:ext>
                  </a:extLst>
                </p:cNvPr>
                <p:cNvSpPr/>
                <p:nvPr/>
              </p:nvSpPr>
              <p:spPr>
                <a:xfrm>
                  <a:off x="10641176" y="5209669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1AF39062-035B-4EF7-80EC-3B616672CEC2}"/>
                    </a:ext>
                  </a:extLst>
                </p:cNvPr>
                <p:cNvCxnSpPr>
                  <a:cxnSpLocks/>
                  <a:endCxn id="116" idx="2"/>
                </p:cNvCxnSpPr>
                <p:nvPr/>
              </p:nvCxnSpPr>
              <p:spPr>
                <a:xfrm flipV="1">
                  <a:off x="10258051" y="6267182"/>
                  <a:ext cx="383588" cy="72608"/>
                </a:xfrm>
                <a:prstGeom prst="line">
                  <a:avLst/>
                </a:prstGeom>
                <a:ln w="3175" cap="flat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9B5BD7A1-1063-412E-9D41-0C625B4FB1B2}"/>
                    </a:ext>
                  </a:extLst>
                </p:cNvPr>
                <p:cNvSpPr/>
                <p:nvPr/>
              </p:nvSpPr>
              <p:spPr>
                <a:xfrm>
                  <a:off x="10641639" y="6221462"/>
                  <a:ext cx="91440" cy="9144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291393E-1523-42E3-8E13-CF2B99C6D1BE}"/>
                    </a:ext>
                  </a:extLst>
                </p:cNvPr>
                <p:cNvCxnSpPr>
                  <a:cxnSpLocks/>
                  <a:endCxn id="118" idx="2"/>
                </p:cNvCxnSpPr>
                <p:nvPr/>
              </p:nvCxnSpPr>
              <p:spPr>
                <a:xfrm>
                  <a:off x="10255803" y="6014406"/>
                  <a:ext cx="385836" cy="179971"/>
                </a:xfrm>
                <a:prstGeom prst="line">
                  <a:avLst/>
                </a:prstGeom>
                <a:ln w="3175" cap="flat">
                  <a:solidFill>
                    <a:srgbClr val="BF9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2F9B5D6A-3384-4D41-B186-ECAC2CFCFC11}"/>
                    </a:ext>
                  </a:extLst>
                </p:cNvPr>
                <p:cNvSpPr/>
                <p:nvPr/>
              </p:nvSpPr>
              <p:spPr>
                <a:xfrm>
                  <a:off x="10641639" y="6148657"/>
                  <a:ext cx="91440" cy="91440"/>
                </a:xfrm>
                <a:prstGeom prst="ellipse">
                  <a:avLst/>
                </a:prstGeom>
                <a:solidFill>
                  <a:srgbClr val="E2F0D9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26F62A40-1DE7-4AD6-A6D3-C35C451AE1F7}"/>
                    </a:ext>
                  </a:extLst>
                </p:cNvPr>
                <p:cNvCxnSpPr>
                  <a:cxnSpLocks/>
                  <a:endCxn id="120" idx="2"/>
                </p:cNvCxnSpPr>
                <p:nvPr/>
              </p:nvCxnSpPr>
              <p:spPr>
                <a:xfrm>
                  <a:off x="10258051" y="5518567"/>
                  <a:ext cx="381645" cy="153782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2817A53E-65A2-40DD-8F00-AF3D55BAF0C9}"/>
                    </a:ext>
                  </a:extLst>
                </p:cNvPr>
                <p:cNvSpPr/>
                <p:nvPr/>
              </p:nvSpPr>
              <p:spPr>
                <a:xfrm>
                  <a:off x="10639696" y="5626629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10E443C4-9A7A-42A9-B008-0FD76C18A41F}"/>
                    </a:ext>
                  </a:extLst>
                </p:cNvPr>
                <p:cNvCxnSpPr>
                  <a:cxnSpLocks/>
                  <a:endCxn id="122" idx="2"/>
                </p:cNvCxnSpPr>
                <p:nvPr/>
              </p:nvCxnSpPr>
              <p:spPr>
                <a:xfrm>
                  <a:off x="10261909" y="5685998"/>
                  <a:ext cx="377787" cy="58152"/>
                </a:xfrm>
                <a:prstGeom prst="line">
                  <a:avLst/>
                </a:prstGeom>
                <a:ln w="3175" cap="flat">
                  <a:solidFill>
                    <a:srgbClr val="FF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BC89BCAD-6E08-4403-B359-EF04A6359929}"/>
                    </a:ext>
                  </a:extLst>
                </p:cNvPr>
                <p:cNvSpPr/>
                <p:nvPr/>
              </p:nvSpPr>
              <p:spPr>
                <a:xfrm>
                  <a:off x="10639696" y="5698430"/>
                  <a:ext cx="91440" cy="91440"/>
                </a:xfrm>
                <a:prstGeom prst="ellipse">
                  <a:avLst/>
                </a:prstGeom>
                <a:solidFill>
                  <a:srgbClr val="FFC1C1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96F1189B-6E11-4480-8433-9F979AB67333}"/>
                    </a:ext>
                  </a:extLst>
                </p:cNvPr>
                <p:cNvCxnSpPr>
                  <a:cxnSpLocks/>
                  <a:endCxn id="124" idx="2"/>
                </p:cNvCxnSpPr>
                <p:nvPr/>
              </p:nvCxnSpPr>
              <p:spPr>
                <a:xfrm>
                  <a:off x="10260660" y="5364679"/>
                  <a:ext cx="385676" cy="257551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8ED027E9-4AB4-4B2A-860F-780BE57CBE17}"/>
                    </a:ext>
                  </a:extLst>
                </p:cNvPr>
                <p:cNvSpPr/>
                <p:nvPr/>
              </p:nvSpPr>
              <p:spPr>
                <a:xfrm>
                  <a:off x="10646336" y="5576510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86786B2C-51B0-4583-8477-5DCEE61DE2CA}"/>
                    </a:ext>
                  </a:extLst>
                </p:cNvPr>
                <p:cNvCxnSpPr>
                  <a:cxnSpLocks/>
                  <a:endCxn id="126" idx="2"/>
                </p:cNvCxnSpPr>
                <p:nvPr/>
              </p:nvCxnSpPr>
              <p:spPr>
                <a:xfrm>
                  <a:off x="10265506" y="6180912"/>
                  <a:ext cx="374190" cy="32548"/>
                </a:xfrm>
                <a:prstGeom prst="line">
                  <a:avLst/>
                </a:prstGeom>
                <a:ln w="3175" cap="flat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A2E1566A-E11D-4EF3-8477-CB195A3E1AE4}"/>
                    </a:ext>
                  </a:extLst>
                </p:cNvPr>
                <p:cNvSpPr/>
                <p:nvPr/>
              </p:nvSpPr>
              <p:spPr>
                <a:xfrm>
                  <a:off x="10639696" y="6167740"/>
                  <a:ext cx="91440" cy="91440"/>
                </a:xfrm>
                <a:prstGeom prst="ellipse">
                  <a:avLst/>
                </a:prstGeom>
                <a:solidFill>
                  <a:srgbClr val="BF9000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48F300-7171-4F88-8053-2ADF2C13A81F}"/>
                    </a:ext>
                  </a:extLst>
                </p:cNvPr>
                <p:cNvCxnSpPr>
                  <a:cxnSpLocks/>
                  <a:endCxn id="128" idx="2"/>
                </p:cNvCxnSpPr>
                <p:nvPr/>
              </p:nvCxnSpPr>
              <p:spPr>
                <a:xfrm>
                  <a:off x="10263842" y="5863164"/>
                  <a:ext cx="376712" cy="138122"/>
                </a:xfrm>
                <a:prstGeom prst="line">
                  <a:avLst/>
                </a:prstGeom>
                <a:ln w="3175" cap="flat">
                  <a:solidFill>
                    <a:srgbClr val="F4B4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30861C95-4F9C-422E-B67D-63DEDA7724A2}"/>
                    </a:ext>
                  </a:extLst>
                </p:cNvPr>
                <p:cNvSpPr/>
                <p:nvPr/>
              </p:nvSpPr>
              <p:spPr>
                <a:xfrm>
                  <a:off x="10640554" y="5955566"/>
                  <a:ext cx="91440" cy="91440"/>
                </a:xfrm>
                <a:prstGeom prst="ellipse">
                  <a:avLst/>
                </a:prstGeom>
                <a:solidFill>
                  <a:srgbClr val="F4B488"/>
                </a:soli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435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40026 -0.2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7.40741E-7 L 0.39428 -0.326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-1634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4.44444E-6 L 0.39675 -0.384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192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6 L 0.16927 -0.2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100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66667E-6 3.7037E-6 L 0.17552 -0.2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137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81481E-6 L -0.06302 0.41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2088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25E-6 7.40741E-7 L -0.05794 -0.308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15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7037E-7 L -0.27942 -0.27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136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875E-6 3.33333E-6 L -0.27109 -0.28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-1446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54167E-6 3.33333E-6 L -0.28346 -0.224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-112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44444E-6 L -0.27631 -0.360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8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1.11111E-6 L -0.28099 -0.322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-161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9167E-6 -1.85185E-6 L -0.06588 0.096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48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0457 -0.030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5E-6 4.44444E-6 L -0.04726 -0.127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638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17747 -0.093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469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16133 0.111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55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6524 0.07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/>
      <p:bldP spid="225" grpId="0"/>
      <p:bldP spid="226" grpId="0"/>
      <p:bldP spid="299" grpId="0"/>
      <p:bldP spid="300" grpId="0"/>
      <p:bldP spid="301" grpId="0"/>
      <p:bldP spid="304" grpId="0"/>
      <p:bldP spid="379" grpId="0"/>
      <p:bldP spid="380" grpId="0"/>
      <p:bldP spid="3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>
            <a:extLst>
              <a:ext uri="{FF2B5EF4-FFF2-40B4-BE49-F238E27FC236}">
                <a16:creationId xmlns:a16="http://schemas.microsoft.com/office/drawing/2014/main" id="{C793DE5A-235C-42A7-81D8-B53EFDA43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31041" r="26369" b="1022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" name="Oval 175">
            <a:extLst>
              <a:ext uri="{FF2B5EF4-FFF2-40B4-BE49-F238E27FC236}">
                <a16:creationId xmlns:a16="http://schemas.microsoft.com/office/drawing/2014/main" id="{90D0D1B7-640A-4853-BFA3-EA9CEE0F215F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A43A43-1C00-4713-9674-45F63760834B}"/>
              </a:ext>
            </a:extLst>
          </p:cNvPr>
          <p:cNvSpPr/>
          <p:nvPr/>
        </p:nvSpPr>
        <p:spPr>
          <a:xfrm>
            <a:off x="5431205" y="3301802"/>
            <a:ext cx="1358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</a:t>
            </a:r>
          </a:p>
          <a:p>
            <a:pPr algn="ctr"/>
            <a:r>
              <a:rPr lang="en-C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Minority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5E5B93-7C75-4D0C-BD21-5A5E2EBAF0B6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38AF2B9-0E76-4478-AD5D-A86CCB5723A9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9003EB-6988-4922-8679-D780C3B39E36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5A06A-D33E-43F3-A5A9-EA8974E247B4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CA537F-C772-4293-827C-1CDE31432DC7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E5586-D164-4BC2-8755-4C4F2490D318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5C81F-8834-47C7-88E3-7CBA77C36C39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DEVICES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Total Canada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F3FC8-D6A1-4895-BF66-0D72A2AE0669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</p:spTree>
    <p:extLst>
      <p:ext uri="{BB962C8B-B14F-4D97-AF65-F5344CB8AC3E}">
        <p14:creationId xmlns:p14="http://schemas.microsoft.com/office/powerpoint/2010/main" val="5648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 animBg="1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19BDFF-A565-41B7-AA03-BF5EF4218412}"/>
              </a:ext>
            </a:extLst>
          </p:cNvPr>
          <p:cNvGrpSpPr/>
          <p:nvPr/>
        </p:nvGrpSpPr>
        <p:grpSpPr>
          <a:xfrm>
            <a:off x="6120139" y="1666125"/>
            <a:ext cx="3358858" cy="1965909"/>
            <a:chOff x="6120139" y="1666125"/>
            <a:chExt cx="3358858" cy="196590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 rot="19314912">
              <a:off x="7185500" y="1666125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105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SMART PHONE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139" y="2521146"/>
              <a:ext cx="1385650" cy="11108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8830B9-3EB1-406D-9B01-BAE22552233F}"/>
                </a:ext>
              </a:extLst>
            </p:cNvPr>
            <p:cNvSpPr/>
            <p:nvPr/>
          </p:nvSpPr>
          <p:spPr>
            <a:xfrm>
              <a:off x="7433524" y="249442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E0324A-85C6-458D-9DEC-49655342ED3C}"/>
              </a:ext>
            </a:extLst>
          </p:cNvPr>
          <p:cNvGrpSpPr/>
          <p:nvPr/>
        </p:nvGrpSpPr>
        <p:grpSpPr>
          <a:xfrm>
            <a:off x="6139189" y="3642762"/>
            <a:ext cx="2809807" cy="664390"/>
            <a:chOff x="6120139" y="3631332"/>
            <a:chExt cx="2809807" cy="66439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2EDE4E-1FBC-4094-A242-62EF79D173D2}"/>
                </a:ext>
              </a:extLst>
            </p:cNvPr>
            <p:cNvSpPr txBox="1"/>
            <p:nvPr/>
          </p:nvSpPr>
          <p:spPr>
            <a:xfrm rot="764292">
              <a:off x="7701725" y="3926390"/>
              <a:ext cx="12282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98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CE0C5F-FE20-4967-86D1-CC734971A757}"/>
                </a:ext>
              </a:extLst>
            </p:cNvPr>
            <p:cNvCxnSpPr>
              <a:cxnSpLocks/>
            </p:cNvCxnSpPr>
            <p:nvPr/>
          </p:nvCxnSpPr>
          <p:spPr>
            <a:xfrm>
              <a:off x="6120139" y="3631332"/>
              <a:ext cx="1624769" cy="3626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5286687-28D2-46DD-BEC7-B2253F7445BF}"/>
                </a:ext>
              </a:extLst>
            </p:cNvPr>
            <p:cNvSpPr/>
            <p:nvPr/>
          </p:nvSpPr>
          <p:spPr>
            <a:xfrm>
              <a:off x="7676121" y="3948245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4ED233-B7A2-490B-B125-F9987AE8492A}"/>
              </a:ext>
            </a:extLst>
          </p:cNvPr>
          <p:cNvGrpSpPr/>
          <p:nvPr/>
        </p:nvGrpSpPr>
        <p:grpSpPr>
          <a:xfrm>
            <a:off x="6120138" y="3640951"/>
            <a:ext cx="1552267" cy="3167664"/>
            <a:chOff x="6120138" y="3640951"/>
            <a:chExt cx="1552267" cy="316766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20BFF0-7F81-48A4-9601-1E576DD18A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0138" y="3640951"/>
              <a:ext cx="805167" cy="16930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ECC4C02-A540-48FF-9F62-07D726713325}"/>
                </a:ext>
              </a:extLst>
            </p:cNvPr>
            <p:cNvGrpSpPr/>
            <p:nvPr/>
          </p:nvGrpSpPr>
          <p:grpSpPr>
            <a:xfrm>
              <a:off x="6843012" y="5256672"/>
              <a:ext cx="829393" cy="1551943"/>
              <a:chOff x="6843012" y="5256672"/>
              <a:chExt cx="829393" cy="155194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F46765-309A-47F8-8B7C-56E62C7C9F5E}"/>
                  </a:ext>
                </a:extLst>
              </p:cNvPr>
              <p:cNvSpPr txBox="1"/>
              <p:nvPr/>
            </p:nvSpPr>
            <p:spPr>
              <a:xfrm rot="3858670">
                <a:off x="6716695" y="5852904"/>
                <a:ext cx="126509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GAME</a:t>
                </a:r>
              </a:p>
              <a:p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CONSOLE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2C399D7-E590-4B9C-AC16-06CD0F805AF8}"/>
                  </a:ext>
                </a:extLst>
              </p:cNvPr>
              <p:cNvSpPr/>
              <p:nvPr/>
            </p:nvSpPr>
            <p:spPr>
              <a:xfrm rot="3887650">
                <a:off x="6740580" y="5359104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110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F05E24A-E998-4674-9018-B9122E24A0B8}"/>
                </a:ext>
              </a:extLst>
            </p:cNvPr>
            <p:cNvSpPr/>
            <p:nvPr/>
          </p:nvSpPr>
          <p:spPr>
            <a:xfrm>
              <a:off x="6868378" y="5277729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40AFC4-B9FD-4668-9E01-C08E5C72A75B}"/>
              </a:ext>
            </a:extLst>
          </p:cNvPr>
          <p:cNvGrpSpPr/>
          <p:nvPr/>
        </p:nvGrpSpPr>
        <p:grpSpPr>
          <a:xfrm>
            <a:off x="4558358" y="3664663"/>
            <a:ext cx="1561780" cy="3141746"/>
            <a:chOff x="4558358" y="3664663"/>
            <a:chExt cx="1561780" cy="314174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090F44-97D4-493A-A59A-DE75E425E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8109" y="3664663"/>
              <a:ext cx="892029" cy="18961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A97784-9F04-466B-9B81-1C704EA3DF78}"/>
                </a:ext>
              </a:extLst>
            </p:cNvPr>
            <p:cNvGrpSpPr/>
            <p:nvPr/>
          </p:nvGrpSpPr>
          <p:grpSpPr>
            <a:xfrm>
              <a:off x="4558358" y="5529427"/>
              <a:ext cx="753696" cy="1276982"/>
              <a:chOff x="3047334" y="4724606"/>
              <a:chExt cx="753696" cy="127698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FC7BF4-C6A6-48A0-BFEF-06353106278E}"/>
                  </a:ext>
                </a:extLst>
              </p:cNvPr>
              <p:cNvSpPr txBox="1"/>
              <p:nvPr/>
            </p:nvSpPr>
            <p:spPr>
              <a:xfrm rot="17727847">
                <a:off x="2912682" y="5220605"/>
                <a:ext cx="91563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WEAR-</a:t>
                </a:r>
              </a:p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ABLES</a:t>
                </a:r>
                <a:endParaRPr lang="en-CA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A22262-0DED-4533-8476-16C3A2CE9FD2}"/>
                  </a:ext>
                </a:extLst>
              </p:cNvPr>
              <p:cNvSpPr/>
              <p:nvPr/>
            </p:nvSpPr>
            <p:spPr>
              <a:xfrm rot="17714017">
                <a:off x="3329266" y="4827038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123</a:t>
                </a:r>
                <a:endParaRPr lang="en-CA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A1F710C-94DD-4002-82E3-D695A13B251B}"/>
                </a:ext>
              </a:extLst>
            </p:cNvPr>
            <p:cNvSpPr/>
            <p:nvPr/>
          </p:nvSpPr>
          <p:spPr>
            <a:xfrm>
              <a:off x="5187630" y="5504693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59048A-ABB4-457D-A831-635EBBCD0DE1}"/>
              </a:ext>
            </a:extLst>
          </p:cNvPr>
          <p:cNvGrpSpPr/>
          <p:nvPr/>
        </p:nvGrpSpPr>
        <p:grpSpPr>
          <a:xfrm>
            <a:off x="2031018" y="3648845"/>
            <a:ext cx="4081620" cy="893259"/>
            <a:chOff x="2027208" y="3660275"/>
            <a:chExt cx="4081620" cy="89325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97C68A-D864-4D96-B81D-911DCE11316C}"/>
                </a:ext>
              </a:extLst>
            </p:cNvPr>
            <p:cNvSpPr txBox="1"/>
            <p:nvPr/>
          </p:nvSpPr>
          <p:spPr>
            <a:xfrm rot="20828024">
              <a:off x="2027208" y="4184202"/>
              <a:ext cx="19463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VR HEADSET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127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72851BB-AFF0-47F3-B337-38920C727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1320" y="3660275"/>
              <a:ext cx="2117508" cy="4687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821609-0D48-4732-B8CA-6220CE7D3F56}"/>
                </a:ext>
              </a:extLst>
            </p:cNvPr>
            <p:cNvSpPr/>
            <p:nvPr/>
          </p:nvSpPr>
          <p:spPr>
            <a:xfrm>
              <a:off x="3949783" y="409186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9A9791-8E6F-479D-81F1-17A54AE53155}"/>
              </a:ext>
            </a:extLst>
          </p:cNvPr>
          <p:cNvGrpSpPr/>
          <p:nvPr/>
        </p:nvGrpSpPr>
        <p:grpSpPr>
          <a:xfrm>
            <a:off x="2855282" y="1736410"/>
            <a:ext cx="3281346" cy="1910213"/>
            <a:chOff x="2855282" y="1736410"/>
            <a:chExt cx="3281346" cy="191021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8B11B7-53E9-4297-914A-89E8311891FC}"/>
                </a:ext>
              </a:extLst>
            </p:cNvPr>
            <p:cNvSpPr txBox="1"/>
            <p:nvPr/>
          </p:nvSpPr>
          <p:spPr>
            <a:xfrm rot="2320884">
              <a:off x="2855282" y="1736410"/>
              <a:ext cx="2242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SMART SPEAKER </a:t>
              </a:r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97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348068-36F4-47B0-BFA8-CD73CEB27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7950" y="2608950"/>
              <a:ext cx="1298678" cy="10376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D87B1EF-E63F-4053-8B50-6EF610942092}"/>
                </a:ext>
              </a:extLst>
            </p:cNvPr>
            <p:cNvSpPr/>
            <p:nvPr/>
          </p:nvSpPr>
          <p:spPr>
            <a:xfrm>
              <a:off x="4799323" y="257171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47B5FC-6979-4EFB-908D-2B101C2103E1}"/>
              </a:ext>
            </a:extLst>
          </p:cNvPr>
          <p:cNvGrpSpPr/>
          <p:nvPr/>
        </p:nvGrpSpPr>
        <p:grpSpPr>
          <a:xfrm>
            <a:off x="5610939" y="1329104"/>
            <a:ext cx="1007007" cy="2285903"/>
            <a:chOff x="5610939" y="1313864"/>
            <a:chExt cx="1007007" cy="228590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E59588-2ADB-4EF3-98EF-0003BC0B3D8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 flipV="1">
              <a:off x="6110547" y="1966729"/>
              <a:ext cx="10478" cy="16330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4EB117-3BC8-4903-985A-01930B66FE79}"/>
                </a:ext>
              </a:extLst>
            </p:cNvPr>
            <p:cNvSpPr txBox="1"/>
            <p:nvPr/>
          </p:nvSpPr>
          <p:spPr>
            <a:xfrm>
              <a:off x="5610939" y="1313864"/>
              <a:ext cx="10070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LAPTOP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99</a:t>
              </a:r>
              <a:endParaRPr lang="en-CA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BAE104C-EEC3-46C7-8200-303755C0D4F2}"/>
                </a:ext>
              </a:extLst>
            </p:cNvPr>
            <p:cNvSpPr/>
            <p:nvPr/>
          </p:nvSpPr>
          <p:spPr>
            <a:xfrm>
              <a:off x="6063394" y="19624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E4793B-BCC4-4232-BD19-FFC9E1ABA136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  <a:solidFill>
            <a:schemeClr val="bg1"/>
          </a:solidFill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0EF951-9E72-46CB-9F9F-D6CB5FD73BFC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7CC55-6DAF-48B9-8BF6-888EE84BCA54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99AC026-D71C-446C-8FC7-09DE17CFA634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DEVICES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Total Canada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9753D0-DC71-4A5A-9713-46226CD9393D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0598EF-2980-4EDF-B96D-1C7F619DD3FE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B0657F9-B39C-4AE9-938A-E6BB2962B64D}"/>
              </a:ext>
            </a:extLst>
          </p:cNvPr>
          <p:cNvGrpSpPr/>
          <p:nvPr/>
        </p:nvGrpSpPr>
        <p:grpSpPr>
          <a:xfrm>
            <a:off x="2031018" y="1329104"/>
            <a:ext cx="7447979" cy="5479511"/>
            <a:chOff x="2031018" y="1329104"/>
            <a:chExt cx="7447979" cy="547951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139" y="2521146"/>
              <a:ext cx="1385650" cy="11108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CE0C5F-FE20-4967-86D1-CC734971A757}"/>
                </a:ext>
              </a:extLst>
            </p:cNvPr>
            <p:cNvCxnSpPr>
              <a:cxnSpLocks/>
            </p:cNvCxnSpPr>
            <p:nvPr/>
          </p:nvCxnSpPr>
          <p:spPr>
            <a:xfrm>
              <a:off x="6139189" y="3642762"/>
              <a:ext cx="1624769" cy="3626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20BFF0-7F81-48A4-9601-1E576DD18A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0138" y="3640951"/>
              <a:ext cx="805167" cy="16930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090F44-97D4-493A-A59A-DE75E425E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8109" y="3664663"/>
              <a:ext cx="892029" cy="18961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72851BB-AFF0-47F3-B337-38920C727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5130" y="3648845"/>
              <a:ext cx="2117508" cy="4687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348068-36F4-47B0-BFA8-CD73CEB27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7950" y="2608950"/>
              <a:ext cx="1298678" cy="10376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E59588-2ADB-4EF3-98EF-0003BC0B3D8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 flipV="1">
              <a:off x="6110547" y="1981969"/>
              <a:ext cx="10478" cy="16330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FA0D9D-29AA-4F3A-B626-292BB28258AA}"/>
                </a:ext>
              </a:extLst>
            </p:cNvPr>
            <p:cNvGrpSpPr/>
            <p:nvPr/>
          </p:nvGrpSpPr>
          <p:grpSpPr>
            <a:xfrm>
              <a:off x="2031018" y="1329104"/>
              <a:ext cx="7447979" cy="5479511"/>
              <a:chOff x="2031018" y="1329104"/>
              <a:chExt cx="7447979" cy="547951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 rot="19314912">
                <a:off x="7185500" y="1666125"/>
                <a:ext cx="22934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105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SMART PHONE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2EDE4E-1FBC-4094-A242-62EF79D173D2}"/>
                  </a:ext>
                </a:extLst>
              </p:cNvPr>
              <p:cNvSpPr txBox="1"/>
              <p:nvPr/>
            </p:nvSpPr>
            <p:spPr>
              <a:xfrm rot="764292">
                <a:off x="7720775" y="3937820"/>
                <a:ext cx="122822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98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TABLET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ECC4C02-A540-48FF-9F62-07D726713325}"/>
                  </a:ext>
                </a:extLst>
              </p:cNvPr>
              <p:cNvGrpSpPr/>
              <p:nvPr/>
            </p:nvGrpSpPr>
            <p:grpSpPr>
              <a:xfrm>
                <a:off x="6843012" y="5256672"/>
                <a:ext cx="829393" cy="1551943"/>
                <a:chOff x="6843012" y="5256672"/>
                <a:chExt cx="829393" cy="1551943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8F46765-309A-47F8-8B7C-56E62C7C9F5E}"/>
                    </a:ext>
                  </a:extLst>
                </p:cNvPr>
                <p:cNvSpPr txBox="1"/>
                <p:nvPr/>
              </p:nvSpPr>
              <p:spPr>
                <a:xfrm rot="3858670">
                  <a:off x="6716695" y="5852904"/>
                  <a:ext cx="126509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466A4"/>
                      </a:solidFill>
                      <a:latin typeface="Century Gothic" panose="020B0502020202020204" pitchFamily="34" charset="0"/>
                    </a:rPr>
                    <a:t>GAME</a:t>
                  </a:r>
                </a:p>
                <a:p>
                  <a:r>
                    <a:rPr lang="en-US" b="1" dirty="0">
                      <a:solidFill>
                        <a:srgbClr val="0466A4"/>
                      </a:solidFill>
                      <a:latin typeface="Century Gothic" panose="020B0502020202020204" pitchFamily="34" charset="0"/>
                    </a:rPr>
                    <a:t>CONSOLE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2C399D7-E590-4B9C-AC16-06CD0F805AF8}"/>
                    </a:ext>
                  </a:extLst>
                </p:cNvPr>
                <p:cNvSpPr/>
                <p:nvPr/>
              </p:nvSpPr>
              <p:spPr>
                <a:xfrm rot="3887650">
                  <a:off x="6740580" y="5359104"/>
                  <a:ext cx="5741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110</a:t>
                  </a:r>
                  <a:endParaRPr lang="en-CA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AA97784-9F04-466B-9B81-1C704EA3DF78}"/>
                  </a:ext>
                </a:extLst>
              </p:cNvPr>
              <p:cNvGrpSpPr/>
              <p:nvPr/>
            </p:nvGrpSpPr>
            <p:grpSpPr>
              <a:xfrm>
                <a:off x="4558358" y="5529427"/>
                <a:ext cx="753696" cy="1276982"/>
                <a:chOff x="3047334" y="4724606"/>
                <a:chExt cx="753696" cy="127698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AFC7BF4-C6A6-48A0-BFEF-06353106278E}"/>
                    </a:ext>
                  </a:extLst>
                </p:cNvPr>
                <p:cNvSpPr txBox="1"/>
                <p:nvPr/>
              </p:nvSpPr>
              <p:spPr>
                <a:xfrm rot="17727847">
                  <a:off x="2912682" y="5220605"/>
                  <a:ext cx="915635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466A4"/>
                      </a:solidFill>
                      <a:latin typeface="Century Gothic" panose="020B0502020202020204" pitchFamily="34" charset="0"/>
                    </a:rPr>
                    <a:t>WEAR-</a:t>
                  </a:r>
                </a:p>
                <a:p>
                  <a:pPr algn="ctr"/>
                  <a:r>
                    <a:rPr lang="en-US" b="1" dirty="0">
                      <a:solidFill>
                        <a:srgbClr val="0466A4"/>
                      </a:solidFill>
                      <a:latin typeface="Century Gothic" panose="020B0502020202020204" pitchFamily="34" charset="0"/>
                    </a:rPr>
                    <a:t>ABLES</a:t>
                  </a:r>
                  <a:endParaRPr lang="en-CA" b="1" dirty="0">
                    <a:solidFill>
                      <a:srgbClr val="FF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A22262-0DED-4533-8476-16C3A2CE9FD2}"/>
                    </a:ext>
                  </a:extLst>
                </p:cNvPr>
                <p:cNvSpPr/>
                <p:nvPr/>
              </p:nvSpPr>
              <p:spPr>
                <a:xfrm rot="17714017">
                  <a:off x="3329266" y="4827038"/>
                  <a:ext cx="5741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123</a:t>
                  </a:r>
                  <a:endParaRPr lang="en-CA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97C68A-D864-4D96-B81D-911DCE11316C}"/>
                  </a:ext>
                </a:extLst>
              </p:cNvPr>
              <p:cNvSpPr txBox="1"/>
              <p:nvPr/>
            </p:nvSpPr>
            <p:spPr>
              <a:xfrm rot="20828024">
                <a:off x="2031018" y="4172772"/>
                <a:ext cx="19463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VR HEADSET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127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8B11B7-53E9-4297-914A-89E8311891FC}"/>
                  </a:ext>
                </a:extLst>
              </p:cNvPr>
              <p:cNvSpPr txBox="1"/>
              <p:nvPr/>
            </p:nvSpPr>
            <p:spPr>
              <a:xfrm rot="2320884">
                <a:off x="2855282" y="1736410"/>
                <a:ext cx="2242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SMART SPEAKER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97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EB117-3BC8-4903-985A-01930B66FE79}"/>
                  </a:ext>
                </a:extLst>
              </p:cNvPr>
              <p:cNvSpPr txBox="1"/>
              <p:nvPr/>
            </p:nvSpPr>
            <p:spPr>
              <a:xfrm>
                <a:off x="5610939" y="1329104"/>
                <a:ext cx="100700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LAPTOP</a:t>
                </a:r>
              </a:p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99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8830B9-3EB1-406D-9B01-BAE22552233F}"/>
              </a:ext>
            </a:extLst>
          </p:cNvPr>
          <p:cNvSpPr/>
          <p:nvPr/>
        </p:nvSpPr>
        <p:spPr>
          <a:xfrm>
            <a:off x="7433524" y="249442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5286687-28D2-46DD-BEC7-B2253F7445BF}"/>
              </a:ext>
            </a:extLst>
          </p:cNvPr>
          <p:cNvSpPr/>
          <p:nvPr/>
        </p:nvSpPr>
        <p:spPr>
          <a:xfrm>
            <a:off x="7695171" y="39596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05E24A-E998-4674-9018-B9122E24A0B8}"/>
              </a:ext>
            </a:extLst>
          </p:cNvPr>
          <p:cNvSpPr/>
          <p:nvPr/>
        </p:nvSpPr>
        <p:spPr>
          <a:xfrm>
            <a:off x="6868378" y="527772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A1F710C-94DD-4002-82E3-D695A13B251B}"/>
              </a:ext>
            </a:extLst>
          </p:cNvPr>
          <p:cNvSpPr/>
          <p:nvPr/>
        </p:nvSpPr>
        <p:spPr>
          <a:xfrm>
            <a:off x="5187630" y="550469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C821609-0D48-4732-B8CA-6220CE7D3F56}"/>
              </a:ext>
            </a:extLst>
          </p:cNvPr>
          <p:cNvSpPr/>
          <p:nvPr/>
        </p:nvSpPr>
        <p:spPr>
          <a:xfrm>
            <a:off x="3953593" y="408043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D87B1EF-E63F-4053-8B50-6EF610942092}"/>
              </a:ext>
            </a:extLst>
          </p:cNvPr>
          <p:cNvSpPr/>
          <p:nvPr/>
        </p:nvSpPr>
        <p:spPr>
          <a:xfrm>
            <a:off x="4799323" y="257171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BAE104C-EEC3-46C7-8200-303755C0D4F2}"/>
              </a:ext>
            </a:extLst>
          </p:cNvPr>
          <p:cNvSpPr/>
          <p:nvPr/>
        </p:nvSpPr>
        <p:spPr>
          <a:xfrm>
            <a:off x="6063394" y="19776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65DDE0-5289-472C-8E28-637F91E02CEC}"/>
              </a:ext>
            </a:extLst>
          </p:cNvPr>
          <p:cNvGrpSpPr/>
          <p:nvPr/>
        </p:nvGrpSpPr>
        <p:grpSpPr>
          <a:xfrm>
            <a:off x="8343900" y="3404784"/>
            <a:ext cx="3073310" cy="646331"/>
            <a:chOff x="8343900" y="3404784"/>
            <a:chExt cx="3073310" cy="64633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C30FFC2-5B84-42C5-8A54-AA94F29A7083}"/>
                </a:ext>
              </a:extLst>
            </p:cNvPr>
            <p:cNvSpPr/>
            <p:nvPr/>
          </p:nvSpPr>
          <p:spPr>
            <a:xfrm>
              <a:off x="9170177" y="3404784"/>
              <a:ext cx="224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NARROW RANGE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97 - 127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7790B7-6655-4544-98BA-34F6C407281B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DCFD80B-0F3C-41CB-A45B-B4458DF07BDE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C60F8F-D029-40A8-BFCA-61AF58B833D1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DEVICES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Total Canada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2A7D9A-1D83-4FCE-A7CA-30962BEF1E86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7A8E5DF-C627-4722-BDAA-C60791F82435}"/>
              </a:ext>
            </a:extLst>
          </p:cNvPr>
          <p:cNvSpPr/>
          <p:nvPr/>
        </p:nvSpPr>
        <p:spPr>
          <a:xfrm>
            <a:off x="4018844" y="2043289"/>
            <a:ext cx="3736623" cy="3522133"/>
          </a:xfrm>
          <a:custGeom>
            <a:avLst/>
            <a:gdLst>
              <a:gd name="connsiteX0" fmla="*/ 2088445 w 3736623"/>
              <a:gd name="connsiteY0" fmla="*/ 0 h 3522133"/>
              <a:gd name="connsiteX1" fmla="*/ 3476978 w 3736623"/>
              <a:gd name="connsiteY1" fmla="*/ 508000 h 3522133"/>
              <a:gd name="connsiteX2" fmla="*/ 3736623 w 3736623"/>
              <a:gd name="connsiteY2" fmla="*/ 1975555 h 3522133"/>
              <a:gd name="connsiteX3" fmla="*/ 2912534 w 3736623"/>
              <a:gd name="connsiteY3" fmla="*/ 3296355 h 3522133"/>
              <a:gd name="connsiteX4" fmla="*/ 1253067 w 3736623"/>
              <a:gd name="connsiteY4" fmla="*/ 3522133 h 3522133"/>
              <a:gd name="connsiteX5" fmla="*/ 0 w 3736623"/>
              <a:gd name="connsiteY5" fmla="*/ 2111022 h 3522133"/>
              <a:gd name="connsiteX6" fmla="*/ 790223 w 3736623"/>
              <a:gd name="connsiteY6" fmla="*/ 575733 h 3522133"/>
              <a:gd name="connsiteX7" fmla="*/ 2088445 w 3736623"/>
              <a:gd name="connsiteY7" fmla="*/ 0 h 35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623" h="3522133">
                <a:moveTo>
                  <a:pt x="2088445" y="0"/>
                </a:moveTo>
                <a:lnTo>
                  <a:pt x="3476978" y="508000"/>
                </a:lnTo>
                <a:lnTo>
                  <a:pt x="3736623" y="1975555"/>
                </a:lnTo>
                <a:lnTo>
                  <a:pt x="2912534" y="3296355"/>
                </a:lnTo>
                <a:lnTo>
                  <a:pt x="1253067" y="3522133"/>
                </a:lnTo>
                <a:lnTo>
                  <a:pt x="0" y="2111022"/>
                </a:lnTo>
                <a:lnTo>
                  <a:pt x="790223" y="575733"/>
                </a:lnTo>
                <a:lnTo>
                  <a:pt x="2088445" y="0"/>
                </a:lnTo>
                <a:close/>
              </a:path>
            </a:pathLst>
          </a:custGeom>
          <a:solidFill>
            <a:srgbClr val="DCEAF6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4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2E63B1-2542-4C96-80C8-D9A465CEB397}"/>
              </a:ext>
            </a:extLst>
          </p:cNvPr>
          <p:cNvGrpSpPr/>
          <p:nvPr/>
        </p:nvGrpSpPr>
        <p:grpSpPr>
          <a:xfrm>
            <a:off x="401620" y="666843"/>
            <a:ext cx="1983389" cy="2531012"/>
            <a:chOff x="401620" y="666843"/>
            <a:chExt cx="1983389" cy="25310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213D93-2AB7-4BD8-AAFE-C306DB94B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620" y="1313174"/>
              <a:ext cx="1983389" cy="1884681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0CC9854-E9B3-444D-9DB7-64A09A0D5A62}"/>
                </a:ext>
              </a:extLst>
            </p:cNvPr>
            <p:cNvSpPr txBox="1"/>
            <p:nvPr/>
          </p:nvSpPr>
          <p:spPr>
            <a:xfrm>
              <a:off x="762450" y="666843"/>
              <a:ext cx="1622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Devices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Narrow Range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925F5-EFAF-4A8F-8219-60F78BB4B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593" y="1977657"/>
            <a:ext cx="3885726" cy="36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35859 -0.239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-11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18809" y="2967335"/>
            <a:ext cx="1954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  <a:endParaRPr lang="en-US" sz="5400" dirty="0">
              <a:solidFill>
                <a:srgbClr val="B92508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21497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2F7E29C-299E-4721-955B-163D3F568CFF}"/>
              </a:ext>
            </a:extLst>
          </p:cNvPr>
          <p:cNvSpPr/>
          <p:nvPr/>
        </p:nvSpPr>
        <p:spPr>
          <a:xfrm>
            <a:off x="716282" y="3770696"/>
            <a:ext cx="11072762" cy="2328348"/>
          </a:xfrm>
          <a:custGeom>
            <a:avLst/>
            <a:gdLst>
              <a:gd name="connsiteX0" fmla="*/ 0 w 5692140"/>
              <a:gd name="connsiteY0" fmla="*/ 411579 h 704489"/>
              <a:gd name="connsiteX1" fmla="*/ 60960 w 5692140"/>
              <a:gd name="connsiteY1" fmla="*/ 182979 h 704489"/>
              <a:gd name="connsiteX2" fmla="*/ 106680 w 5692140"/>
              <a:gd name="connsiteY2" fmla="*/ 99 h 704489"/>
              <a:gd name="connsiteX3" fmla="*/ 182880 w 5692140"/>
              <a:gd name="connsiteY3" fmla="*/ 160119 h 704489"/>
              <a:gd name="connsiteX4" fmla="*/ 266700 w 5692140"/>
              <a:gd name="connsiteY4" fmla="*/ 342999 h 704489"/>
              <a:gd name="connsiteX5" fmla="*/ 342900 w 5692140"/>
              <a:gd name="connsiteY5" fmla="*/ 442059 h 704489"/>
              <a:gd name="connsiteX6" fmla="*/ 411480 w 5692140"/>
              <a:gd name="connsiteY6" fmla="*/ 464919 h 704489"/>
              <a:gd name="connsiteX7" fmla="*/ 510540 w 5692140"/>
              <a:gd name="connsiteY7" fmla="*/ 396339 h 704489"/>
              <a:gd name="connsiteX8" fmla="*/ 571500 w 5692140"/>
              <a:gd name="connsiteY8" fmla="*/ 221079 h 704489"/>
              <a:gd name="connsiteX9" fmla="*/ 594360 w 5692140"/>
              <a:gd name="connsiteY9" fmla="*/ 91539 h 704489"/>
              <a:gd name="connsiteX10" fmla="*/ 617220 w 5692140"/>
              <a:gd name="connsiteY10" fmla="*/ 45819 h 704489"/>
              <a:gd name="connsiteX11" fmla="*/ 655320 w 5692140"/>
              <a:gd name="connsiteY11" fmla="*/ 190599 h 704489"/>
              <a:gd name="connsiteX12" fmla="*/ 723900 w 5692140"/>
              <a:gd name="connsiteY12" fmla="*/ 358239 h 704489"/>
              <a:gd name="connsiteX13" fmla="*/ 807720 w 5692140"/>
              <a:gd name="connsiteY13" fmla="*/ 419199 h 704489"/>
              <a:gd name="connsiteX14" fmla="*/ 929640 w 5692140"/>
              <a:gd name="connsiteY14" fmla="*/ 388719 h 704489"/>
              <a:gd name="connsiteX15" fmla="*/ 1028700 w 5692140"/>
              <a:gd name="connsiteY15" fmla="*/ 419199 h 704489"/>
              <a:gd name="connsiteX16" fmla="*/ 1112520 w 5692140"/>
              <a:gd name="connsiteY16" fmla="*/ 190599 h 704489"/>
              <a:gd name="connsiteX17" fmla="*/ 1234440 w 5692140"/>
              <a:gd name="connsiteY17" fmla="*/ 160119 h 704489"/>
              <a:gd name="connsiteX18" fmla="*/ 1363980 w 5692140"/>
              <a:gd name="connsiteY18" fmla="*/ 205839 h 704489"/>
              <a:gd name="connsiteX19" fmla="*/ 1501140 w 5692140"/>
              <a:gd name="connsiteY19" fmla="*/ 426819 h 704489"/>
              <a:gd name="connsiteX20" fmla="*/ 1554480 w 5692140"/>
              <a:gd name="connsiteY20" fmla="*/ 449679 h 704489"/>
              <a:gd name="connsiteX21" fmla="*/ 1638300 w 5692140"/>
              <a:gd name="connsiteY21" fmla="*/ 373479 h 704489"/>
              <a:gd name="connsiteX22" fmla="*/ 1752600 w 5692140"/>
              <a:gd name="connsiteY22" fmla="*/ 434439 h 704489"/>
              <a:gd name="connsiteX23" fmla="*/ 1844040 w 5692140"/>
              <a:gd name="connsiteY23" fmla="*/ 510639 h 704489"/>
              <a:gd name="connsiteX24" fmla="*/ 2011680 w 5692140"/>
              <a:gd name="connsiteY24" fmla="*/ 556359 h 704489"/>
              <a:gd name="connsiteX25" fmla="*/ 2148840 w 5692140"/>
              <a:gd name="connsiteY25" fmla="*/ 487779 h 704489"/>
              <a:gd name="connsiteX26" fmla="*/ 2209800 w 5692140"/>
              <a:gd name="connsiteY26" fmla="*/ 312519 h 704489"/>
              <a:gd name="connsiteX27" fmla="*/ 2263140 w 5692140"/>
              <a:gd name="connsiteY27" fmla="*/ 266799 h 704489"/>
              <a:gd name="connsiteX28" fmla="*/ 2377440 w 5692140"/>
              <a:gd name="connsiteY28" fmla="*/ 419199 h 704489"/>
              <a:gd name="connsiteX29" fmla="*/ 2446020 w 5692140"/>
              <a:gd name="connsiteY29" fmla="*/ 503019 h 704489"/>
              <a:gd name="connsiteX30" fmla="*/ 2560320 w 5692140"/>
              <a:gd name="connsiteY30" fmla="*/ 487779 h 704489"/>
              <a:gd name="connsiteX31" fmla="*/ 2697480 w 5692140"/>
              <a:gd name="connsiteY31" fmla="*/ 381099 h 704489"/>
              <a:gd name="connsiteX32" fmla="*/ 2781300 w 5692140"/>
              <a:gd name="connsiteY32" fmla="*/ 312519 h 704489"/>
              <a:gd name="connsiteX33" fmla="*/ 2910840 w 5692140"/>
              <a:gd name="connsiteY33" fmla="*/ 304899 h 704489"/>
              <a:gd name="connsiteX34" fmla="*/ 3048000 w 5692140"/>
              <a:gd name="connsiteY34" fmla="*/ 350619 h 704489"/>
              <a:gd name="connsiteX35" fmla="*/ 3162300 w 5692140"/>
              <a:gd name="connsiteY35" fmla="*/ 259179 h 704489"/>
              <a:gd name="connsiteX36" fmla="*/ 3253740 w 5692140"/>
              <a:gd name="connsiteY36" fmla="*/ 236319 h 704489"/>
              <a:gd name="connsiteX37" fmla="*/ 3368040 w 5692140"/>
              <a:gd name="connsiteY37" fmla="*/ 304899 h 704489"/>
              <a:gd name="connsiteX38" fmla="*/ 3436620 w 5692140"/>
              <a:gd name="connsiteY38" fmla="*/ 457299 h 704489"/>
              <a:gd name="connsiteX39" fmla="*/ 3604260 w 5692140"/>
              <a:gd name="connsiteY39" fmla="*/ 495399 h 704489"/>
              <a:gd name="connsiteX40" fmla="*/ 3771900 w 5692140"/>
              <a:gd name="connsiteY40" fmla="*/ 503019 h 704489"/>
              <a:gd name="connsiteX41" fmla="*/ 3863340 w 5692140"/>
              <a:gd name="connsiteY41" fmla="*/ 457299 h 704489"/>
              <a:gd name="connsiteX42" fmla="*/ 3992880 w 5692140"/>
              <a:gd name="connsiteY42" fmla="*/ 548739 h 704489"/>
              <a:gd name="connsiteX43" fmla="*/ 4084320 w 5692140"/>
              <a:gd name="connsiteY43" fmla="*/ 579219 h 704489"/>
              <a:gd name="connsiteX44" fmla="*/ 4168140 w 5692140"/>
              <a:gd name="connsiteY44" fmla="*/ 525879 h 704489"/>
              <a:gd name="connsiteX45" fmla="*/ 4305300 w 5692140"/>
              <a:gd name="connsiteY45" fmla="*/ 640179 h 704489"/>
              <a:gd name="connsiteX46" fmla="*/ 4457700 w 5692140"/>
              <a:gd name="connsiteY46" fmla="*/ 685899 h 704489"/>
              <a:gd name="connsiteX47" fmla="*/ 4518660 w 5692140"/>
              <a:gd name="connsiteY47" fmla="*/ 701139 h 704489"/>
              <a:gd name="connsiteX48" fmla="*/ 4610100 w 5692140"/>
              <a:gd name="connsiteY48" fmla="*/ 624939 h 704489"/>
              <a:gd name="connsiteX49" fmla="*/ 4777740 w 5692140"/>
              <a:gd name="connsiteY49" fmla="*/ 640179 h 704489"/>
              <a:gd name="connsiteX50" fmla="*/ 4884420 w 5692140"/>
              <a:gd name="connsiteY50" fmla="*/ 609699 h 704489"/>
              <a:gd name="connsiteX51" fmla="*/ 4968240 w 5692140"/>
              <a:gd name="connsiteY51" fmla="*/ 640179 h 704489"/>
              <a:gd name="connsiteX52" fmla="*/ 5105400 w 5692140"/>
              <a:gd name="connsiteY52" fmla="*/ 609699 h 704489"/>
              <a:gd name="connsiteX53" fmla="*/ 5181600 w 5692140"/>
              <a:gd name="connsiteY53" fmla="*/ 624939 h 704489"/>
              <a:gd name="connsiteX54" fmla="*/ 5311140 w 5692140"/>
              <a:gd name="connsiteY54" fmla="*/ 533499 h 704489"/>
              <a:gd name="connsiteX55" fmla="*/ 5372100 w 5692140"/>
              <a:gd name="connsiteY55" fmla="*/ 647799 h 704489"/>
              <a:gd name="connsiteX56" fmla="*/ 5440680 w 5692140"/>
              <a:gd name="connsiteY56" fmla="*/ 663039 h 704489"/>
              <a:gd name="connsiteX57" fmla="*/ 5547360 w 5692140"/>
              <a:gd name="connsiteY57" fmla="*/ 640179 h 704489"/>
              <a:gd name="connsiteX58" fmla="*/ 5692140 w 5692140"/>
              <a:gd name="connsiteY58" fmla="*/ 571599 h 704489"/>
              <a:gd name="connsiteX0" fmla="*/ 0 w 5784111"/>
              <a:gd name="connsiteY0" fmla="*/ 623553 h 704489"/>
              <a:gd name="connsiteX1" fmla="*/ 152931 w 5784111"/>
              <a:gd name="connsiteY1" fmla="*/ 182979 h 704489"/>
              <a:gd name="connsiteX2" fmla="*/ 198651 w 5784111"/>
              <a:gd name="connsiteY2" fmla="*/ 99 h 704489"/>
              <a:gd name="connsiteX3" fmla="*/ 274851 w 5784111"/>
              <a:gd name="connsiteY3" fmla="*/ 160119 h 704489"/>
              <a:gd name="connsiteX4" fmla="*/ 358671 w 5784111"/>
              <a:gd name="connsiteY4" fmla="*/ 342999 h 704489"/>
              <a:gd name="connsiteX5" fmla="*/ 434871 w 5784111"/>
              <a:gd name="connsiteY5" fmla="*/ 442059 h 704489"/>
              <a:gd name="connsiteX6" fmla="*/ 503451 w 5784111"/>
              <a:gd name="connsiteY6" fmla="*/ 464919 h 704489"/>
              <a:gd name="connsiteX7" fmla="*/ 602511 w 5784111"/>
              <a:gd name="connsiteY7" fmla="*/ 396339 h 704489"/>
              <a:gd name="connsiteX8" fmla="*/ 663471 w 5784111"/>
              <a:gd name="connsiteY8" fmla="*/ 221079 h 704489"/>
              <a:gd name="connsiteX9" fmla="*/ 686331 w 5784111"/>
              <a:gd name="connsiteY9" fmla="*/ 91539 h 704489"/>
              <a:gd name="connsiteX10" fmla="*/ 709191 w 5784111"/>
              <a:gd name="connsiteY10" fmla="*/ 45819 h 704489"/>
              <a:gd name="connsiteX11" fmla="*/ 747291 w 5784111"/>
              <a:gd name="connsiteY11" fmla="*/ 190599 h 704489"/>
              <a:gd name="connsiteX12" fmla="*/ 815871 w 5784111"/>
              <a:gd name="connsiteY12" fmla="*/ 358239 h 704489"/>
              <a:gd name="connsiteX13" fmla="*/ 899691 w 5784111"/>
              <a:gd name="connsiteY13" fmla="*/ 419199 h 704489"/>
              <a:gd name="connsiteX14" fmla="*/ 1021611 w 5784111"/>
              <a:gd name="connsiteY14" fmla="*/ 388719 h 704489"/>
              <a:gd name="connsiteX15" fmla="*/ 1120671 w 5784111"/>
              <a:gd name="connsiteY15" fmla="*/ 419199 h 704489"/>
              <a:gd name="connsiteX16" fmla="*/ 1204491 w 5784111"/>
              <a:gd name="connsiteY16" fmla="*/ 190599 h 704489"/>
              <a:gd name="connsiteX17" fmla="*/ 1326411 w 5784111"/>
              <a:gd name="connsiteY17" fmla="*/ 160119 h 704489"/>
              <a:gd name="connsiteX18" fmla="*/ 1455951 w 5784111"/>
              <a:gd name="connsiteY18" fmla="*/ 205839 h 704489"/>
              <a:gd name="connsiteX19" fmla="*/ 1593111 w 5784111"/>
              <a:gd name="connsiteY19" fmla="*/ 426819 h 704489"/>
              <a:gd name="connsiteX20" fmla="*/ 1646451 w 5784111"/>
              <a:gd name="connsiteY20" fmla="*/ 449679 h 704489"/>
              <a:gd name="connsiteX21" fmla="*/ 1730271 w 5784111"/>
              <a:gd name="connsiteY21" fmla="*/ 373479 h 704489"/>
              <a:gd name="connsiteX22" fmla="*/ 1844571 w 5784111"/>
              <a:gd name="connsiteY22" fmla="*/ 434439 h 704489"/>
              <a:gd name="connsiteX23" fmla="*/ 1936011 w 5784111"/>
              <a:gd name="connsiteY23" fmla="*/ 510639 h 704489"/>
              <a:gd name="connsiteX24" fmla="*/ 2103651 w 5784111"/>
              <a:gd name="connsiteY24" fmla="*/ 556359 h 704489"/>
              <a:gd name="connsiteX25" fmla="*/ 2240811 w 5784111"/>
              <a:gd name="connsiteY25" fmla="*/ 487779 h 704489"/>
              <a:gd name="connsiteX26" fmla="*/ 2301771 w 5784111"/>
              <a:gd name="connsiteY26" fmla="*/ 312519 h 704489"/>
              <a:gd name="connsiteX27" fmla="*/ 2355111 w 5784111"/>
              <a:gd name="connsiteY27" fmla="*/ 266799 h 704489"/>
              <a:gd name="connsiteX28" fmla="*/ 2469411 w 5784111"/>
              <a:gd name="connsiteY28" fmla="*/ 419199 h 704489"/>
              <a:gd name="connsiteX29" fmla="*/ 2537991 w 5784111"/>
              <a:gd name="connsiteY29" fmla="*/ 503019 h 704489"/>
              <a:gd name="connsiteX30" fmla="*/ 2652291 w 5784111"/>
              <a:gd name="connsiteY30" fmla="*/ 487779 h 704489"/>
              <a:gd name="connsiteX31" fmla="*/ 2789451 w 5784111"/>
              <a:gd name="connsiteY31" fmla="*/ 381099 h 704489"/>
              <a:gd name="connsiteX32" fmla="*/ 2873271 w 5784111"/>
              <a:gd name="connsiteY32" fmla="*/ 312519 h 704489"/>
              <a:gd name="connsiteX33" fmla="*/ 3002811 w 5784111"/>
              <a:gd name="connsiteY33" fmla="*/ 304899 h 704489"/>
              <a:gd name="connsiteX34" fmla="*/ 3139971 w 5784111"/>
              <a:gd name="connsiteY34" fmla="*/ 350619 h 704489"/>
              <a:gd name="connsiteX35" fmla="*/ 3254271 w 5784111"/>
              <a:gd name="connsiteY35" fmla="*/ 259179 h 704489"/>
              <a:gd name="connsiteX36" fmla="*/ 3345711 w 5784111"/>
              <a:gd name="connsiteY36" fmla="*/ 236319 h 704489"/>
              <a:gd name="connsiteX37" fmla="*/ 3460011 w 5784111"/>
              <a:gd name="connsiteY37" fmla="*/ 304899 h 704489"/>
              <a:gd name="connsiteX38" fmla="*/ 3528591 w 5784111"/>
              <a:gd name="connsiteY38" fmla="*/ 457299 h 704489"/>
              <a:gd name="connsiteX39" fmla="*/ 3696231 w 5784111"/>
              <a:gd name="connsiteY39" fmla="*/ 495399 h 704489"/>
              <a:gd name="connsiteX40" fmla="*/ 3863871 w 5784111"/>
              <a:gd name="connsiteY40" fmla="*/ 503019 h 704489"/>
              <a:gd name="connsiteX41" fmla="*/ 3955311 w 5784111"/>
              <a:gd name="connsiteY41" fmla="*/ 457299 h 704489"/>
              <a:gd name="connsiteX42" fmla="*/ 4084851 w 5784111"/>
              <a:gd name="connsiteY42" fmla="*/ 548739 h 704489"/>
              <a:gd name="connsiteX43" fmla="*/ 4176291 w 5784111"/>
              <a:gd name="connsiteY43" fmla="*/ 579219 h 704489"/>
              <a:gd name="connsiteX44" fmla="*/ 4260111 w 5784111"/>
              <a:gd name="connsiteY44" fmla="*/ 525879 h 704489"/>
              <a:gd name="connsiteX45" fmla="*/ 4397271 w 5784111"/>
              <a:gd name="connsiteY45" fmla="*/ 640179 h 704489"/>
              <a:gd name="connsiteX46" fmla="*/ 4549671 w 5784111"/>
              <a:gd name="connsiteY46" fmla="*/ 685899 h 704489"/>
              <a:gd name="connsiteX47" fmla="*/ 4610631 w 5784111"/>
              <a:gd name="connsiteY47" fmla="*/ 701139 h 704489"/>
              <a:gd name="connsiteX48" fmla="*/ 4702071 w 5784111"/>
              <a:gd name="connsiteY48" fmla="*/ 624939 h 704489"/>
              <a:gd name="connsiteX49" fmla="*/ 4869711 w 5784111"/>
              <a:gd name="connsiteY49" fmla="*/ 640179 h 704489"/>
              <a:gd name="connsiteX50" fmla="*/ 4976391 w 5784111"/>
              <a:gd name="connsiteY50" fmla="*/ 609699 h 704489"/>
              <a:gd name="connsiteX51" fmla="*/ 5060211 w 5784111"/>
              <a:gd name="connsiteY51" fmla="*/ 640179 h 704489"/>
              <a:gd name="connsiteX52" fmla="*/ 5197371 w 5784111"/>
              <a:gd name="connsiteY52" fmla="*/ 609699 h 704489"/>
              <a:gd name="connsiteX53" fmla="*/ 5273571 w 5784111"/>
              <a:gd name="connsiteY53" fmla="*/ 624939 h 704489"/>
              <a:gd name="connsiteX54" fmla="*/ 5403111 w 5784111"/>
              <a:gd name="connsiteY54" fmla="*/ 533499 h 704489"/>
              <a:gd name="connsiteX55" fmla="*/ 5464071 w 5784111"/>
              <a:gd name="connsiteY55" fmla="*/ 647799 h 704489"/>
              <a:gd name="connsiteX56" fmla="*/ 5532651 w 5784111"/>
              <a:gd name="connsiteY56" fmla="*/ 663039 h 704489"/>
              <a:gd name="connsiteX57" fmla="*/ 5639331 w 5784111"/>
              <a:gd name="connsiteY57" fmla="*/ 640179 h 704489"/>
              <a:gd name="connsiteX58" fmla="*/ 5784111 w 5784111"/>
              <a:gd name="connsiteY58" fmla="*/ 571599 h 704489"/>
              <a:gd name="connsiteX0" fmla="*/ 0 w 5784111"/>
              <a:gd name="connsiteY0" fmla="*/ 623553 h 704489"/>
              <a:gd name="connsiteX1" fmla="*/ 33481 w 5784111"/>
              <a:gd name="connsiteY1" fmla="*/ 460443 h 704489"/>
              <a:gd name="connsiteX2" fmla="*/ 152931 w 5784111"/>
              <a:gd name="connsiteY2" fmla="*/ 182979 h 704489"/>
              <a:gd name="connsiteX3" fmla="*/ 198651 w 5784111"/>
              <a:gd name="connsiteY3" fmla="*/ 99 h 704489"/>
              <a:gd name="connsiteX4" fmla="*/ 274851 w 5784111"/>
              <a:gd name="connsiteY4" fmla="*/ 160119 h 704489"/>
              <a:gd name="connsiteX5" fmla="*/ 358671 w 5784111"/>
              <a:gd name="connsiteY5" fmla="*/ 342999 h 704489"/>
              <a:gd name="connsiteX6" fmla="*/ 434871 w 5784111"/>
              <a:gd name="connsiteY6" fmla="*/ 442059 h 704489"/>
              <a:gd name="connsiteX7" fmla="*/ 503451 w 5784111"/>
              <a:gd name="connsiteY7" fmla="*/ 464919 h 704489"/>
              <a:gd name="connsiteX8" fmla="*/ 602511 w 5784111"/>
              <a:gd name="connsiteY8" fmla="*/ 396339 h 704489"/>
              <a:gd name="connsiteX9" fmla="*/ 663471 w 5784111"/>
              <a:gd name="connsiteY9" fmla="*/ 221079 h 704489"/>
              <a:gd name="connsiteX10" fmla="*/ 686331 w 5784111"/>
              <a:gd name="connsiteY10" fmla="*/ 91539 h 704489"/>
              <a:gd name="connsiteX11" fmla="*/ 709191 w 5784111"/>
              <a:gd name="connsiteY11" fmla="*/ 45819 h 704489"/>
              <a:gd name="connsiteX12" fmla="*/ 747291 w 5784111"/>
              <a:gd name="connsiteY12" fmla="*/ 190599 h 704489"/>
              <a:gd name="connsiteX13" fmla="*/ 815871 w 5784111"/>
              <a:gd name="connsiteY13" fmla="*/ 358239 h 704489"/>
              <a:gd name="connsiteX14" fmla="*/ 899691 w 5784111"/>
              <a:gd name="connsiteY14" fmla="*/ 419199 h 704489"/>
              <a:gd name="connsiteX15" fmla="*/ 1021611 w 5784111"/>
              <a:gd name="connsiteY15" fmla="*/ 388719 h 704489"/>
              <a:gd name="connsiteX16" fmla="*/ 1120671 w 5784111"/>
              <a:gd name="connsiteY16" fmla="*/ 419199 h 704489"/>
              <a:gd name="connsiteX17" fmla="*/ 1204491 w 5784111"/>
              <a:gd name="connsiteY17" fmla="*/ 190599 h 704489"/>
              <a:gd name="connsiteX18" fmla="*/ 1326411 w 5784111"/>
              <a:gd name="connsiteY18" fmla="*/ 160119 h 704489"/>
              <a:gd name="connsiteX19" fmla="*/ 1455951 w 5784111"/>
              <a:gd name="connsiteY19" fmla="*/ 205839 h 704489"/>
              <a:gd name="connsiteX20" fmla="*/ 1593111 w 5784111"/>
              <a:gd name="connsiteY20" fmla="*/ 426819 h 704489"/>
              <a:gd name="connsiteX21" fmla="*/ 1646451 w 5784111"/>
              <a:gd name="connsiteY21" fmla="*/ 449679 h 704489"/>
              <a:gd name="connsiteX22" fmla="*/ 1730271 w 5784111"/>
              <a:gd name="connsiteY22" fmla="*/ 373479 h 704489"/>
              <a:gd name="connsiteX23" fmla="*/ 1844571 w 5784111"/>
              <a:gd name="connsiteY23" fmla="*/ 434439 h 704489"/>
              <a:gd name="connsiteX24" fmla="*/ 1936011 w 5784111"/>
              <a:gd name="connsiteY24" fmla="*/ 510639 h 704489"/>
              <a:gd name="connsiteX25" fmla="*/ 2103651 w 5784111"/>
              <a:gd name="connsiteY25" fmla="*/ 556359 h 704489"/>
              <a:gd name="connsiteX26" fmla="*/ 2240811 w 5784111"/>
              <a:gd name="connsiteY26" fmla="*/ 487779 h 704489"/>
              <a:gd name="connsiteX27" fmla="*/ 2301771 w 5784111"/>
              <a:gd name="connsiteY27" fmla="*/ 312519 h 704489"/>
              <a:gd name="connsiteX28" fmla="*/ 2355111 w 5784111"/>
              <a:gd name="connsiteY28" fmla="*/ 266799 h 704489"/>
              <a:gd name="connsiteX29" fmla="*/ 2469411 w 5784111"/>
              <a:gd name="connsiteY29" fmla="*/ 419199 h 704489"/>
              <a:gd name="connsiteX30" fmla="*/ 2537991 w 5784111"/>
              <a:gd name="connsiteY30" fmla="*/ 503019 h 704489"/>
              <a:gd name="connsiteX31" fmla="*/ 2652291 w 5784111"/>
              <a:gd name="connsiteY31" fmla="*/ 487779 h 704489"/>
              <a:gd name="connsiteX32" fmla="*/ 2789451 w 5784111"/>
              <a:gd name="connsiteY32" fmla="*/ 381099 h 704489"/>
              <a:gd name="connsiteX33" fmla="*/ 2873271 w 5784111"/>
              <a:gd name="connsiteY33" fmla="*/ 312519 h 704489"/>
              <a:gd name="connsiteX34" fmla="*/ 3002811 w 5784111"/>
              <a:gd name="connsiteY34" fmla="*/ 304899 h 704489"/>
              <a:gd name="connsiteX35" fmla="*/ 3139971 w 5784111"/>
              <a:gd name="connsiteY35" fmla="*/ 350619 h 704489"/>
              <a:gd name="connsiteX36" fmla="*/ 3254271 w 5784111"/>
              <a:gd name="connsiteY36" fmla="*/ 259179 h 704489"/>
              <a:gd name="connsiteX37" fmla="*/ 3345711 w 5784111"/>
              <a:gd name="connsiteY37" fmla="*/ 236319 h 704489"/>
              <a:gd name="connsiteX38" fmla="*/ 3460011 w 5784111"/>
              <a:gd name="connsiteY38" fmla="*/ 304899 h 704489"/>
              <a:gd name="connsiteX39" fmla="*/ 3528591 w 5784111"/>
              <a:gd name="connsiteY39" fmla="*/ 457299 h 704489"/>
              <a:gd name="connsiteX40" fmla="*/ 3696231 w 5784111"/>
              <a:gd name="connsiteY40" fmla="*/ 495399 h 704489"/>
              <a:gd name="connsiteX41" fmla="*/ 3863871 w 5784111"/>
              <a:gd name="connsiteY41" fmla="*/ 503019 h 704489"/>
              <a:gd name="connsiteX42" fmla="*/ 3955311 w 5784111"/>
              <a:gd name="connsiteY42" fmla="*/ 457299 h 704489"/>
              <a:gd name="connsiteX43" fmla="*/ 4084851 w 5784111"/>
              <a:gd name="connsiteY43" fmla="*/ 548739 h 704489"/>
              <a:gd name="connsiteX44" fmla="*/ 4176291 w 5784111"/>
              <a:gd name="connsiteY44" fmla="*/ 579219 h 704489"/>
              <a:gd name="connsiteX45" fmla="*/ 4260111 w 5784111"/>
              <a:gd name="connsiteY45" fmla="*/ 525879 h 704489"/>
              <a:gd name="connsiteX46" fmla="*/ 4397271 w 5784111"/>
              <a:gd name="connsiteY46" fmla="*/ 640179 h 704489"/>
              <a:gd name="connsiteX47" fmla="*/ 4549671 w 5784111"/>
              <a:gd name="connsiteY47" fmla="*/ 685899 h 704489"/>
              <a:gd name="connsiteX48" fmla="*/ 4610631 w 5784111"/>
              <a:gd name="connsiteY48" fmla="*/ 701139 h 704489"/>
              <a:gd name="connsiteX49" fmla="*/ 4702071 w 5784111"/>
              <a:gd name="connsiteY49" fmla="*/ 624939 h 704489"/>
              <a:gd name="connsiteX50" fmla="*/ 4869711 w 5784111"/>
              <a:gd name="connsiteY50" fmla="*/ 640179 h 704489"/>
              <a:gd name="connsiteX51" fmla="*/ 4976391 w 5784111"/>
              <a:gd name="connsiteY51" fmla="*/ 609699 h 704489"/>
              <a:gd name="connsiteX52" fmla="*/ 5060211 w 5784111"/>
              <a:gd name="connsiteY52" fmla="*/ 640179 h 704489"/>
              <a:gd name="connsiteX53" fmla="*/ 5197371 w 5784111"/>
              <a:gd name="connsiteY53" fmla="*/ 609699 h 704489"/>
              <a:gd name="connsiteX54" fmla="*/ 5273571 w 5784111"/>
              <a:gd name="connsiteY54" fmla="*/ 624939 h 704489"/>
              <a:gd name="connsiteX55" fmla="*/ 5403111 w 5784111"/>
              <a:gd name="connsiteY55" fmla="*/ 533499 h 704489"/>
              <a:gd name="connsiteX56" fmla="*/ 5464071 w 5784111"/>
              <a:gd name="connsiteY56" fmla="*/ 647799 h 704489"/>
              <a:gd name="connsiteX57" fmla="*/ 5532651 w 5784111"/>
              <a:gd name="connsiteY57" fmla="*/ 663039 h 704489"/>
              <a:gd name="connsiteX58" fmla="*/ 5639331 w 5784111"/>
              <a:gd name="connsiteY58" fmla="*/ 640179 h 704489"/>
              <a:gd name="connsiteX59" fmla="*/ 5784111 w 5784111"/>
              <a:gd name="connsiteY59" fmla="*/ 571599 h 704489"/>
              <a:gd name="connsiteX0" fmla="*/ 11437 w 5759560"/>
              <a:gd name="connsiteY0" fmla="*/ 1097800 h 1097800"/>
              <a:gd name="connsiteX1" fmla="*/ 8930 w 5759560"/>
              <a:gd name="connsiteY1" fmla="*/ 460443 h 1097800"/>
              <a:gd name="connsiteX2" fmla="*/ 128380 w 5759560"/>
              <a:gd name="connsiteY2" fmla="*/ 182979 h 1097800"/>
              <a:gd name="connsiteX3" fmla="*/ 174100 w 5759560"/>
              <a:gd name="connsiteY3" fmla="*/ 99 h 1097800"/>
              <a:gd name="connsiteX4" fmla="*/ 250300 w 5759560"/>
              <a:gd name="connsiteY4" fmla="*/ 160119 h 1097800"/>
              <a:gd name="connsiteX5" fmla="*/ 334120 w 5759560"/>
              <a:gd name="connsiteY5" fmla="*/ 342999 h 1097800"/>
              <a:gd name="connsiteX6" fmla="*/ 410320 w 5759560"/>
              <a:gd name="connsiteY6" fmla="*/ 442059 h 1097800"/>
              <a:gd name="connsiteX7" fmla="*/ 478900 w 5759560"/>
              <a:gd name="connsiteY7" fmla="*/ 464919 h 1097800"/>
              <a:gd name="connsiteX8" fmla="*/ 577960 w 5759560"/>
              <a:gd name="connsiteY8" fmla="*/ 396339 h 1097800"/>
              <a:gd name="connsiteX9" fmla="*/ 638920 w 5759560"/>
              <a:gd name="connsiteY9" fmla="*/ 221079 h 1097800"/>
              <a:gd name="connsiteX10" fmla="*/ 661780 w 5759560"/>
              <a:gd name="connsiteY10" fmla="*/ 91539 h 1097800"/>
              <a:gd name="connsiteX11" fmla="*/ 684640 w 5759560"/>
              <a:gd name="connsiteY11" fmla="*/ 45819 h 1097800"/>
              <a:gd name="connsiteX12" fmla="*/ 722740 w 5759560"/>
              <a:gd name="connsiteY12" fmla="*/ 190599 h 1097800"/>
              <a:gd name="connsiteX13" fmla="*/ 791320 w 5759560"/>
              <a:gd name="connsiteY13" fmla="*/ 358239 h 1097800"/>
              <a:gd name="connsiteX14" fmla="*/ 875140 w 5759560"/>
              <a:gd name="connsiteY14" fmla="*/ 419199 h 1097800"/>
              <a:gd name="connsiteX15" fmla="*/ 997060 w 5759560"/>
              <a:gd name="connsiteY15" fmla="*/ 388719 h 1097800"/>
              <a:gd name="connsiteX16" fmla="*/ 1096120 w 5759560"/>
              <a:gd name="connsiteY16" fmla="*/ 419199 h 1097800"/>
              <a:gd name="connsiteX17" fmla="*/ 1179940 w 5759560"/>
              <a:gd name="connsiteY17" fmla="*/ 190599 h 1097800"/>
              <a:gd name="connsiteX18" fmla="*/ 1301860 w 5759560"/>
              <a:gd name="connsiteY18" fmla="*/ 160119 h 1097800"/>
              <a:gd name="connsiteX19" fmla="*/ 1431400 w 5759560"/>
              <a:gd name="connsiteY19" fmla="*/ 205839 h 1097800"/>
              <a:gd name="connsiteX20" fmla="*/ 1568560 w 5759560"/>
              <a:gd name="connsiteY20" fmla="*/ 426819 h 1097800"/>
              <a:gd name="connsiteX21" fmla="*/ 1621900 w 5759560"/>
              <a:gd name="connsiteY21" fmla="*/ 449679 h 1097800"/>
              <a:gd name="connsiteX22" fmla="*/ 1705720 w 5759560"/>
              <a:gd name="connsiteY22" fmla="*/ 373479 h 1097800"/>
              <a:gd name="connsiteX23" fmla="*/ 1820020 w 5759560"/>
              <a:gd name="connsiteY23" fmla="*/ 434439 h 1097800"/>
              <a:gd name="connsiteX24" fmla="*/ 1911460 w 5759560"/>
              <a:gd name="connsiteY24" fmla="*/ 510639 h 1097800"/>
              <a:gd name="connsiteX25" fmla="*/ 2079100 w 5759560"/>
              <a:gd name="connsiteY25" fmla="*/ 556359 h 1097800"/>
              <a:gd name="connsiteX26" fmla="*/ 2216260 w 5759560"/>
              <a:gd name="connsiteY26" fmla="*/ 487779 h 1097800"/>
              <a:gd name="connsiteX27" fmla="*/ 2277220 w 5759560"/>
              <a:gd name="connsiteY27" fmla="*/ 312519 h 1097800"/>
              <a:gd name="connsiteX28" fmla="*/ 2330560 w 5759560"/>
              <a:gd name="connsiteY28" fmla="*/ 266799 h 1097800"/>
              <a:gd name="connsiteX29" fmla="*/ 2444860 w 5759560"/>
              <a:gd name="connsiteY29" fmla="*/ 419199 h 1097800"/>
              <a:gd name="connsiteX30" fmla="*/ 2513440 w 5759560"/>
              <a:gd name="connsiteY30" fmla="*/ 503019 h 1097800"/>
              <a:gd name="connsiteX31" fmla="*/ 2627740 w 5759560"/>
              <a:gd name="connsiteY31" fmla="*/ 487779 h 1097800"/>
              <a:gd name="connsiteX32" fmla="*/ 2764900 w 5759560"/>
              <a:gd name="connsiteY32" fmla="*/ 381099 h 1097800"/>
              <a:gd name="connsiteX33" fmla="*/ 2848720 w 5759560"/>
              <a:gd name="connsiteY33" fmla="*/ 312519 h 1097800"/>
              <a:gd name="connsiteX34" fmla="*/ 2978260 w 5759560"/>
              <a:gd name="connsiteY34" fmla="*/ 304899 h 1097800"/>
              <a:gd name="connsiteX35" fmla="*/ 3115420 w 5759560"/>
              <a:gd name="connsiteY35" fmla="*/ 350619 h 1097800"/>
              <a:gd name="connsiteX36" fmla="*/ 3229720 w 5759560"/>
              <a:gd name="connsiteY36" fmla="*/ 259179 h 1097800"/>
              <a:gd name="connsiteX37" fmla="*/ 3321160 w 5759560"/>
              <a:gd name="connsiteY37" fmla="*/ 236319 h 1097800"/>
              <a:gd name="connsiteX38" fmla="*/ 3435460 w 5759560"/>
              <a:gd name="connsiteY38" fmla="*/ 304899 h 1097800"/>
              <a:gd name="connsiteX39" fmla="*/ 3504040 w 5759560"/>
              <a:gd name="connsiteY39" fmla="*/ 457299 h 1097800"/>
              <a:gd name="connsiteX40" fmla="*/ 3671680 w 5759560"/>
              <a:gd name="connsiteY40" fmla="*/ 495399 h 1097800"/>
              <a:gd name="connsiteX41" fmla="*/ 3839320 w 5759560"/>
              <a:gd name="connsiteY41" fmla="*/ 503019 h 1097800"/>
              <a:gd name="connsiteX42" fmla="*/ 3930760 w 5759560"/>
              <a:gd name="connsiteY42" fmla="*/ 457299 h 1097800"/>
              <a:gd name="connsiteX43" fmla="*/ 4060300 w 5759560"/>
              <a:gd name="connsiteY43" fmla="*/ 548739 h 1097800"/>
              <a:gd name="connsiteX44" fmla="*/ 4151740 w 5759560"/>
              <a:gd name="connsiteY44" fmla="*/ 579219 h 1097800"/>
              <a:gd name="connsiteX45" fmla="*/ 4235560 w 5759560"/>
              <a:gd name="connsiteY45" fmla="*/ 525879 h 1097800"/>
              <a:gd name="connsiteX46" fmla="*/ 4372720 w 5759560"/>
              <a:gd name="connsiteY46" fmla="*/ 640179 h 1097800"/>
              <a:gd name="connsiteX47" fmla="*/ 4525120 w 5759560"/>
              <a:gd name="connsiteY47" fmla="*/ 685899 h 1097800"/>
              <a:gd name="connsiteX48" fmla="*/ 4586080 w 5759560"/>
              <a:gd name="connsiteY48" fmla="*/ 701139 h 1097800"/>
              <a:gd name="connsiteX49" fmla="*/ 4677520 w 5759560"/>
              <a:gd name="connsiteY49" fmla="*/ 624939 h 1097800"/>
              <a:gd name="connsiteX50" fmla="*/ 4845160 w 5759560"/>
              <a:gd name="connsiteY50" fmla="*/ 640179 h 1097800"/>
              <a:gd name="connsiteX51" fmla="*/ 4951840 w 5759560"/>
              <a:gd name="connsiteY51" fmla="*/ 609699 h 1097800"/>
              <a:gd name="connsiteX52" fmla="*/ 5035660 w 5759560"/>
              <a:gd name="connsiteY52" fmla="*/ 640179 h 1097800"/>
              <a:gd name="connsiteX53" fmla="*/ 5172820 w 5759560"/>
              <a:gd name="connsiteY53" fmla="*/ 609699 h 1097800"/>
              <a:gd name="connsiteX54" fmla="*/ 5249020 w 5759560"/>
              <a:gd name="connsiteY54" fmla="*/ 624939 h 1097800"/>
              <a:gd name="connsiteX55" fmla="*/ 5378560 w 5759560"/>
              <a:gd name="connsiteY55" fmla="*/ 533499 h 1097800"/>
              <a:gd name="connsiteX56" fmla="*/ 5439520 w 5759560"/>
              <a:gd name="connsiteY56" fmla="*/ 647799 h 1097800"/>
              <a:gd name="connsiteX57" fmla="*/ 5508100 w 5759560"/>
              <a:gd name="connsiteY57" fmla="*/ 663039 h 1097800"/>
              <a:gd name="connsiteX58" fmla="*/ 5614780 w 5759560"/>
              <a:gd name="connsiteY58" fmla="*/ 640179 h 1097800"/>
              <a:gd name="connsiteX59" fmla="*/ 5759560 w 5759560"/>
              <a:gd name="connsiteY59" fmla="*/ 571599 h 1097800"/>
              <a:gd name="connsiteX0" fmla="*/ 2507 w 5750630"/>
              <a:gd name="connsiteY0" fmla="*/ 1097800 h 1097800"/>
              <a:gd name="connsiteX1" fmla="*/ 0 w 5750630"/>
              <a:gd name="connsiteY1" fmla="*/ 460443 h 1097800"/>
              <a:gd name="connsiteX2" fmla="*/ 119450 w 5750630"/>
              <a:gd name="connsiteY2" fmla="*/ 182979 h 1097800"/>
              <a:gd name="connsiteX3" fmla="*/ 165170 w 5750630"/>
              <a:gd name="connsiteY3" fmla="*/ 99 h 1097800"/>
              <a:gd name="connsiteX4" fmla="*/ 241370 w 5750630"/>
              <a:gd name="connsiteY4" fmla="*/ 160119 h 1097800"/>
              <a:gd name="connsiteX5" fmla="*/ 325190 w 5750630"/>
              <a:gd name="connsiteY5" fmla="*/ 342999 h 1097800"/>
              <a:gd name="connsiteX6" fmla="*/ 401390 w 5750630"/>
              <a:gd name="connsiteY6" fmla="*/ 442059 h 1097800"/>
              <a:gd name="connsiteX7" fmla="*/ 469970 w 5750630"/>
              <a:gd name="connsiteY7" fmla="*/ 464919 h 1097800"/>
              <a:gd name="connsiteX8" fmla="*/ 569030 w 5750630"/>
              <a:gd name="connsiteY8" fmla="*/ 396339 h 1097800"/>
              <a:gd name="connsiteX9" fmla="*/ 629990 w 5750630"/>
              <a:gd name="connsiteY9" fmla="*/ 221079 h 1097800"/>
              <a:gd name="connsiteX10" fmla="*/ 652850 w 5750630"/>
              <a:gd name="connsiteY10" fmla="*/ 91539 h 1097800"/>
              <a:gd name="connsiteX11" fmla="*/ 675710 w 5750630"/>
              <a:gd name="connsiteY11" fmla="*/ 45819 h 1097800"/>
              <a:gd name="connsiteX12" fmla="*/ 713810 w 5750630"/>
              <a:gd name="connsiteY12" fmla="*/ 190599 h 1097800"/>
              <a:gd name="connsiteX13" fmla="*/ 782390 w 5750630"/>
              <a:gd name="connsiteY13" fmla="*/ 358239 h 1097800"/>
              <a:gd name="connsiteX14" fmla="*/ 866210 w 5750630"/>
              <a:gd name="connsiteY14" fmla="*/ 419199 h 1097800"/>
              <a:gd name="connsiteX15" fmla="*/ 988130 w 5750630"/>
              <a:gd name="connsiteY15" fmla="*/ 388719 h 1097800"/>
              <a:gd name="connsiteX16" fmla="*/ 1087190 w 5750630"/>
              <a:gd name="connsiteY16" fmla="*/ 419199 h 1097800"/>
              <a:gd name="connsiteX17" fmla="*/ 1171010 w 5750630"/>
              <a:gd name="connsiteY17" fmla="*/ 190599 h 1097800"/>
              <a:gd name="connsiteX18" fmla="*/ 1292930 w 5750630"/>
              <a:gd name="connsiteY18" fmla="*/ 160119 h 1097800"/>
              <a:gd name="connsiteX19" fmla="*/ 1422470 w 5750630"/>
              <a:gd name="connsiteY19" fmla="*/ 205839 h 1097800"/>
              <a:gd name="connsiteX20" fmla="*/ 1559630 w 5750630"/>
              <a:gd name="connsiteY20" fmla="*/ 426819 h 1097800"/>
              <a:gd name="connsiteX21" fmla="*/ 1612970 w 5750630"/>
              <a:gd name="connsiteY21" fmla="*/ 449679 h 1097800"/>
              <a:gd name="connsiteX22" fmla="*/ 1696790 w 5750630"/>
              <a:gd name="connsiteY22" fmla="*/ 373479 h 1097800"/>
              <a:gd name="connsiteX23" fmla="*/ 1811090 w 5750630"/>
              <a:gd name="connsiteY23" fmla="*/ 434439 h 1097800"/>
              <a:gd name="connsiteX24" fmla="*/ 1902530 w 5750630"/>
              <a:gd name="connsiteY24" fmla="*/ 510639 h 1097800"/>
              <a:gd name="connsiteX25" fmla="*/ 2070170 w 5750630"/>
              <a:gd name="connsiteY25" fmla="*/ 556359 h 1097800"/>
              <a:gd name="connsiteX26" fmla="*/ 2207330 w 5750630"/>
              <a:gd name="connsiteY26" fmla="*/ 487779 h 1097800"/>
              <a:gd name="connsiteX27" fmla="*/ 2268290 w 5750630"/>
              <a:gd name="connsiteY27" fmla="*/ 312519 h 1097800"/>
              <a:gd name="connsiteX28" fmla="*/ 2321630 w 5750630"/>
              <a:gd name="connsiteY28" fmla="*/ 266799 h 1097800"/>
              <a:gd name="connsiteX29" fmla="*/ 2435930 w 5750630"/>
              <a:gd name="connsiteY29" fmla="*/ 419199 h 1097800"/>
              <a:gd name="connsiteX30" fmla="*/ 2504510 w 5750630"/>
              <a:gd name="connsiteY30" fmla="*/ 503019 h 1097800"/>
              <a:gd name="connsiteX31" fmla="*/ 2618810 w 5750630"/>
              <a:gd name="connsiteY31" fmla="*/ 487779 h 1097800"/>
              <a:gd name="connsiteX32" fmla="*/ 2755970 w 5750630"/>
              <a:gd name="connsiteY32" fmla="*/ 381099 h 1097800"/>
              <a:gd name="connsiteX33" fmla="*/ 2839790 w 5750630"/>
              <a:gd name="connsiteY33" fmla="*/ 312519 h 1097800"/>
              <a:gd name="connsiteX34" fmla="*/ 2969330 w 5750630"/>
              <a:gd name="connsiteY34" fmla="*/ 304899 h 1097800"/>
              <a:gd name="connsiteX35" fmla="*/ 3106490 w 5750630"/>
              <a:gd name="connsiteY35" fmla="*/ 350619 h 1097800"/>
              <a:gd name="connsiteX36" fmla="*/ 3220790 w 5750630"/>
              <a:gd name="connsiteY36" fmla="*/ 259179 h 1097800"/>
              <a:gd name="connsiteX37" fmla="*/ 3312230 w 5750630"/>
              <a:gd name="connsiteY37" fmla="*/ 236319 h 1097800"/>
              <a:gd name="connsiteX38" fmla="*/ 3426530 w 5750630"/>
              <a:gd name="connsiteY38" fmla="*/ 304899 h 1097800"/>
              <a:gd name="connsiteX39" fmla="*/ 3495110 w 5750630"/>
              <a:gd name="connsiteY39" fmla="*/ 457299 h 1097800"/>
              <a:gd name="connsiteX40" fmla="*/ 3662750 w 5750630"/>
              <a:gd name="connsiteY40" fmla="*/ 495399 h 1097800"/>
              <a:gd name="connsiteX41" fmla="*/ 3830390 w 5750630"/>
              <a:gd name="connsiteY41" fmla="*/ 503019 h 1097800"/>
              <a:gd name="connsiteX42" fmla="*/ 3921830 w 5750630"/>
              <a:gd name="connsiteY42" fmla="*/ 457299 h 1097800"/>
              <a:gd name="connsiteX43" fmla="*/ 4051370 w 5750630"/>
              <a:gd name="connsiteY43" fmla="*/ 548739 h 1097800"/>
              <a:gd name="connsiteX44" fmla="*/ 4142810 w 5750630"/>
              <a:gd name="connsiteY44" fmla="*/ 579219 h 1097800"/>
              <a:gd name="connsiteX45" fmla="*/ 4226630 w 5750630"/>
              <a:gd name="connsiteY45" fmla="*/ 525879 h 1097800"/>
              <a:gd name="connsiteX46" fmla="*/ 4363790 w 5750630"/>
              <a:gd name="connsiteY46" fmla="*/ 640179 h 1097800"/>
              <a:gd name="connsiteX47" fmla="*/ 4516190 w 5750630"/>
              <a:gd name="connsiteY47" fmla="*/ 685899 h 1097800"/>
              <a:gd name="connsiteX48" fmla="*/ 4577150 w 5750630"/>
              <a:gd name="connsiteY48" fmla="*/ 701139 h 1097800"/>
              <a:gd name="connsiteX49" fmla="*/ 4668590 w 5750630"/>
              <a:gd name="connsiteY49" fmla="*/ 624939 h 1097800"/>
              <a:gd name="connsiteX50" fmla="*/ 4836230 w 5750630"/>
              <a:gd name="connsiteY50" fmla="*/ 640179 h 1097800"/>
              <a:gd name="connsiteX51" fmla="*/ 4942910 w 5750630"/>
              <a:gd name="connsiteY51" fmla="*/ 609699 h 1097800"/>
              <a:gd name="connsiteX52" fmla="*/ 5026730 w 5750630"/>
              <a:gd name="connsiteY52" fmla="*/ 640179 h 1097800"/>
              <a:gd name="connsiteX53" fmla="*/ 5163890 w 5750630"/>
              <a:gd name="connsiteY53" fmla="*/ 609699 h 1097800"/>
              <a:gd name="connsiteX54" fmla="*/ 5240090 w 5750630"/>
              <a:gd name="connsiteY54" fmla="*/ 624939 h 1097800"/>
              <a:gd name="connsiteX55" fmla="*/ 5369630 w 5750630"/>
              <a:gd name="connsiteY55" fmla="*/ 533499 h 1097800"/>
              <a:gd name="connsiteX56" fmla="*/ 5430590 w 5750630"/>
              <a:gd name="connsiteY56" fmla="*/ 647799 h 1097800"/>
              <a:gd name="connsiteX57" fmla="*/ 5499170 w 5750630"/>
              <a:gd name="connsiteY57" fmla="*/ 663039 h 1097800"/>
              <a:gd name="connsiteX58" fmla="*/ 5605850 w 5750630"/>
              <a:gd name="connsiteY58" fmla="*/ 640179 h 1097800"/>
              <a:gd name="connsiteX59" fmla="*/ 5750630 w 5750630"/>
              <a:gd name="connsiteY59" fmla="*/ 571599 h 1097800"/>
              <a:gd name="connsiteX0" fmla="*/ 2507 w 5870592"/>
              <a:gd name="connsiteY0" fmla="*/ 1097800 h 1097800"/>
              <a:gd name="connsiteX1" fmla="*/ 0 w 5870592"/>
              <a:gd name="connsiteY1" fmla="*/ 460443 h 1097800"/>
              <a:gd name="connsiteX2" fmla="*/ 119450 w 5870592"/>
              <a:gd name="connsiteY2" fmla="*/ 182979 h 1097800"/>
              <a:gd name="connsiteX3" fmla="*/ 165170 w 5870592"/>
              <a:gd name="connsiteY3" fmla="*/ 99 h 1097800"/>
              <a:gd name="connsiteX4" fmla="*/ 241370 w 5870592"/>
              <a:gd name="connsiteY4" fmla="*/ 160119 h 1097800"/>
              <a:gd name="connsiteX5" fmla="*/ 325190 w 5870592"/>
              <a:gd name="connsiteY5" fmla="*/ 342999 h 1097800"/>
              <a:gd name="connsiteX6" fmla="*/ 401390 w 5870592"/>
              <a:gd name="connsiteY6" fmla="*/ 442059 h 1097800"/>
              <a:gd name="connsiteX7" fmla="*/ 469970 w 5870592"/>
              <a:gd name="connsiteY7" fmla="*/ 464919 h 1097800"/>
              <a:gd name="connsiteX8" fmla="*/ 569030 w 5870592"/>
              <a:gd name="connsiteY8" fmla="*/ 396339 h 1097800"/>
              <a:gd name="connsiteX9" fmla="*/ 629990 w 5870592"/>
              <a:gd name="connsiteY9" fmla="*/ 221079 h 1097800"/>
              <a:gd name="connsiteX10" fmla="*/ 652850 w 5870592"/>
              <a:gd name="connsiteY10" fmla="*/ 91539 h 1097800"/>
              <a:gd name="connsiteX11" fmla="*/ 675710 w 5870592"/>
              <a:gd name="connsiteY11" fmla="*/ 45819 h 1097800"/>
              <a:gd name="connsiteX12" fmla="*/ 713810 w 5870592"/>
              <a:gd name="connsiteY12" fmla="*/ 190599 h 1097800"/>
              <a:gd name="connsiteX13" fmla="*/ 782390 w 5870592"/>
              <a:gd name="connsiteY13" fmla="*/ 358239 h 1097800"/>
              <a:gd name="connsiteX14" fmla="*/ 866210 w 5870592"/>
              <a:gd name="connsiteY14" fmla="*/ 419199 h 1097800"/>
              <a:gd name="connsiteX15" fmla="*/ 988130 w 5870592"/>
              <a:gd name="connsiteY15" fmla="*/ 388719 h 1097800"/>
              <a:gd name="connsiteX16" fmla="*/ 1087190 w 5870592"/>
              <a:gd name="connsiteY16" fmla="*/ 419199 h 1097800"/>
              <a:gd name="connsiteX17" fmla="*/ 1171010 w 5870592"/>
              <a:gd name="connsiteY17" fmla="*/ 190599 h 1097800"/>
              <a:gd name="connsiteX18" fmla="*/ 1292930 w 5870592"/>
              <a:gd name="connsiteY18" fmla="*/ 160119 h 1097800"/>
              <a:gd name="connsiteX19" fmla="*/ 1422470 w 5870592"/>
              <a:gd name="connsiteY19" fmla="*/ 205839 h 1097800"/>
              <a:gd name="connsiteX20" fmla="*/ 1559630 w 5870592"/>
              <a:gd name="connsiteY20" fmla="*/ 426819 h 1097800"/>
              <a:gd name="connsiteX21" fmla="*/ 1612970 w 5870592"/>
              <a:gd name="connsiteY21" fmla="*/ 449679 h 1097800"/>
              <a:gd name="connsiteX22" fmla="*/ 1696790 w 5870592"/>
              <a:gd name="connsiteY22" fmla="*/ 373479 h 1097800"/>
              <a:gd name="connsiteX23" fmla="*/ 1811090 w 5870592"/>
              <a:gd name="connsiteY23" fmla="*/ 434439 h 1097800"/>
              <a:gd name="connsiteX24" fmla="*/ 1902530 w 5870592"/>
              <a:gd name="connsiteY24" fmla="*/ 510639 h 1097800"/>
              <a:gd name="connsiteX25" fmla="*/ 2070170 w 5870592"/>
              <a:gd name="connsiteY25" fmla="*/ 556359 h 1097800"/>
              <a:gd name="connsiteX26" fmla="*/ 2207330 w 5870592"/>
              <a:gd name="connsiteY26" fmla="*/ 487779 h 1097800"/>
              <a:gd name="connsiteX27" fmla="*/ 2268290 w 5870592"/>
              <a:gd name="connsiteY27" fmla="*/ 312519 h 1097800"/>
              <a:gd name="connsiteX28" fmla="*/ 2321630 w 5870592"/>
              <a:gd name="connsiteY28" fmla="*/ 266799 h 1097800"/>
              <a:gd name="connsiteX29" fmla="*/ 2435930 w 5870592"/>
              <a:gd name="connsiteY29" fmla="*/ 419199 h 1097800"/>
              <a:gd name="connsiteX30" fmla="*/ 2504510 w 5870592"/>
              <a:gd name="connsiteY30" fmla="*/ 503019 h 1097800"/>
              <a:gd name="connsiteX31" fmla="*/ 2618810 w 5870592"/>
              <a:gd name="connsiteY31" fmla="*/ 487779 h 1097800"/>
              <a:gd name="connsiteX32" fmla="*/ 2755970 w 5870592"/>
              <a:gd name="connsiteY32" fmla="*/ 381099 h 1097800"/>
              <a:gd name="connsiteX33" fmla="*/ 2839790 w 5870592"/>
              <a:gd name="connsiteY33" fmla="*/ 312519 h 1097800"/>
              <a:gd name="connsiteX34" fmla="*/ 2969330 w 5870592"/>
              <a:gd name="connsiteY34" fmla="*/ 304899 h 1097800"/>
              <a:gd name="connsiteX35" fmla="*/ 3106490 w 5870592"/>
              <a:gd name="connsiteY35" fmla="*/ 350619 h 1097800"/>
              <a:gd name="connsiteX36" fmla="*/ 3220790 w 5870592"/>
              <a:gd name="connsiteY36" fmla="*/ 259179 h 1097800"/>
              <a:gd name="connsiteX37" fmla="*/ 3312230 w 5870592"/>
              <a:gd name="connsiteY37" fmla="*/ 236319 h 1097800"/>
              <a:gd name="connsiteX38" fmla="*/ 3426530 w 5870592"/>
              <a:gd name="connsiteY38" fmla="*/ 304899 h 1097800"/>
              <a:gd name="connsiteX39" fmla="*/ 3495110 w 5870592"/>
              <a:gd name="connsiteY39" fmla="*/ 457299 h 1097800"/>
              <a:gd name="connsiteX40" fmla="*/ 3662750 w 5870592"/>
              <a:gd name="connsiteY40" fmla="*/ 495399 h 1097800"/>
              <a:gd name="connsiteX41" fmla="*/ 3830390 w 5870592"/>
              <a:gd name="connsiteY41" fmla="*/ 503019 h 1097800"/>
              <a:gd name="connsiteX42" fmla="*/ 3921830 w 5870592"/>
              <a:gd name="connsiteY42" fmla="*/ 457299 h 1097800"/>
              <a:gd name="connsiteX43" fmla="*/ 4051370 w 5870592"/>
              <a:gd name="connsiteY43" fmla="*/ 548739 h 1097800"/>
              <a:gd name="connsiteX44" fmla="*/ 4142810 w 5870592"/>
              <a:gd name="connsiteY44" fmla="*/ 579219 h 1097800"/>
              <a:gd name="connsiteX45" fmla="*/ 4226630 w 5870592"/>
              <a:gd name="connsiteY45" fmla="*/ 525879 h 1097800"/>
              <a:gd name="connsiteX46" fmla="*/ 4363790 w 5870592"/>
              <a:gd name="connsiteY46" fmla="*/ 640179 h 1097800"/>
              <a:gd name="connsiteX47" fmla="*/ 4516190 w 5870592"/>
              <a:gd name="connsiteY47" fmla="*/ 685899 h 1097800"/>
              <a:gd name="connsiteX48" fmla="*/ 4577150 w 5870592"/>
              <a:gd name="connsiteY48" fmla="*/ 701139 h 1097800"/>
              <a:gd name="connsiteX49" fmla="*/ 4668590 w 5870592"/>
              <a:gd name="connsiteY49" fmla="*/ 624939 h 1097800"/>
              <a:gd name="connsiteX50" fmla="*/ 4836230 w 5870592"/>
              <a:gd name="connsiteY50" fmla="*/ 640179 h 1097800"/>
              <a:gd name="connsiteX51" fmla="*/ 4942910 w 5870592"/>
              <a:gd name="connsiteY51" fmla="*/ 609699 h 1097800"/>
              <a:gd name="connsiteX52" fmla="*/ 5026730 w 5870592"/>
              <a:gd name="connsiteY52" fmla="*/ 640179 h 1097800"/>
              <a:gd name="connsiteX53" fmla="*/ 5163890 w 5870592"/>
              <a:gd name="connsiteY53" fmla="*/ 609699 h 1097800"/>
              <a:gd name="connsiteX54" fmla="*/ 5240090 w 5870592"/>
              <a:gd name="connsiteY54" fmla="*/ 624939 h 1097800"/>
              <a:gd name="connsiteX55" fmla="*/ 5369630 w 5870592"/>
              <a:gd name="connsiteY55" fmla="*/ 533499 h 1097800"/>
              <a:gd name="connsiteX56" fmla="*/ 5430590 w 5870592"/>
              <a:gd name="connsiteY56" fmla="*/ 647799 h 1097800"/>
              <a:gd name="connsiteX57" fmla="*/ 5499170 w 5870592"/>
              <a:gd name="connsiteY57" fmla="*/ 663039 h 1097800"/>
              <a:gd name="connsiteX58" fmla="*/ 5605850 w 5870592"/>
              <a:gd name="connsiteY58" fmla="*/ 640179 h 1097800"/>
              <a:gd name="connsiteX59" fmla="*/ 5870592 w 5870592"/>
              <a:gd name="connsiteY59" fmla="*/ 557228 h 1097800"/>
              <a:gd name="connsiteX0" fmla="*/ 2507 w 5870592"/>
              <a:gd name="connsiteY0" fmla="*/ 1097800 h 1097800"/>
              <a:gd name="connsiteX1" fmla="*/ 0 w 5870592"/>
              <a:gd name="connsiteY1" fmla="*/ 460443 h 1097800"/>
              <a:gd name="connsiteX2" fmla="*/ 119450 w 5870592"/>
              <a:gd name="connsiteY2" fmla="*/ 182979 h 1097800"/>
              <a:gd name="connsiteX3" fmla="*/ 165170 w 5870592"/>
              <a:gd name="connsiteY3" fmla="*/ 99 h 1097800"/>
              <a:gd name="connsiteX4" fmla="*/ 241370 w 5870592"/>
              <a:gd name="connsiteY4" fmla="*/ 160119 h 1097800"/>
              <a:gd name="connsiteX5" fmla="*/ 325190 w 5870592"/>
              <a:gd name="connsiteY5" fmla="*/ 342999 h 1097800"/>
              <a:gd name="connsiteX6" fmla="*/ 401390 w 5870592"/>
              <a:gd name="connsiteY6" fmla="*/ 442059 h 1097800"/>
              <a:gd name="connsiteX7" fmla="*/ 469970 w 5870592"/>
              <a:gd name="connsiteY7" fmla="*/ 464919 h 1097800"/>
              <a:gd name="connsiteX8" fmla="*/ 569030 w 5870592"/>
              <a:gd name="connsiteY8" fmla="*/ 396339 h 1097800"/>
              <a:gd name="connsiteX9" fmla="*/ 629990 w 5870592"/>
              <a:gd name="connsiteY9" fmla="*/ 221079 h 1097800"/>
              <a:gd name="connsiteX10" fmla="*/ 652850 w 5870592"/>
              <a:gd name="connsiteY10" fmla="*/ 91539 h 1097800"/>
              <a:gd name="connsiteX11" fmla="*/ 675710 w 5870592"/>
              <a:gd name="connsiteY11" fmla="*/ 45819 h 1097800"/>
              <a:gd name="connsiteX12" fmla="*/ 713810 w 5870592"/>
              <a:gd name="connsiteY12" fmla="*/ 190599 h 1097800"/>
              <a:gd name="connsiteX13" fmla="*/ 782390 w 5870592"/>
              <a:gd name="connsiteY13" fmla="*/ 358239 h 1097800"/>
              <a:gd name="connsiteX14" fmla="*/ 866210 w 5870592"/>
              <a:gd name="connsiteY14" fmla="*/ 419199 h 1097800"/>
              <a:gd name="connsiteX15" fmla="*/ 988130 w 5870592"/>
              <a:gd name="connsiteY15" fmla="*/ 388719 h 1097800"/>
              <a:gd name="connsiteX16" fmla="*/ 1087190 w 5870592"/>
              <a:gd name="connsiteY16" fmla="*/ 419199 h 1097800"/>
              <a:gd name="connsiteX17" fmla="*/ 1171010 w 5870592"/>
              <a:gd name="connsiteY17" fmla="*/ 190599 h 1097800"/>
              <a:gd name="connsiteX18" fmla="*/ 1292930 w 5870592"/>
              <a:gd name="connsiteY18" fmla="*/ 160119 h 1097800"/>
              <a:gd name="connsiteX19" fmla="*/ 1422470 w 5870592"/>
              <a:gd name="connsiteY19" fmla="*/ 205839 h 1097800"/>
              <a:gd name="connsiteX20" fmla="*/ 1559630 w 5870592"/>
              <a:gd name="connsiteY20" fmla="*/ 426819 h 1097800"/>
              <a:gd name="connsiteX21" fmla="*/ 1612970 w 5870592"/>
              <a:gd name="connsiteY21" fmla="*/ 449679 h 1097800"/>
              <a:gd name="connsiteX22" fmla="*/ 1696790 w 5870592"/>
              <a:gd name="connsiteY22" fmla="*/ 373479 h 1097800"/>
              <a:gd name="connsiteX23" fmla="*/ 1811090 w 5870592"/>
              <a:gd name="connsiteY23" fmla="*/ 434439 h 1097800"/>
              <a:gd name="connsiteX24" fmla="*/ 1902530 w 5870592"/>
              <a:gd name="connsiteY24" fmla="*/ 510639 h 1097800"/>
              <a:gd name="connsiteX25" fmla="*/ 2070170 w 5870592"/>
              <a:gd name="connsiteY25" fmla="*/ 556359 h 1097800"/>
              <a:gd name="connsiteX26" fmla="*/ 2207330 w 5870592"/>
              <a:gd name="connsiteY26" fmla="*/ 487779 h 1097800"/>
              <a:gd name="connsiteX27" fmla="*/ 2268290 w 5870592"/>
              <a:gd name="connsiteY27" fmla="*/ 312519 h 1097800"/>
              <a:gd name="connsiteX28" fmla="*/ 2321630 w 5870592"/>
              <a:gd name="connsiteY28" fmla="*/ 266799 h 1097800"/>
              <a:gd name="connsiteX29" fmla="*/ 2435930 w 5870592"/>
              <a:gd name="connsiteY29" fmla="*/ 419199 h 1097800"/>
              <a:gd name="connsiteX30" fmla="*/ 2504510 w 5870592"/>
              <a:gd name="connsiteY30" fmla="*/ 503019 h 1097800"/>
              <a:gd name="connsiteX31" fmla="*/ 2618810 w 5870592"/>
              <a:gd name="connsiteY31" fmla="*/ 487779 h 1097800"/>
              <a:gd name="connsiteX32" fmla="*/ 2755970 w 5870592"/>
              <a:gd name="connsiteY32" fmla="*/ 381099 h 1097800"/>
              <a:gd name="connsiteX33" fmla="*/ 2839790 w 5870592"/>
              <a:gd name="connsiteY33" fmla="*/ 312519 h 1097800"/>
              <a:gd name="connsiteX34" fmla="*/ 2969330 w 5870592"/>
              <a:gd name="connsiteY34" fmla="*/ 304899 h 1097800"/>
              <a:gd name="connsiteX35" fmla="*/ 3106490 w 5870592"/>
              <a:gd name="connsiteY35" fmla="*/ 350619 h 1097800"/>
              <a:gd name="connsiteX36" fmla="*/ 3220790 w 5870592"/>
              <a:gd name="connsiteY36" fmla="*/ 259179 h 1097800"/>
              <a:gd name="connsiteX37" fmla="*/ 3312230 w 5870592"/>
              <a:gd name="connsiteY37" fmla="*/ 236319 h 1097800"/>
              <a:gd name="connsiteX38" fmla="*/ 3426530 w 5870592"/>
              <a:gd name="connsiteY38" fmla="*/ 304899 h 1097800"/>
              <a:gd name="connsiteX39" fmla="*/ 3495110 w 5870592"/>
              <a:gd name="connsiteY39" fmla="*/ 457299 h 1097800"/>
              <a:gd name="connsiteX40" fmla="*/ 3662750 w 5870592"/>
              <a:gd name="connsiteY40" fmla="*/ 495399 h 1097800"/>
              <a:gd name="connsiteX41" fmla="*/ 3830390 w 5870592"/>
              <a:gd name="connsiteY41" fmla="*/ 503019 h 1097800"/>
              <a:gd name="connsiteX42" fmla="*/ 3921830 w 5870592"/>
              <a:gd name="connsiteY42" fmla="*/ 457299 h 1097800"/>
              <a:gd name="connsiteX43" fmla="*/ 4051370 w 5870592"/>
              <a:gd name="connsiteY43" fmla="*/ 548739 h 1097800"/>
              <a:gd name="connsiteX44" fmla="*/ 4142810 w 5870592"/>
              <a:gd name="connsiteY44" fmla="*/ 579219 h 1097800"/>
              <a:gd name="connsiteX45" fmla="*/ 4226630 w 5870592"/>
              <a:gd name="connsiteY45" fmla="*/ 525879 h 1097800"/>
              <a:gd name="connsiteX46" fmla="*/ 4363790 w 5870592"/>
              <a:gd name="connsiteY46" fmla="*/ 640179 h 1097800"/>
              <a:gd name="connsiteX47" fmla="*/ 4516190 w 5870592"/>
              <a:gd name="connsiteY47" fmla="*/ 685899 h 1097800"/>
              <a:gd name="connsiteX48" fmla="*/ 4577150 w 5870592"/>
              <a:gd name="connsiteY48" fmla="*/ 701139 h 1097800"/>
              <a:gd name="connsiteX49" fmla="*/ 4668590 w 5870592"/>
              <a:gd name="connsiteY49" fmla="*/ 624939 h 1097800"/>
              <a:gd name="connsiteX50" fmla="*/ 4836230 w 5870592"/>
              <a:gd name="connsiteY50" fmla="*/ 640179 h 1097800"/>
              <a:gd name="connsiteX51" fmla="*/ 4942910 w 5870592"/>
              <a:gd name="connsiteY51" fmla="*/ 609699 h 1097800"/>
              <a:gd name="connsiteX52" fmla="*/ 5026730 w 5870592"/>
              <a:gd name="connsiteY52" fmla="*/ 640179 h 1097800"/>
              <a:gd name="connsiteX53" fmla="*/ 5163890 w 5870592"/>
              <a:gd name="connsiteY53" fmla="*/ 609699 h 1097800"/>
              <a:gd name="connsiteX54" fmla="*/ 5240090 w 5870592"/>
              <a:gd name="connsiteY54" fmla="*/ 624939 h 1097800"/>
              <a:gd name="connsiteX55" fmla="*/ 5369630 w 5870592"/>
              <a:gd name="connsiteY55" fmla="*/ 533499 h 1097800"/>
              <a:gd name="connsiteX56" fmla="*/ 5430590 w 5870592"/>
              <a:gd name="connsiteY56" fmla="*/ 647799 h 1097800"/>
              <a:gd name="connsiteX57" fmla="*/ 5499170 w 5870592"/>
              <a:gd name="connsiteY57" fmla="*/ 663039 h 1097800"/>
              <a:gd name="connsiteX58" fmla="*/ 5605850 w 5870592"/>
              <a:gd name="connsiteY58" fmla="*/ 640179 h 1097800"/>
              <a:gd name="connsiteX59" fmla="*/ 5802139 w 5870592"/>
              <a:gd name="connsiteY59" fmla="*/ 582598 h 1097800"/>
              <a:gd name="connsiteX60" fmla="*/ 5870592 w 5870592"/>
              <a:gd name="connsiteY60" fmla="*/ 557228 h 1097800"/>
              <a:gd name="connsiteX0" fmla="*/ 2507 w 5819760"/>
              <a:gd name="connsiteY0" fmla="*/ 1097800 h 1097800"/>
              <a:gd name="connsiteX1" fmla="*/ 0 w 5819760"/>
              <a:gd name="connsiteY1" fmla="*/ 460443 h 1097800"/>
              <a:gd name="connsiteX2" fmla="*/ 119450 w 5819760"/>
              <a:gd name="connsiteY2" fmla="*/ 182979 h 1097800"/>
              <a:gd name="connsiteX3" fmla="*/ 165170 w 5819760"/>
              <a:gd name="connsiteY3" fmla="*/ 99 h 1097800"/>
              <a:gd name="connsiteX4" fmla="*/ 241370 w 5819760"/>
              <a:gd name="connsiteY4" fmla="*/ 160119 h 1097800"/>
              <a:gd name="connsiteX5" fmla="*/ 325190 w 5819760"/>
              <a:gd name="connsiteY5" fmla="*/ 342999 h 1097800"/>
              <a:gd name="connsiteX6" fmla="*/ 401390 w 5819760"/>
              <a:gd name="connsiteY6" fmla="*/ 442059 h 1097800"/>
              <a:gd name="connsiteX7" fmla="*/ 469970 w 5819760"/>
              <a:gd name="connsiteY7" fmla="*/ 464919 h 1097800"/>
              <a:gd name="connsiteX8" fmla="*/ 569030 w 5819760"/>
              <a:gd name="connsiteY8" fmla="*/ 396339 h 1097800"/>
              <a:gd name="connsiteX9" fmla="*/ 629990 w 5819760"/>
              <a:gd name="connsiteY9" fmla="*/ 221079 h 1097800"/>
              <a:gd name="connsiteX10" fmla="*/ 652850 w 5819760"/>
              <a:gd name="connsiteY10" fmla="*/ 91539 h 1097800"/>
              <a:gd name="connsiteX11" fmla="*/ 675710 w 5819760"/>
              <a:gd name="connsiteY11" fmla="*/ 45819 h 1097800"/>
              <a:gd name="connsiteX12" fmla="*/ 713810 w 5819760"/>
              <a:gd name="connsiteY12" fmla="*/ 190599 h 1097800"/>
              <a:gd name="connsiteX13" fmla="*/ 782390 w 5819760"/>
              <a:gd name="connsiteY13" fmla="*/ 358239 h 1097800"/>
              <a:gd name="connsiteX14" fmla="*/ 866210 w 5819760"/>
              <a:gd name="connsiteY14" fmla="*/ 419199 h 1097800"/>
              <a:gd name="connsiteX15" fmla="*/ 988130 w 5819760"/>
              <a:gd name="connsiteY15" fmla="*/ 388719 h 1097800"/>
              <a:gd name="connsiteX16" fmla="*/ 1087190 w 5819760"/>
              <a:gd name="connsiteY16" fmla="*/ 419199 h 1097800"/>
              <a:gd name="connsiteX17" fmla="*/ 1171010 w 5819760"/>
              <a:gd name="connsiteY17" fmla="*/ 190599 h 1097800"/>
              <a:gd name="connsiteX18" fmla="*/ 1292930 w 5819760"/>
              <a:gd name="connsiteY18" fmla="*/ 160119 h 1097800"/>
              <a:gd name="connsiteX19" fmla="*/ 1422470 w 5819760"/>
              <a:gd name="connsiteY19" fmla="*/ 205839 h 1097800"/>
              <a:gd name="connsiteX20" fmla="*/ 1559630 w 5819760"/>
              <a:gd name="connsiteY20" fmla="*/ 426819 h 1097800"/>
              <a:gd name="connsiteX21" fmla="*/ 1612970 w 5819760"/>
              <a:gd name="connsiteY21" fmla="*/ 449679 h 1097800"/>
              <a:gd name="connsiteX22" fmla="*/ 1696790 w 5819760"/>
              <a:gd name="connsiteY22" fmla="*/ 373479 h 1097800"/>
              <a:gd name="connsiteX23" fmla="*/ 1811090 w 5819760"/>
              <a:gd name="connsiteY23" fmla="*/ 434439 h 1097800"/>
              <a:gd name="connsiteX24" fmla="*/ 1902530 w 5819760"/>
              <a:gd name="connsiteY24" fmla="*/ 510639 h 1097800"/>
              <a:gd name="connsiteX25" fmla="*/ 2070170 w 5819760"/>
              <a:gd name="connsiteY25" fmla="*/ 556359 h 1097800"/>
              <a:gd name="connsiteX26" fmla="*/ 2207330 w 5819760"/>
              <a:gd name="connsiteY26" fmla="*/ 487779 h 1097800"/>
              <a:gd name="connsiteX27" fmla="*/ 2268290 w 5819760"/>
              <a:gd name="connsiteY27" fmla="*/ 312519 h 1097800"/>
              <a:gd name="connsiteX28" fmla="*/ 2321630 w 5819760"/>
              <a:gd name="connsiteY28" fmla="*/ 266799 h 1097800"/>
              <a:gd name="connsiteX29" fmla="*/ 2435930 w 5819760"/>
              <a:gd name="connsiteY29" fmla="*/ 419199 h 1097800"/>
              <a:gd name="connsiteX30" fmla="*/ 2504510 w 5819760"/>
              <a:gd name="connsiteY30" fmla="*/ 503019 h 1097800"/>
              <a:gd name="connsiteX31" fmla="*/ 2618810 w 5819760"/>
              <a:gd name="connsiteY31" fmla="*/ 487779 h 1097800"/>
              <a:gd name="connsiteX32" fmla="*/ 2755970 w 5819760"/>
              <a:gd name="connsiteY32" fmla="*/ 381099 h 1097800"/>
              <a:gd name="connsiteX33" fmla="*/ 2839790 w 5819760"/>
              <a:gd name="connsiteY33" fmla="*/ 312519 h 1097800"/>
              <a:gd name="connsiteX34" fmla="*/ 2969330 w 5819760"/>
              <a:gd name="connsiteY34" fmla="*/ 304899 h 1097800"/>
              <a:gd name="connsiteX35" fmla="*/ 3106490 w 5819760"/>
              <a:gd name="connsiteY35" fmla="*/ 350619 h 1097800"/>
              <a:gd name="connsiteX36" fmla="*/ 3220790 w 5819760"/>
              <a:gd name="connsiteY36" fmla="*/ 259179 h 1097800"/>
              <a:gd name="connsiteX37" fmla="*/ 3312230 w 5819760"/>
              <a:gd name="connsiteY37" fmla="*/ 236319 h 1097800"/>
              <a:gd name="connsiteX38" fmla="*/ 3426530 w 5819760"/>
              <a:gd name="connsiteY38" fmla="*/ 304899 h 1097800"/>
              <a:gd name="connsiteX39" fmla="*/ 3495110 w 5819760"/>
              <a:gd name="connsiteY39" fmla="*/ 457299 h 1097800"/>
              <a:gd name="connsiteX40" fmla="*/ 3662750 w 5819760"/>
              <a:gd name="connsiteY40" fmla="*/ 495399 h 1097800"/>
              <a:gd name="connsiteX41" fmla="*/ 3830390 w 5819760"/>
              <a:gd name="connsiteY41" fmla="*/ 503019 h 1097800"/>
              <a:gd name="connsiteX42" fmla="*/ 3921830 w 5819760"/>
              <a:gd name="connsiteY42" fmla="*/ 457299 h 1097800"/>
              <a:gd name="connsiteX43" fmla="*/ 4051370 w 5819760"/>
              <a:gd name="connsiteY43" fmla="*/ 548739 h 1097800"/>
              <a:gd name="connsiteX44" fmla="*/ 4142810 w 5819760"/>
              <a:gd name="connsiteY44" fmla="*/ 579219 h 1097800"/>
              <a:gd name="connsiteX45" fmla="*/ 4226630 w 5819760"/>
              <a:gd name="connsiteY45" fmla="*/ 525879 h 1097800"/>
              <a:gd name="connsiteX46" fmla="*/ 4363790 w 5819760"/>
              <a:gd name="connsiteY46" fmla="*/ 640179 h 1097800"/>
              <a:gd name="connsiteX47" fmla="*/ 4516190 w 5819760"/>
              <a:gd name="connsiteY47" fmla="*/ 685899 h 1097800"/>
              <a:gd name="connsiteX48" fmla="*/ 4577150 w 5819760"/>
              <a:gd name="connsiteY48" fmla="*/ 701139 h 1097800"/>
              <a:gd name="connsiteX49" fmla="*/ 4668590 w 5819760"/>
              <a:gd name="connsiteY49" fmla="*/ 624939 h 1097800"/>
              <a:gd name="connsiteX50" fmla="*/ 4836230 w 5819760"/>
              <a:gd name="connsiteY50" fmla="*/ 640179 h 1097800"/>
              <a:gd name="connsiteX51" fmla="*/ 4942910 w 5819760"/>
              <a:gd name="connsiteY51" fmla="*/ 609699 h 1097800"/>
              <a:gd name="connsiteX52" fmla="*/ 5026730 w 5819760"/>
              <a:gd name="connsiteY52" fmla="*/ 640179 h 1097800"/>
              <a:gd name="connsiteX53" fmla="*/ 5163890 w 5819760"/>
              <a:gd name="connsiteY53" fmla="*/ 609699 h 1097800"/>
              <a:gd name="connsiteX54" fmla="*/ 5240090 w 5819760"/>
              <a:gd name="connsiteY54" fmla="*/ 624939 h 1097800"/>
              <a:gd name="connsiteX55" fmla="*/ 5369630 w 5819760"/>
              <a:gd name="connsiteY55" fmla="*/ 533499 h 1097800"/>
              <a:gd name="connsiteX56" fmla="*/ 5430590 w 5819760"/>
              <a:gd name="connsiteY56" fmla="*/ 647799 h 1097800"/>
              <a:gd name="connsiteX57" fmla="*/ 5499170 w 5819760"/>
              <a:gd name="connsiteY57" fmla="*/ 663039 h 1097800"/>
              <a:gd name="connsiteX58" fmla="*/ 5605850 w 5819760"/>
              <a:gd name="connsiteY58" fmla="*/ 640179 h 1097800"/>
              <a:gd name="connsiteX59" fmla="*/ 5802139 w 5819760"/>
              <a:gd name="connsiteY59" fmla="*/ 582598 h 1097800"/>
              <a:gd name="connsiteX60" fmla="*/ 5810611 w 5819760"/>
              <a:gd name="connsiteY60" fmla="*/ 1088959 h 1097800"/>
              <a:gd name="connsiteX0" fmla="*/ 2507 w 5810611"/>
              <a:gd name="connsiteY0" fmla="*/ 1097800 h 1097800"/>
              <a:gd name="connsiteX1" fmla="*/ 0 w 5810611"/>
              <a:gd name="connsiteY1" fmla="*/ 460443 h 1097800"/>
              <a:gd name="connsiteX2" fmla="*/ 119450 w 5810611"/>
              <a:gd name="connsiteY2" fmla="*/ 182979 h 1097800"/>
              <a:gd name="connsiteX3" fmla="*/ 165170 w 5810611"/>
              <a:gd name="connsiteY3" fmla="*/ 99 h 1097800"/>
              <a:gd name="connsiteX4" fmla="*/ 241370 w 5810611"/>
              <a:gd name="connsiteY4" fmla="*/ 160119 h 1097800"/>
              <a:gd name="connsiteX5" fmla="*/ 325190 w 5810611"/>
              <a:gd name="connsiteY5" fmla="*/ 342999 h 1097800"/>
              <a:gd name="connsiteX6" fmla="*/ 401390 w 5810611"/>
              <a:gd name="connsiteY6" fmla="*/ 442059 h 1097800"/>
              <a:gd name="connsiteX7" fmla="*/ 469970 w 5810611"/>
              <a:gd name="connsiteY7" fmla="*/ 464919 h 1097800"/>
              <a:gd name="connsiteX8" fmla="*/ 569030 w 5810611"/>
              <a:gd name="connsiteY8" fmla="*/ 396339 h 1097800"/>
              <a:gd name="connsiteX9" fmla="*/ 629990 w 5810611"/>
              <a:gd name="connsiteY9" fmla="*/ 221079 h 1097800"/>
              <a:gd name="connsiteX10" fmla="*/ 652850 w 5810611"/>
              <a:gd name="connsiteY10" fmla="*/ 91539 h 1097800"/>
              <a:gd name="connsiteX11" fmla="*/ 675710 w 5810611"/>
              <a:gd name="connsiteY11" fmla="*/ 45819 h 1097800"/>
              <a:gd name="connsiteX12" fmla="*/ 713810 w 5810611"/>
              <a:gd name="connsiteY12" fmla="*/ 190599 h 1097800"/>
              <a:gd name="connsiteX13" fmla="*/ 782390 w 5810611"/>
              <a:gd name="connsiteY13" fmla="*/ 358239 h 1097800"/>
              <a:gd name="connsiteX14" fmla="*/ 866210 w 5810611"/>
              <a:gd name="connsiteY14" fmla="*/ 419199 h 1097800"/>
              <a:gd name="connsiteX15" fmla="*/ 988130 w 5810611"/>
              <a:gd name="connsiteY15" fmla="*/ 388719 h 1097800"/>
              <a:gd name="connsiteX16" fmla="*/ 1087190 w 5810611"/>
              <a:gd name="connsiteY16" fmla="*/ 419199 h 1097800"/>
              <a:gd name="connsiteX17" fmla="*/ 1171010 w 5810611"/>
              <a:gd name="connsiteY17" fmla="*/ 190599 h 1097800"/>
              <a:gd name="connsiteX18" fmla="*/ 1292930 w 5810611"/>
              <a:gd name="connsiteY18" fmla="*/ 160119 h 1097800"/>
              <a:gd name="connsiteX19" fmla="*/ 1422470 w 5810611"/>
              <a:gd name="connsiteY19" fmla="*/ 205839 h 1097800"/>
              <a:gd name="connsiteX20" fmla="*/ 1559630 w 5810611"/>
              <a:gd name="connsiteY20" fmla="*/ 426819 h 1097800"/>
              <a:gd name="connsiteX21" fmla="*/ 1612970 w 5810611"/>
              <a:gd name="connsiteY21" fmla="*/ 449679 h 1097800"/>
              <a:gd name="connsiteX22" fmla="*/ 1696790 w 5810611"/>
              <a:gd name="connsiteY22" fmla="*/ 373479 h 1097800"/>
              <a:gd name="connsiteX23" fmla="*/ 1811090 w 5810611"/>
              <a:gd name="connsiteY23" fmla="*/ 434439 h 1097800"/>
              <a:gd name="connsiteX24" fmla="*/ 1902530 w 5810611"/>
              <a:gd name="connsiteY24" fmla="*/ 510639 h 1097800"/>
              <a:gd name="connsiteX25" fmla="*/ 2070170 w 5810611"/>
              <a:gd name="connsiteY25" fmla="*/ 556359 h 1097800"/>
              <a:gd name="connsiteX26" fmla="*/ 2207330 w 5810611"/>
              <a:gd name="connsiteY26" fmla="*/ 487779 h 1097800"/>
              <a:gd name="connsiteX27" fmla="*/ 2268290 w 5810611"/>
              <a:gd name="connsiteY27" fmla="*/ 312519 h 1097800"/>
              <a:gd name="connsiteX28" fmla="*/ 2321630 w 5810611"/>
              <a:gd name="connsiteY28" fmla="*/ 266799 h 1097800"/>
              <a:gd name="connsiteX29" fmla="*/ 2435930 w 5810611"/>
              <a:gd name="connsiteY29" fmla="*/ 419199 h 1097800"/>
              <a:gd name="connsiteX30" fmla="*/ 2504510 w 5810611"/>
              <a:gd name="connsiteY30" fmla="*/ 503019 h 1097800"/>
              <a:gd name="connsiteX31" fmla="*/ 2618810 w 5810611"/>
              <a:gd name="connsiteY31" fmla="*/ 487779 h 1097800"/>
              <a:gd name="connsiteX32" fmla="*/ 2755970 w 5810611"/>
              <a:gd name="connsiteY32" fmla="*/ 381099 h 1097800"/>
              <a:gd name="connsiteX33" fmla="*/ 2839790 w 5810611"/>
              <a:gd name="connsiteY33" fmla="*/ 312519 h 1097800"/>
              <a:gd name="connsiteX34" fmla="*/ 2969330 w 5810611"/>
              <a:gd name="connsiteY34" fmla="*/ 304899 h 1097800"/>
              <a:gd name="connsiteX35" fmla="*/ 3106490 w 5810611"/>
              <a:gd name="connsiteY35" fmla="*/ 350619 h 1097800"/>
              <a:gd name="connsiteX36" fmla="*/ 3220790 w 5810611"/>
              <a:gd name="connsiteY36" fmla="*/ 259179 h 1097800"/>
              <a:gd name="connsiteX37" fmla="*/ 3312230 w 5810611"/>
              <a:gd name="connsiteY37" fmla="*/ 236319 h 1097800"/>
              <a:gd name="connsiteX38" fmla="*/ 3426530 w 5810611"/>
              <a:gd name="connsiteY38" fmla="*/ 304899 h 1097800"/>
              <a:gd name="connsiteX39" fmla="*/ 3495110 w 5810611"/>
              <a:gd name="connsiteY39" fmla="*/ 457299 h 1097800"/>
              <a:gd name="connsiteX40" fmla="*/ 3662750 w 5810611"/>
              <a:gd name="connsiteY40" fmla="*/ 495399 h 1097800"/>
              <a:gd name="connsiteX41" fmla="*/ 3830390 w 5810611"/>
              <a:gd name="connsiteY41" fmla="*/ 503019 h 1097800"/>
              <a:gd name="connsiteX42" fmla="*/ 3921830 w 5810611"/>
              <a:gd name="connsiteY42" fmla="*/ 457299 h 1097800"/>
              <a:gd name="connsiteX43" fmla="*/ 4051370 w 5810611"/>
              <a:gd name="connsiteY43" fmla="*/ 548739 h 1097800"/>
              <a:gd name="connsiteX44" fmla="*/ 4142810 w 5810611"/>
              <a:gd name="connsiteY44" fmla="*/ 579219 h 1097800"/>
              <a:gd name="connsiteX45" fmla="*/ 4226630 w 5810611"/>
              <a:gd name="connsiteY45" fmla="*/ 525879 h 1097800"/>
              <a:gd name="connsiteX46" fmla="*/ 4363790 w 5810611"/>
              <a:gd name="connsiteY46" fmla="*/ 640179 h 1097800"/>
              <a:gd name="connsiteX47" fmla="*/ 4516190 w 5810611"/>
              <a:gd name="connsiteY47" fmla="*/ 685899 h 1097800"/>
              <a:gd name="connsiteX48" fmla="*/ 4577150 w 5810611"/>
              <a:gd name="connsiteY48" fmla="*/ 701139 h 1097800"/>
              <a:gd name="connsiteX49" fmla="*/ 4668590 w 5810611"/>
              <a:gd name="connsiteY49" fmla="*/ 624939 h 1097800"/>
              <a:gd name="connsiteX50" fmla="*/ 4836230 w 5810611"/>
              <a:gd name="connsiteY50" fmla="*/ 640179 h 1097800"/>
              <a:gd name="connsiteX51" fmla="*/ 4942910 w 5810611"/>
              <a:gd name="connsiteY51" fmla="*/ 609699 h 1097800"/>
              <a:gd name="connsiteX52" fmla="*/ 5026730 w 5810611"/>
              <a:gd name="connsiteY52" fmla="*/ 640179 h 1097800"/>
              <a:gd name="connsiteX53" fmla="*/ 5163890 w 5810611"/>
              <a:gd name="connsiteY53" fmla="*/ 609699 h 1097800"/>
              <a:gd name="connsiteX54" fmla="*/ 5240090 w 5810611"/>
              <a:gd name="connsiteY54" fmla="*/ 624939 h 1097800"/>
              <a:gd name="connsiteX55" fmla="*/ 5369630 w 5810611"/>
              <a:gd name="connsiteY55" fmla="*/ 533499 h 1097800"/>
              <a:gd name="connsiteX56" fmla="*/ 5430590 w 5810611"/>
              <a:gd name="connsiteY56" fmla="*/ 647799 h 1097800"/>
              <a:gd name="connsiteX57" fmla="*/ 5499170 w 5810611"/>
              <a:gd name="connsiteY57" fmla="*/ 663039 h 1097800"/>
              <a:gd name="connsiteX58" fmla="*/ 5605850 w 5810611"/>
              <a:gd name="connsiteY58" fmla="*/ 640179 h 1097800"/>
              <a:gd name="connsiteX59" fmla="*/ 5802139 w 5810611"/>
              <a:gd name="connsiteY59" fmla="*/ 582598 h 1097800"/>
              <a:gd name="connsiteX60" fmla="*/ 5810611 w 5810611"/>
              <a:gd name="connsiteY60" fmla="*/ 1088959 h 10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0611" h="1097800">
                <a:moveTo>
                  <a:pt x="2507" y="1097800"/>
                </a:moveTo>
                <a:cubicBezTo>
                  <a:pt x="12752" y="1070016"/>
                  <a:pt x="6501" y="1090753"/>
                  <a:pt x="0" y="460443"/>
                </a:cubicBezTo>
                <a:cubicBezTo>
                  <a:pt x="25489" y="387014"/>
                  <a:pt x="91922" y="259703"/>
                  <a:pt x="119450" y="182979"/>
                </a:cubicBezTo>
                <a:cubicBezTo>
                  <a:pt x="146978" y="106255"/>
                  <a:pt x="144850" y="3909"/>
                  <a:pt x="165170" y="99"/>
                </a:cubicBezTo>
                <a:cubicBezTo>
                  <a:pt x="185490" y="-3711"/>
                  <a:pt x="214700" y="102969"/>
                  <a:pt x="241370" y="160119"/>
                </a:cubicBezTo>
                <a:cubicBezTo>
                  <a:pt x="268040" y="217269"/>
                  <a:pt x="298520" y="296009"/>
                  <a:pt x="325190" y="342999"/>
                </a:cubicBezTo>
                <a:cubicBezTo>
                  <a:pt x="351860" y="389989"/>
                  <a:pt x="377260" y="421739"/>
                  <a:pt x="401390" y="442059"/>
                </a:cubicBezTo>
                <a:cubicBezTo>
                  <a:pt x="425520" y="462379"/>
                  <a:pt x="442030" y="472539"/>
                  <a:pt x="469970" y="464919"/>
                </a:cubicBezTo>
                <a:cubicBezTo>
                  <a:pt x="497910" y="457299"/>
                  <a:pt x="542360" y="436979"/>
                  <a:pt x="569030" y="396339"/>
                </a:cubicBezTo>
                <a:cubicBezTo>
                  <a:pt x="595700" y="355699"/>
                  <a:pt x="616020" y="271879"/>
                  <a:pt x="629990" y="221079"/>
                </a:cubicBezTo>
                <a:cubicBezTo>
                  <a:pt x="643960" y="170279"/>
                  <a:pt x="645230" y="120749"/>
                  <a:pt x="652850" y="91539"/>
                </a:cubicBezTo>
                <a:cubicBezTo>
                  <a:pt x="660470" y="62329"/>
                  <a:pt x="665550" y="29309"/>
                  <a:pt x="675710" y="45819"/>
                </a:cubicBezTo>
                <a:cubicBezTo>
                  <a:pt x="685870" y="62329"/>
                  <a:pt x="696030" y="138529"/>
                  <a:pt x="713810" y="190599"/>
                </a:cubicBezTo>
                <a:cubicBezTo>
                  <a:pt x="731590" y="242669"/>
                  <a:pt x="756990" y="320139"/>
                  <a:pt x="782390" y="358239"/>
                </a:cubicBezTo>
                <a:cubicBezTo>
                  <a:pt x="807790" y="396339"/>
                  <a:pt x="831920" y="414119"/>
                  <a:pt x="866210" y="419199"/>
                </a:cubicBezTo>
                <a:cubicBezTo>
                  <a:pt x="900500" y="424279"/>
                  <a:pt x="951300" y="388719"/>
                  <a:pt x="988130" y="388719"/>
                </a:cubicBezTo>
                <a:cubicBezTo>
                  <a:pt x="1024960" y="388719"/>
                  <a:pt x="1056710" y="452219"/>
                  <a:pt x="1087190" y="419199"/>
                </a:cubicBezTo>
                <a:cubicBezTo>
                  <a:pt x="1117670" y="386179"/>
                  <a:pt x="1136720" y="233779"/>
                  <a:pt x="1171010" y="190599"/>
                </a:cubicBezTo>
                <a:cubicBezTo>
                  <a:pt x="1205300" y="147419"/>
                  <a:pt x="1251020" y="157579"/>
                  <a:pt x="1292930" y="160119"/>
                </a:cubicBezTo>
                <a:cubicBezTo>
                  <a:pt x="1334840" y="162659"/>
                  <a:pt x="1378020" y="161389"/>
                  <a:pt x="1422470" y="205839"/>
                </a:cubicBezTo>
                <a:cubicBezTo>
                  <a:pt x="1466920" y="250289"/>
                  <a:pt x="1527880" y="386179"/>
                  <a:pt x="1559630" y="426819"/>
                </a:cubicBezTo>
                <a:cubicBezTo>
                  <a:pt x="1591380" y="467459"/>
                  <a:pt x="1590110" y="458569"/>
                  <a:pt x="1612970" y="449679"/>
                </a:cubicBezTo>
                <a:cubicBezTo>
                  <a:pt x="1635830" y="440789"/>
                  <a:pt x="1663770" y="376019"/>
                  <a:pt x="1696790" y="373479"/>
                </a:cubicBezTo>
                <a:cubicBezTo>
                  <a:pt x="1729810" y="370939"/>
                  <a:pt x="1776800" y="411579"/>
                  <a:pt x="1811090" y="434439"/>
                </a:cubicBezTo>
                <a:cubicBezTo>
                  <a:pt x="1845380" y="457299"/>
                  <a:pt x="1859350" y="490319"/>
                  <a:pt x="1902530" y="510639"/>
                </a:cubicBezTo>
                <a:cubicBezTo>
                  <a:pt x="1945710" y="530959"/>
                  <a:pt x="2019370" y="560169"/>
                  <a:pt x="2070170" y="556359"/>
                </a:cubicBezTo>
                <a:cubicBezTo>
                  <a:pt x="2120970" y="552549"/>
                  <a:pt x="2174310" y="528419"/>
                  <a:pt x="2207330" y="487779"/>
                </a:cubicBezTo>
                <a:cubicBezTo>
                  <a:pt x="2240350" y="447139"/>
                  <a:pt x="2249240" y="349349"/>
                  <a:pt x="2268290" y="312519"/>
                </a:cubicBezTo>
                <a:cubicBezTo>
                  <a:pt x="2287340" y="275689"/>
                  <a:pt x="2293690" y="249019"/>
                  <a:pt x="2321630" y="266799"/>
                </a:cubicBezTo>
                <a:cubicBezTo>
                  <a:pt x="2349570" y="284579"/>
                  <a:pt x="2405450" y="379829"/>
                  <a:pt x="2435930" y="419199"/>
                </a:cubicBezTo>
                <a:cubicBezTo>
                  <a:pt x="2466410" y="458569"/>
                  <a:pt x="2474030" y="491589"/>
                  <a:pt x="2504510" y="503019"/>
                </a:cubicBezTo>
                <a:cubicBezTo>
                  <a:pt x="2534990" y="514449"/>
                  <a:pt x="2576900" y="508099"/>
                  <a:pt x="2618810" y="487779"/>
                </a:cubicBezTo>
                <a:cubicBezTo>
                  <a:pt x="2660720" y="467459"/>
                  <a:pt x="2719140" y="410309"/>
                  <a:pt x="2755970" y="381099"/>
                </a:cubicBezTo>
                <a:cubicBezTo>
                  <a:pt x="2792800" y="351889"/>
                  <a:pt x="2804230" y="325219"/>
                  <a:pt x="2839790" y="312519"/>
                </a:cubicBezTo>
                <a:cubicBezTo>
                  <a:pt x="2875350" y="299819"/>
                  <a:pt x="2924880" y="298549"/>
                  <a:pt x="2969330" y="304899"/>
                </a:cubicBezTo>
                <a:cubicBezTo>
                  <a:pt x="3013780" y="311249"/>
                  <a:pt x="3064580" y="358239"/>
                  <a:pt x="3106490" y="350619"/>
                </a:cubicBezTo>
                <a:cubicBezTo>
                  <a:pt x="3148400" y="342999"/>
                  <a:pt x="3186500" y="278229"/>
                  <a:pt x="3220790" y="259179"/>
                </a:cubicBezTo>
                <a:cubicBezTo>
                  <a:pt x="3255080" y="240129"/>
                  <a:pt x="3277940" y="228699"/>
                  <a:pt x="3312230" y="236319"/>
                </a:cubicBezTo>
                <a:cubicBezTo>
                  <a:pt x="3346520" y="243939"/>
                  <a:pt x="3396050" y="268069"/>
                  <a:pt x="3426530" y="304899"/>
                </a:cubicBezTo>
                <a:cubicBezTo>
                  <a:pt x="3457010" y="341729"/>
                  <a:pt x="3455740" y="425549"/>
                  <a:pt x="3495110" y="457299"/>
                </a:cubicBezTo>
                <a:cubicBezTo>
                  <a:pt x="3534480" y="489049"/>
                  <a:pt x="3606870" y="487779"/>
                  <a:pt x="3662750" y="495399"/>
                </a:cubicBezTo>
                <a:cubicBezTo>
                  <a:pt x="3718630" y="503019"/>
                  <a:pt x="3787210" y="509369"/>
                  <a:pt x="3830390" y="503019"/>
                </a:cubicBezTo>
                <a:cubicBezTo>
                  <a:pt x="3873570" y="496669"/>
                  <a:pt x="3885000" y="449679"/>
                  <a:pt x="3921830" y="457299"/>
                </a:cubicBezTo>
                <a:cubicBezTo>
                  <a:pt x="3958660" y="464919"/>
                  <a:pt x="4014540" y="528419"/>
                  <a:pt x="4051370" y="548739"/>
                </a:cubicBezTo>
                <a:cubicBezTo>
                  <a:pt x="4088200" y="569059"/>
                  <a:pt x="4113600" y="583029"/>
                  <a:pt x="4142810" y="579219"/>
                </a:cubicBezTo>
                <a:cubicBezTo>
                  <a:pt x="4172020" y="575409"/>
                  <a:pt x="4189800" y="515719"/>
                  <a:pt x="4226630" y="525879"/>
                </a:cubicBezTo>
                <a:cubicBezTo>
                  <a:pt x="4263460" y="536039"/>
                  <a:pt x="4315530" y="613509"/>
                  <a:pt x="4363790" y="640179"/>
                </a:cubicBezTo>
                <a:cubicBezTo>
                  <a:pt x="4412050" y="666849"/>
                  <a:pt x="4480630" y="675739"/>
                  <a:pt x="4516190" y="685899"/>
                </a:cubicBezTo>
                <a:cubicBezTo>
                  <a:pt x="4551750" y="696059"/>
                  <a:pt x="4551750" y="711299"/>
                  <a:pt x="4577150" y="701139"/>
                </a:cubicBezTo>
                <a:cubicBezTo>
                  <a:pt x="4602550" y="690979"/>
                  <a:pt x="4625410" y="635099"/>
                  <a:pt x="4668590" y="624939"/>
                </a:cubicBezTo>
                <a:cubicBezTo>
                  <a:pt x="4711770" y="614779"/>
                  <a:pt x="4790510" y="642719"/>
                  <a:pt x="4836230" y="640179"/>
                </a:cubicBezTo>
                <a:cubicBezTo>
                  <a:pt x="4881950" y="637639"/>
                  <a:pt x="4911160" y="609699"/>
                  <a:pt x="4942910" y="609699"/>
                </a:cubicBezTo>
                <a:cubicBezTo>
                  <a:pt x="4974660" y="609699"/>
                  <a:pt x="4989900" y="640179"/>
                  <a:pt x="5026730" y="640179"/>
                </a:cubicBezTo>
                <a:cubicBezTo>
                  <a:pt x="5063560" y="640179"/>
                  <a:pt x="5128330" y="612239"/>
                  <a:pt x="5163890" y="609699"/>
                </a:cubicBezTo>
                <a:cubicBezTo>
                  <a:pt x="5199450" y="607159"/>
                  <a:pt x="5205800" y="637639"/>
                  <a:pt x="5240090" y="624939"/>
                </a:cubicBezTo>
                <a:cubicBezTo>
                  <a:pt x="5274380" y="612239"/>
                  <a:pt x="5337880" y="529689"/>
                  <a:pt x="5369630" y="533499"/>
                </a:cubicBezTo>
                <a:cubicBezTo>
                  <a:pt x="5401380" y="537309"/>
                  <a:pt x="5409000" y="626209"/>
                  <a:pt x="5430590" y="647799"/>
                </a:cubicBezTo>
                <a:cubicBezTo>
                  <a:pt x="5452180" y="669389"/>
                  <a:pt x="5469960" y="664309"/>
                  <a:pt x="5499170" y="663039"/>
                </a:cubicBezTo>
                <a:cubicBezTo>
                  <a:pt x="5528380" y="661769"/>
                  <a:pt x="5563353" y="652388"/>
                  <a:pt x="5605850" y="640179"/>
                </a:cubicBezTo>
                <a:lnTo>
                  <a:pt x="5802139" y="582598"/>
                </a:lnTo>
                <a:cubicBezTo>
                  <a:pt x="5802277" y="1086133"/>
                  <a:pt x="5791205" y="1094385"/>
                  <a:pt x="5810611" y="1088959"/>
                </a:cubicBezTo>
              </a:path>
            </a:pathLst>
          </a:custGeom>
          <a:solidFill>
            <a:srgbClr val="FFF6D9"/>
          </a:solidFill>
          <a:ln w="28575">
            <a:solidFill>
              <a:srgbClr val="FFC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B0046D-A722-478A-9B50-01114C855A3A}"/>
              </a:ext>
            </a:extLst>
          </p:cNvPr>
          <p:cNvGrpSpPr/>
          <p:nvPr/>
        </p:nvGrpSpPr>
        <p:grpSpPr>
          <a:xfrm>
            <a:off x="1120482" y="1905572"/>
            <a:ext cx="748134" cy="745035"/>
            <a:chOff x="1120482" y="1784341"/>
            <a:chExt cx="748134" cy="745035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785F720-602F-44F3-92B3-18F29D3AC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340" y="1792344"/>
              <a:ext cx="738276" cy="737032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D932AC-759F-4666-B475-3D16D5A1B57E}"/>
                </a:ext>
              </a:extLst>
            </p:cNvPr>
            <p:cNvSpPr/>
            <p:nvPr/>
          </p:nvSpPr>
          <p:spPr>
            <a:xfrm>
              <a:off x="1120482" y="1784341"/>
              <a:ext cx="738264" cy="738264"/>
            </a:xfrm>
            <a:prstGeom prst="ellipse">
              <a:avLst/>
            </a:prstGeom>
            <a:noFill/>
            <a:ln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E421C8F-8ADE-4F70-863B-60B760472E82}"/>
              </a:ext>
            </a:extLst>
          </p:cNvPr>
          <p:cNvSpPr/>
          <p:nvPr/>
        </p:nvSpPr>
        <p:spPr>
          <a:xfrm>
            <a:off x="727961" y="3123213"/>
            <a:ext cx="1493769" cy="2974938"/>
          </a:xfrm>
          <a:custGeom>
            <a:avLst/>
            <a:gdLst>
              <a:gd name="connsiteX0" fmla="*/ 0 w 723900"/>
              <a:gd name="connsiteY0" fmla="*/ 1250263 h 1402663"/>
              <a:gd name="connsiteX1" fmla="*/ 129540 w 723900"/>
              <a:gd name="connsiteY1" fmla="*/ 602563 h 1402663"/>
              <a:gd name="connsiteX2" fmla="*/ 198120 w 723900"/>
              <a:gd name="connsiteY2" fmla="*/ 305383 h 1402663"/>
              <a:gd name="connsiteX3" fmla="*/ 266700 w 723900"/>
              <a:gd name="connsiteY3" fmla="*/ 107263 h 1402663"/>
              <a:gd name="connsiteX4" fmla="*/ 312420 w 723900"/>
              <a:gd name="connsiteY4" fmla="*/ 583 h 1402663"/>
              <a:gd name="connsiteX5" fmla="*/ 373380 w 723900"/>
              <a:gd name="connsiteY5" fmla="*/ 69163 h 1402663"/>
              <a:gd name="connsiteX6" fmla="*/ 411480 w 723900"/>
              <a:gd name="connsiteY6" fmla="*/ 168223 h 1402663"/>
              <a:gd name="connsiteX7" fmla="*/ 495300 w 723900"/>
              <a:gd name="connsiteY7" fmla="*/ 602563 h 1402663"/>
              <a:gd name="connsiteX8" fmla="*/ 601980 w 723900"/>
              <a:gd name="connsiteY8" fmla="*/ 1090243 h 1402663"/>
              <a:gd name="connsiteX9" fmla="*/ 678180 w 723900"/>
              <a:gd name="connsiteY9" fmla="*/ 1311223 h 1402663"/>
              <a:gd name="connsiteX10" fmla="*/ 723900 w 723900"/>
              <a:gd name="connsiteY10" fmla="*/ 1402663 h 1402663"/>
              <a:gd name="connsiteX0" fmla="*/ 0 w 759888"/>
              <a:gd name="connsiteY0" fmla="*/ 1365232 h 1402663"/>
              <a:gd name="connsiteX1" fmla="*/ 165528 w 759888"/>
              <a:gd name="connsiteY1" fmla="*/ 602563 h 1402663"/>
              <a:gd name="connsiteX2" fmla="*/ 234108 w 759888"/>
              <a:gd name="connsiteY2" fmla="*/ 305383 h 1402663"/>
              <a:gd name="connsiteX3" fmla="*/ 302688 w 759888"/>
              <a:gd name="connsiteY3" fmla="*/ 107263 h 1402663"/>
              <a:gd name="connsiteX4" fmla="*/ 348408 w 759888"/>
              <a:gd name="connsiteY4" fmla="*/ 583 h 1402663"/>
              <a:gd name="connsiteX5" fmla="*/ 409368 w 759888"/>
              <a:gd name="connsiteY5" fmla="*/ 69163 h 1402663"/>
              <a:gd name="connsiteX6" fmla="*/ 447468 w 759888"/>
              <a:gd name="connsiteY6" fmla="*/ 168223 h 1402663"/>
              <a:gd name="connsiteX7" fmla="*/ 531288 w 759888"/>
              <a:gd name="connsiteY7" fmla="*/ 602563 h 1402663"/>
              <a:gd name="connsiteX8" fmla="*/ 637968 w 759888"/>
              <a:gd name="connsiteY8" fmla="*/ 1090243 h 1402663"/>
              <a:gd name="connsiteX9" fmla="*/ 714168 w 759888"/>
              <a:gd name="connsiteY9" fmla="*/ 1311223 h 1402663"/>
              <a:gd name="connsiteX10" fmla="*/ 759888 w 759888"/>
              <a:gd name="connsiteY10" fmla="*/ 1402663 h 1402663"/>
              <a:gd name="connsiteX0" fmla="*/ 0 w 783880"/>
              <a:gd name="connsiteY0" fmla="*/ 1390382 h 1402663"/>
              <a:gd name="connsiteX1" fmla="*/ 189520 w 783880"/>
              <a:gd name="connsiteY1" fmla="*/ 602563 h 1402663"/>
              <a:gd name="connsiteX2" fmla="*/ 258100 w 783880"/>
              <a:gd name="connsiteY2" fmla="*/ 305383 h 1402663"/>
              <a:gd name="connsiteX3" fmla="*/ 326680 w 783880"/>
              <a:gd name="connsiteY3" fmla="*/ 107263 h 1402663"/>
              <a:gd name="connsiteX4" fmla="*/ 372400 w 783880"/>
              <a:gd name="connsiteY4" fmla="*/ 583 h 1402663"/>
              <a:gd name="connsiteX5" fmla="*/ 433360 w 783880"/>
              <a:gd name="connsiteY5" fmla="*/ 69163 h 1402663"/>
              <a:gd name="connsiteX6" fmla="*/ 471460 w 783880"/>
              <a:gd name="connsiteY6" fmla="*/ 168223 h 1402663"/>
              <a:gd name="connsiteX7" fmla="*/ 555280 w 783880"/>
              <a:gd name="connsiteY7" fmla="*/ 602563 h 1402663"/>
              <a:gd name="connsiteX8" fmla="*/ 661960 w 783880"/>
              <a:gd name="connsiteY8" fmla="*/ 1090243 h 1402663"/>
              <a:gd name="connsiteX9" fmla="*/ 738160 w 783880"/>
              <a:gd name="connsiteY9" fmla="*/ 1311223 h 1402663"/>
              <a:gd name="connsiteX10" fmla="*/ 783880 w 783880"/>
              <a:gd name="connsiteY10" fmla="*/ 1402663 h 1402663"/>
              <a:gd name="connsiteX0" fmla="*/ 0 w 779881"/>
              <a:gd name="connsiteY0" fmla="*/ 1393975 h 1402663"/>
              <a:gd name="connsiteX1" fmla="*/ 185521 w 779881"/>
              <a:gd name="connsiteY1" fmla="*/ 602563 h 1402663"/>
              <a:gd name="connsiteX2" fmla="*/ 254101 w 779881"/>
              <a:gd name="connsiteY2" fmla="*/ 305383 h 1402663"/>
              <a:gd name="connsiteX3" fmla="*/ 322681 w 779881"/>
              <a:gd name="connsiteY3" fmla="*/ 107263 h 1402663"/>
              <a:gd name="connsiteX4" fmla="*/ 368401 w 779881"/>
              <a:gd name="connsiteY4" fmla="*/ 583 h 1402663"/>
              <a:gd name="connsiteX5" fmla="*/ 429361 w 779881"/>
              <a:gd name="connsiteY5" fmla="*/ 69163 h 1402663"/>
              <a:gd name="connsiteX6" fmla="*/ 467461 w 779881"/>
              <a:gd name="connsiteY6" fmla="*/ 168223 h 1402663"/>
              <a:gd name="connsiteX7" fmla="*/ 551281 w 779881"/>
              <a:gd name="connsiteY7" fmla="*/ 602563 h 1402663"/>
              <a:gd name="connsiteX8" fmla="*/ 657961 w 779881"/>
              <a:gd name="connsiteY8" fmla="*/ 1090243 h 1402663"/>
              <a:gd name="connsiteX9" fmla="*/ 734161 w 779881"/>
              <a:gd name="connsiteY9" fmla="*/ 1311223 h 1402663"/>
              <a:gd name="connsiteX10" fmla="*/ 779881 w 779881"/>
              <a:gd name="connsiteY10" fmla="*/ 1402663 h 1402663"/>
              <a:gd name="connsiteX0" fmla="*/ 0 w 779881"/>
              <a:gd name="connsiteY0" fmla="*/ 1393975 h 1402663"/>
              <a:gd name="connsiteX1" fmla="*/ 185521 w 779881"/>
              <a:gd name="connsiteY1" fmla="*/ 602563 h 1402663"/>
              <a:gd name="connsiteX2" fmla="*/ 254101 w 779881"/>
              <a:gd name="connsiteY2" fmla="*/ 305383 h 1402663"/>
              <a:gd name="connsiteX3" fmla="*/ 322681 w 779881"/>
              <a:gd name="connsiteY3" fmla="*/ 107263 h 1402663"/>
              <a:gd name="connsiteX4" fmla="*/ 368401 w 779881"/>
              <a:gd name="connsiteY4" fmla="*/ 583 h 1402663"/>
              <a:gd name="connsiteX5" fmla="*/ 429361 w 779881"/>
              <a:gd name="connsiteY5" fmla="*/ 69163 h 1402663"/>
              <a:gd name="connsiteX6" fmla="*/ 467461 w 779881"/>
              <a:gd name="connsiteY6" fmla="*/ 168223 h 1402663"/>
              <a:gd name="connsiteX7" fmla="*/ 551281 w 779881"/>
              <a:gd name="connsiteY7" fmla="*/ 602563 h 1402663"/>
              <a:gd name="connsiteX8" fmla="*/ 657961 w 779881"/>
              <a:gd name="connsiteY8" fmla="*/ 1090243 h 1402663"/>
              <a:gd name="connsiteX9" fmla="*/ 734161 w 779881"/>
              <a:gd name="connsiteY9" fmla="*/ 1311223 h 1402663"/>
              <a:gd name="connsiteX10" fmla="*/ 779881 w 779881"/>
              <a:gd name="connsiteY10" fmla="*/ 1402663 h 1402663"/>
              <a:gd name="connsiteX0" fmla="*/ 0 w 783880"/>
              <a:gd name="connsiteY0" fmla="*/ 1401161 h 1402663"/>
              <a:gd name="connsiteX1" fmla="*/ 189520 w 783880"/>
              <a:gd name="connsiteY1" fmla="*/ 602563 h 1402663"/>
              <a:gd name="connsiteX2" fmla="*/ 258100 w 783880"/>
              <a:gd name="connsiteY2" fmla="*/ 305383 h 1402663"/>
              <a:gd name="connsiteX3" fmla="*/ 326680 w 783880"/>
              <a:gd name="connsiteY3" fmla="*/ 107263 h 1402663"/>
              <a:gd name="connsiteX4" fmla="*/ 372400 w 783880"/>
              <a:gd name="connsiteY4" fmla="*/ 583 h 1402663"/>
              <a:gd name="connsiteX5" fmla="*/ 433360 w 783880"/>
              <a:gd name="connsiteY5" fmla="*/ 69163 h 1402663"/>
              <a:gd name="connsiteX6" fmla="*/ 471460 w 783880"/>
              <a:gd name="connsiteY6" fmla="*/ 168223 h 1402663"/>
              <a:gd name="connsiteX7" fmla="*/ 555280 w 783880"/>
              <a:gd name="connsiteY7" fmla="*/ 602563 h 1402663"/>
              <a:gd name="connsiteX8" fmla="*/ 661960 w 783880"/>
              <a:gd name="connsiteY8" fmla="*/ 1090243 h 1402663"/>
              <a:gd name="connsiteX9" fmla="*/ 738160 w 783880"/>
              <a:gd name="connsiteY9" fmla="*/ 1311223 h 1402663"/>
              <a:gd name="connsiteX10" fmla="*/ 783880 w 783880"/>
              <a:gd name="connsiteY10" fmla="*/ 1402663 h 140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880" h="1402663">
                <a:moveTo>
                  <a:pt x="0" y="1401161"/>
                </a:moveTo>
                <a:cubicBezTo>
                  <a:pt x="48260" y="1156051"/>
                  <a:pt x="146503" y="785193"/>
                  <a:pt x="189520" y="602563"/>
                </a:cubicBezTo>
                <a:cubicBezTo>
                  <a:pt x="232537" y="419933"/>
                  <a:pt x="235240" y="387933"/>
                  <a:pt x="258100" y="305383"/>
                </a:cubicBezTo>
                <a:cubicBezTo>
                  <a:pt x="280960" y="222833"/>
                  <a:pt x="307630" y="158063"/>
                  <a:pt x="326680" y="107263"/>
                </a:cubicBezTo>
                <a:cubicBezTo>
                  <a:pt x="345730" y="56463"/>
                  <a:pt x="354620" y="6933"/>
                  <a:pt x="372400" y="583"/>
                </a:cubicBezTo>
                <a:cubicBezTo>
                  <a:pt x="390180" y="-5767"/>
                  <a:pt x="416850" y="41223"/>
                  <a:pt x="433360" y="69163"/>
                </a:cubicBezTo>
                <a:cubicBezTo>
                  <a:pt x="449870" y="97103"/>
                  <a:pt x="451140" y="79323"/>
                  <a:pt x="471460" y="168223"/>
                </a:cubicBezTo>
                <a:cubicBezTo>
                  <a:pt x="491780" y="257123"/>
                  <a:pt x="523530" y="448893"/>
                  <a:pt x="555280" y="602563"/>
                </a:cubicBezTo>
                <a:cubicBezTo>
                  <a:pt x="587030" y="756233"/>
                  <a:pt x="631480" y="972133"/>
                  <a:pt x="661960" y="1090243"/>
                </a:cubicBezTo>
                <a:cubicBezTo>
                  <a:pt x="692440" y="1208353"/>
                  <a:pt x="717840" y="1259153"/>
                  <a:pt x="738160" y="1311223"/>
                </a:cubicBezTo>
                <a:cubicBezTo>
                  <a:pt x="758480" y="1363293"/>
                  <a:pt x="771180" y="1382978"/>
                  <a:pt x="783880" y="1402663"/>
                </a:cubicBezTo>
              </a:path>
            </a:pathLst>
          </a:custGeom>
          <a:solidFill>
            <a:srgbClr val="BDC4F1"/>
          </a:solidFill>
          <a:ln w="28575">
            <a:solidFill>
              <a:srgbClr val="162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F22BF20-23F1-4E86-9D44-8227A88F1AEA}"/>
              </a:ext>
            </a:extLst>
          </p:cNvPr>
          <p:cNvSpPr/>
          <p:nvPr/>
        </p:nvSpPr>
        <p:spPr>
          <a:xfrm>
            <a:off x="3945385" y="4415945"/>
            <a:ext cx="3039154" cy="1678520"/>
          </a:xfrm>
          <a:custGeom>
            <a:avLst/>
            <a:gdLst>
              <a:gd name="connsiteX0" fmla="*/ 0 w 1546860"/>
              <a:gd name="connsiteY0" fmla="*/ 762669 h 785529"/>
              <a:gd name="connsiteX1" fmla="*/ 76200 w 1546860"/>
              <a:gd name="connsiteY1" fmla="*/ 686469 h 785529"/>
              <a:gd name="connsiteX2" fmla="*/ 144780 w 1546860"/>
              <a:gd name="connsiteY2" fmla="*/ 564549 h 785529"/>
              <a:gd name="connsiteX3" fmla="*/ 213360 w 1546860"/>
              <a:gd name="connsiteY3" fmla="*/ 221649 h 785529"/>
              <a:gd name="connsiteX4" fmla="*/ 251460 w 1546860"/>
              <a:gd name="connsiteY4" fmla="*/ 669 h 785529"/>
              <a:gd name="connsiteX5" fmla="*/ 289560 w 1546860"/>
              <a:gd name="connsiteY5" fmla="*/ 160689 h 785529"/>
              <a:gd name="connsiteX6" fmla="*/ 335280 w 1546860"/>
              <a:gd name="connsiteY6" fmla="*/ 374049 h 785529"/>
              <a:gd name="connsiteX7" fmla="*/ 441960 w 1546860"/>
              <a:gd name="connsiteY7" fmla="*/ 518829 h 785529"/>
              <a:gd name="connsiteX8" fmla="*/ 647700 w 1546860"/>
              <a:gd name="connsiteY8" fmla="*/ 617889 h 785529"/>
              <a:gd name="connsiteX9" fmla="*/ 914400 w 1546860"/>
              <a:gd name="connsiteY9" fmla="*/ 655989 h 785529"/>
              <a:gd name="connsiteX10" fmla="*/ 1059180 w 1546860"/>
              <a:gd name="connsiteY10" fmla="*/ 655989 h 785529"/>
              <a:gd name="connsiteX11" fmla="*/ 1303020 w 1546860"/>
              <a:gd name="connsiteY11" fmla="*/ 724569 h 785529"/>
              <a:gd name="connsiteX12" fmla="*/ 1546860 w 1546860"/>
              <a:gd name="connsiteY12" fmla="*/ 785529 h 785529"/>
              <a:gd name="connsiteX0" fmla="*/ 0 w 1594845"/>
              <a:gd name="connsiteY0" fmla="*/ 791411 h 791411"/>
              <a:gd name="connsiteX1" fmla="*/ 124185 w 1594845"/>
              <a:gd name="connsiteY1" fmla="*/ 686469 h 791411"/>
              <a:gd name="connsiteX2" fmla="*/ 192765 w 1594845"/>
              <a:gd name="connsiteY2" fmla="*/ 564549 h 791411"/>
              <a:gd name="connsiteX3" fmla="*/ 261345 w 1594845"/>
              <a:gd name="connsiteY3" fmla="*/ 221649 h 791411"/>
              <a:gd name="connsiteX4" fmla="*/ 299445 w 1594845"/>
              <a:gd name="connsiteY4" fmla="*/ 669 h 791411"/>
              <a:gd name="connsiteX5" fmla="*/ 337545 w 1594845"/>
              <a:gd name="connsiteY5" fmla="*/ 160689 h 791411"/>
              <a:gd name="connsiteX6" fmla="*/ 383265 w 1594845"/>
              <a:gd name="connsiteY6" fmla="*/ 374049 h 791411"/>
              <a:gd name="connsiteX7" fmla="*/ 489945 w 1594845"/>
              <a:gd name="connsiteY7" fmla="*/ 518829 h 791411"/>
              <a:gd name="connsiteX8" fmla="*/ 695685 w 1594845"/>
              <a:gd name="connsiteY8" fmla="*/ 617889 h 791411"/>
              <a:gd name="connsiteX9" fmla="*/ 962385 w 1594845"/>
              <a:gd name="connsiteY9" fmla="*/ 655989 h 791411"/>
              <a:gd name="connsiteX10" fmla="*/ 1107165 w 1594845"/>
              <a:gd name="connsiteY10" fmla="*/ 655989 h 791411"/>
              <a:gd name="connsiteX11" fmla="*/ 1351005 w 1594845"/>
              <a:gd name="connsiteY11" fmla="*/ 724569 h 791411"/>
              <a:gd name="connsiteX12" fmla="*/ 1594845 w 1594845"/>
              <a:gd name="connsiteY12" fmla="*/ 785529 h 79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4845" h="791411">
                <a:moveTo>
                  <a:pt x="0" y="791411"/>
                </a:moveTo>
                <a:cubicBezTo>
                  <a:pt x="26035" y="769821"/>
                  <a:pt x="92058" y="724279"/>
                  <a:pt x="124185" y="686469"/>
                </a:cubicBezTo>
                <a:cubicBezTo>
                  <a:pt x="156313" y="648659"/>
                  <a:pt x="169905" y="642019"/>
                  <a:pt x="192765" y="564549"/>
                </a:cubicBezTo>
                <a:cubicBezTo>
                  <a:pt x="215625" y="487079"/>
                  <a:pt x="243565" y="315629"/>
                  <a:pt x="261345" y="221649"/>
                </a:cubicBezTo>
                <a:cubicBezTo>
                  <a:pt x="279125" y="127669"/>
                  <a:pt x="286745" y="10829"/>
                  <a:pt x="299445" y="669"/>
                </a:cubicBezTo>
                <a:cubicBezTo>
                  <a:pt x="312145" y="-9491"/>
                  <a:pt x="323575" y="98459"/>
                  <a:pt x="337545" y="160689"/>
                </a:cubicBezTo>
                <a:cubicBezTo>
                  <a:pt x="351515" y="222919"/>
                  <a:pt x="357865" y="314359"/>
                  <a:pt x="383265" y="374049"/>
                </a:cubicBezTo>
                <a:cubicBezTo>
                  <a:pt x="408665" y="433739"/>
                  <a:pt x="437875" y="478189"/>
                  <a:pt x="489945" y="518829"/>
                </a:cubicBezTo>
                <a:cubicBezTo>
                  <a:pt x="542015" y="559469"/>
                  <a:pt x="616945" y="595029"/>
                  <a:pt x="695685" y="617889"/>
                </a:cubicBezTo>
                <a:cubicBezTo>
                  <a:pt x="774425" y="640749"/>
                  <a:pt x="893805" y="649639"/>
                  <a:pt x="962385" y="655989"/>
                </a:cubicBezTo>
                <a:cubicBezTo>
                  <a:pt x="1030965" y="662339"/>
                  <a:pt x="1042395" y="644559"/>
                  <a:pt x="1107165" y="655989"/>
                </a:cubicBezTo>
                <a:cubicBezTo>
                  <a:pt x="1171935" y="667419"/>
                  <a:pt x="1269725" y="702979"/>
                  <a:pt x="1351005" y="724569"/>
                </a:cubicBezTo>
                <a:cubicBezTo>
                  <a:pt x="1432285" y="746159"/>
                  <a:pt x="1513565" y="765844"/>
                  <a:pt x="1594845" y="785529"/>
                </a:cubicBezTo>
              </a:path>
            </a:pathLst>
          </a:custGeom>
          <a:solidFill>
            <a:srgbClr val="CAEEB4"/>
          </a:solidFill>
          <a:ln w="28575">
            <a:solidFill>
              <a:srgbClr val="488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3F42F-8643-4394-B103-5B81EDFD8D20}"/>
              </a:ext>
            </a:extLst>
          </p:cNvPr>
          <p:cNvGrpSpPr/>
          <p:nvPr/>
        </p:nvGrpSpPr>
        <p:grpSpPr>
          <a:xfrm>
            <a:off x="2209522" y="1906121"/>
            <a:ext cx="738265" cy="744486"/>
            <a:chOff x="2209522" y="1818497"/>
            <a:chExt cx="738265" cy="7444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423BD-2EEC-4635-9223-05B9BEEDB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768" r="28064" b="50187"/>
            <a:stretch/>
          </p:blipFill>
          <p:spPr>
            <a:xfrm>
              <a:off x="2209522" y="1818497"/>
              <a:ext cx="738265" cy="738261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8E7D35-45D0-49FB-A246-578BE491EFAC}"/>
                </a:ext>
              </a:extLst>
            </p:cNvPr>
            <p:cNvSpPr/>
            <p:nvPr/>
          </p:nvSpPr>
          <p:spPr>
            <a:xfrm>
              <a:off x="2209522" y="1824719"/>
              <a:ext cx="738264" cy="738264"/>
            </a:xfrm>
            <a:prstGeom prst="ellipse">
              <a:avLst/>
            </a:prstGeom>
            <a:noFill/>
            <a:ln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E40455-6B0E-4DF1-9D01-DD4753D898F5}"/>
              </a:ext>
            </a:extLst>
          </p:cNvPr>
          <p:cNvGrpSpPr/>
          <p:nvPr/>
        </p:nvGrpSpPr>
        <p:grpSpPr>
          <a:xfrm>
            <a:off x="4127440" y="1847104"/>
            <a:ext cx="738264" cy="803503"/>
            <a:chOff x="4127440" y="1719102"/>
            <a:chExt cx="738264" cy="8035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A72AFA-52C7-44B5-94A5-B1BBB4E3D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20" r="13292"/>
            <a:stretch/>
          </p:blipFill>
          <p:spPr>
            <a:xfrm rot="3660931">
              <a:off x="4136007" y="1794414"/>
              <a:ext cx="755729" cy="60510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4B8874-70B6-4EF5-9394-F191A9EB9E5F}"/>
                </a:ext>
              </a:extLst>
            </p:cNvPr>
            <p:cNvSpPr/>
            <p:nvPr/>
          </p:nvSpPr>
          <p:spPr>
            <a:xfrm>
              <a:off x="4127440" y="1784341"/>
              <a:ext cx="738264" cy="738264"/>
            </a:xfrm>
            <a:prstGeom prst="ellipse">
              <a:avLst/>
            </a:prstGeom>
            <a:noFill/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F7FFDC-D167-4235-A417-D28A74BF86D9}"/>
              </a:ext>
            </a:extLst>
          </p:cNvPr>
          <p:cNvGrpSpPr/>
          <p:nvPr/>
        </p:nvGrpSpPr>
        <p:grpSpPr>
          <a:xfrm>
            <a:off x="8491545" y="1912343"/>
            <a:ext cx="753253" cy="738264"/>
            <a:chOff x="8491545" y="1912343"/>
            <a:chExt cx="753253" cy="7382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1B3ACE-CCB3-417E-8DFB-BD10A4A6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2620" y="2035103"/>
              <a:ext cx="742178" cy="507519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00C149-0311-4541-94CB-8EDFE3853FD3}"/>
                </a:ext>
              </a:extLst>
            </p:cNvPr>
            <p:cNvSpPr/>
            <p:nvPr/>
          </p:nvSpPr>
          <p:spPr>
            <a:xfrm>
              <a:off x="8491545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02EAF0-50B5-4C9F-BD60-9D1625F25651}"/>
              </a:ext>
            </a:extLst>
          </p:cNvPr>
          <p:cNvGrpSpPr/>
          <p:nvPr/>
        </p:nvGrpSpPr>
        <p:grpSpPr>
          <a:xfrm>
            <a:off x="7492298" y="1912343"/>
            <a:ext cx="738264" cy="738264"/>
            <a:chOff x="9341940" y="1911060"/>
            <a:chExt cx="738264" cy="7382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7A3F51-564F-40FD-8A6C-6225D8793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3309" y="1937751"/>
              <a:ext cx="615526" cy="684881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AAB635-7ED4-454B-8BA0-608EF2DC80C0}"/>
                </a:ext>
              </a:extLst>
            </p:cNvPr>
            <p:cNvSpPr/>
            <p:nvPr/>
          </p:nvSpPr>
          <p:spPr>
            <a:xfrm>
              <a:off x="9341940" y="1911060"/>
              <a:ext cx="738264" cy="738264"/>
            </a:xfrm>
            <a:prstGeom prst="ellipse">
              <a:avLst/>
            </a:prstGeom>
            <a:noFill/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455109F-682C-4724-8841-EDBB3C2184DD}"/>
              </a:ext>
            </a:extLst>
          </p:cNvPr>
          <p:cNvSpPr/>
          <p:nvPr/>
        </p:nvSpPr>
        <p:spPr>
          <a:xfrm>
            <a:off x="3328614" y="5270283"/>
            <a:ext cx="6865011" cy="811707"/>
          </a:xfrm>
          <a:custGeom>
            <a:avLst/>
            <a:gdLst>
              <a:gd name="connsiteX0" fmla="*/ 0 w 3558540"/>
              <a:gd name="connsiteY0" fmla="*/ 321754 h 382714"/>
              <a:gd name="connsiteX1" fmla="*/ 236220 w 3558540"/>
              <a:gd name="connsiteY1" fmla="*/ 253174 h 382714"/>
              <a:gd name="connsiteX2" fmla="*/ 388620 w 3558540"/>
              <a:gd name="connsiteY2" fmla="*/ 207454 h 382714"/>
              <a:gd name="connsiteX3" fmla="*/ 586740 w 3558540"/>
              <a:gd name="connsiteY3" fmla="*/ 184594 h 382714"/>
              <a:gd name="connsiteX4" fmla="*/ 792480 w 3558540"/>
              <a:gd name="connsiteY4" fmla="*/ 253174 h 382714"/>
              <a:gd name="connsiteX5" fmla="*/ 1051560 w 3558540"/>
              <a:gd name="connsiteY5" fmla="*/ 230314 h 382714"/>
              <a:gd name="connsiteX6" fmla="*/ 1257300 w 3558540"/>
              <a:gd name="connsiteY6" fmla="*/ 176974 h 382714"/>
              <a:gd name="connsiteX7" fmla="*/ 1432560 w 3558540"/>
              <a:gd name="connsiteY7" fmla="*/ 237934 h 382714"/>
              <a:gd name="connsiteX8" fmla="*/ 1623060 w 3558540"/>
              <a:gd name="connsiteY8" fmla="*/ 222694 h 382714"/>
              <a:gd name="connsiteX9" fmla="*/ 1783080 w 3558540"/>
              <a:gd name="connsiteY9" fmla="*/ 253174 h 382714"/>
              <a:gd name="connsiteX10" fmla="*/ 2103120 w 3558540"/>
              <a:gd name="connsiteY10" fmla="*/ 260794 h 382714"/>
              <a:gd name="connsiteX11" fmla="*/ 2354580 w 3558540"/>
              <a:gd name="connsiteY11" fmla="*/ 207454 h 382714"/>
              <a:gd name="connsiteX12" fmla="*/ 2468880 w 3558540"/>
              <a:gd name="connsiteY12" fmla="*/ 222694 h 382714"/>
              <a:gd name="connsiteX13" fmla="*/ 2537460 w 3558540"/>
              <a:gd name="connsiteY13" fmla="*/ 192214 h 382714"/>
              <a:gd name="connsiteX14" fmla="*/ 2674620 w 3558540"/>
              <a:gd name="connsiteY14" fmla="*/ 230314 h 382714"/>
              <a:gd name="connsiteX15" fmla="*/ 2857500 w 3558540"/>
              <a:gd name="connsiteY15" fmla="*/ 253174 h 382714"/>
              <a:gd name="connsiteX16" fmla="*/ 3055620 w 3558540"/>
              <a:gd name="connsiteY16" fmla="*/ 222694 h 382714"/>
              <a:gd name="connsiteX17" fmla="*/ 3192780 w 3558540"/>
              <a:gd name="connsiteY17" fmla="*/ 100774 h 382714"/>
              <a:gd name="connsiteX18" fmla="*/ 3238500 w 3558540"/>
              <a:gd name="connsiteY18" fmla="*/ 1714 h 382714"/>
              <a:gd name="connsiteX19" fmla="*/ 3345180 w 3558540"/>
              <a:gd name="connsiteY19" fmla="*/ 55054 h 382714"/>
              <a:gd name="connsiteX20" fmla="*/ 3406140 w 3558540"/>
              <a:gd name="connsiteY20" fmla="*/ 260794 h 382714"/>
              <a:gd name="connsiteX21" fmla="*/ 3459480 w 3558540"/>
              <a:gd name="connsiteY21" fmla="*/ 352234 h 382714"/>
              <a:gd name="connsiteX22" fmla="*/ 3558540 w 3558540"/>
              <a:gd name="connsiteY22" fmla="*/ 382714 h 382714"/>
              <a:gd name="connsiteX23" fmla="*/ 3558540 w 3558540"/>
              <a:gd name="connsiteY23" fmla="*/ 382714 h 382714"/>
              <a:gd name="connsiteX0" fmla="*/ 0 w 3602526"/>
              <a:gd name="connsiteY0" fmla="*/ 379239 h 382714"/>
              <a:gd name="connsiteX1" fmla="*/ 280206 w 3602526"/>
              <a:gd name="connsiteY1" fmla="*/ 253174 h 382714"/>
              <a:gd name="connsiteX2" fmla="*/ 432606 w 3602526"/>
              <a:gd name="connsiteY2" fmla="*/ 207454 h 382714"/>
              <a:gd name="connsiteX3" fmla="*/ 630726 w 3602526"/>
              <a:gd name="connsiteY3" fmla="*/ 184594 h 382714"/>
              <a:gd name="connsiteX4" fmla="*/ 836466 w 3602526"/>
              <a:gd name="connsiteY4" fmla="*/ 253174 h 382714"/>
              <a:gd name="connsiteX5" fmla="*/ 1095546 w 3602526"/>
              <a:gd name="connsiteY5" fmla="*/ 230314 h 382714"/>
              <a:gd name="connsiteX6" fmla="*/ 1301286 w 3602526"/>
              <a:gd name="connsiteY6" fmla="*/ 176974 h 382714"/>
              <a:gd name="connsiteX7" fmla="*/ 1476546 w 3602526"/>
              <a:gd name="connsiteY7" fmla="*/ 237934 h 382714"/>
              <a:gd name="connsiteX8" fmla="*/ 1667046 w 3602526"/>
              <a:gd name="connsiteY8" fmla="*/ 222694 h 382714"/>
              <a:gd name="connsiteX9" fmla="*/ 1827066 w 3602526"/>
              <a:gd name="connsiteY9" fmla="*/ 253174 h 382714"/>
              <a:gd name="connsiteX10" fmla="*/ 2147106 w 3602526"/>
              <a:gd name="connsiteY10" fmla="*/ 260794 h 382714"/>
              <a:gd name="connsiteX11" fmla="*/ 2398566 w 3602526"/>
              <a:gd name="connsiteY11" fmla="*/ 207454 h 382714"/>
              <a:gd name="connsiteX12" fmla="*/ 2512866 w 3602526"/>
              <a:gd name="connsiteY12" fmla="*/ 222694 h 382714"/>
              <a:gd name="connsiteX13" fmla="*/ 2581446 w 3602526"/>
              <a:gd name="connsiteY13" fmla="*/ 192214 h 382714"/>
              <a:gd name="connsiteX14" fmla="*/ 2718606 w 3602526"/>
              <a:gd name="connsiteY14" fmla="*/ 230314 h 382714"/>
              <a:gd name="connsiteX15" fmla="*/ 2901486 w 3602526"/>
              <a:gd name="connsiteY15" fmla="*/ 253174 h 382714"/>
              <a:gd name="connsiteX16" fmla="*/ 3099606 w 3602526"/>
              <a:gd name="connsiteY16" fmla="*/ 222694 h 382714"/>
              <a:gd name="connsiteX17" fmla="*/ 3236766 w 3602526"/>
              <a:gd name="connsiteY17" fmla="*/ 100774 h 382714"/>
              <a:gd name="connsiteX18" fmla="*/ 3282486 w 3602526"/>
              <a:gd name="connsiteY18" fmla="*/ 1714 h 382714"/>
              <a:gd name="connsiteX19" fmla="*/ 3389166 w 3602526"/>
              <a:gd name="connsiteY19" fmla="*/ 55054 h 382714"/>
              <a:gd name="connsiteX20" fmla="*/ 3450126 w 3602526"/>
              <a:gd name="connsiteY20" fmla="*/ 260794 h 382714"/>
              <a:gd name="connsiteX21" fmla="*/ 3503466 w 3602526"/>
              <a:gd name="connsiteY21" fmla="*/ 352234 h 382714"/>
              <a:gd name="connsiteX22" fmla="*/ 3602526 w 3602526"/>
              <a:gd name="connsiteY22" fmla="*/ 382714 h 382714"/>
              <a:gd name="connsiteX23" fmla="*/ 3602526 w 3602526"/>
              <a:gd name="connsiteY23" fmla="*/ 382714 h 3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02526" h="382714">
                <a:moveTo>
                  <a:pt x="0" y="379239"/>
                </a:moveTo>
                <a:cubicBezTo>
                  <a:pt x="78740" y="356379"/>
                  <a:pt x="201466" y="276034"/>
                  <a:pt x="280206" y="253174"/>
                </a:cubicBezTo>
                <a:cubicBezTo>
                  <a:pt x="344976" y="234124"/>
                  <a:pt x="374186" y="218884"/>
                  <a:pt x="432606" y="207454"/>
                </a:cubicBezTo>
                <a:cubicBezTo>
                  <a:pt x="491026" y="196024"/>
                  <a:pt x="563416" y="176974"/>
                  <a:pt x="630726" y="184594"/>
                </a:cubicBezTo>
                <a:cubicBezTo>
                  <a:pt x="698036" y="192214"/>
                  <a:pt x="758996" y="245554"/>
                  <a:pt x="836466" y="253174"/>
                </a:cubicBezTo>
                <a:cubicBezTo>
                  <a:pt x="913936" y="260794"/>
                  <a:pt x="1018076" y="243014"/>
                  <a:pt x="1095546" y="230314"/>
                </a:cubicBezTo>
                <a:cubicBezTo>
                  <a:pt x="1173016" y="217614"/>
                  <a:pt x="1237786" y="175704"/>
                  <a:pt x="1301286" y="176974"/>
                </a:cubicBezTo>
                <a:cubicBezTo>
                  <a:pt x="1364786" y="178244"/>
                  <a:pt x="1415586" y="230314"/>
                  <a:pt x="1476546" y="237934"/>
                </a:cubicBezTo>
                <a:cubicBezTo>
                  <a:pt x="1537506" y="245554"/>
                  <a:pt x="1608626" y="220154"/>
                  <a:pt x="1667046" y="222694"/>
                </a:cubicBezTo>
                <a:cubicBezTo>
                  <a:pt x="1725466" y="225234"/>
                  <a:pt x="1747056" y="246824"/>
                  <a:pt x="1827066" y="253174"/>
                </a:cubicBezTo>
                <a:cubicBezTo>
                  <a:pt x="1907076" y="259524"/>
                  <a:pt x="2051856" y="268414"/>
                  <a:pt x="2147106" y="260794"/>
                </a:cubicBezTo>
                <a:cubicBezTo>
                  <a:pt x="2242356" y="253174"/>
                  <a:pt x="2337606" y="213804"/>
                  <a:pt x="2398566" y="207454"/>
                </a:cubicBezTo>
                <a:cubicBezTo>
                  <a:pt x="2459526" y="201104"/>
                  <a:pt x="2482386" y="225234"/>
                  <a:pt x="2512866" y="222694"/>
                </a:cubicBezTo>
                <a:cubicBezTo>
                  <a:pt x="2543346" y="220154"/>
                  <a:pt x="2547156" y="190944"/>
                  <a:pt x="2581446" y="192214"/>
                </a:cubicBezTo>
                <a:cubicBezTo>
                  <a:pt x="2615736" y="193484"/>
                  <a:pt x="2665266" y="220154"/>
                  <a:pt x="2718606" y="230314"/>
                </a:cubicBezTo>
                <a:cubicBezTo>
                  <a:pt x="2771946" y="240474"/>
                  <a:pt x="2837986" y="254444"/>
                  <a:pt x="2901486" y="253174"/>
                </a:cubicBezTo>
                <a:cubicBezTo>
                  <a:pt x="2964986" y="251904"/>
                  <a:pt x="3043726" y="248094"/>
                  <a:pt x="3099606" y="222694"/>
                </a:cubicBezTo>
                <a:cubicBezTo>
                  <a:pt x="3155486" y="197294"/>
                  <a:pt x="3206286" y="137604"/>
                  <a:pt x="3236766" y="100774"/>
                </a:cubicBezTo>
                <a:cubicBezTo>
                  <a:pt x="3267246" y="63944"/>
                  <a:pt x="3257086" y="9334"/>
                  <a:pt x="3282486" y="1714"/>
                </a:cubicBezTo>
                <a:cubicBezTo>
                  <a:pt x="3307886" y="-5906"/>
                  <a:pt x="3361226" y="11874"/>
                  <a:pt x="3389166" y="55054"/>
                </a:cubicBezTo>
                <a:cubicBezTo>
                  <a:pt x="3417106" y="98234"/>
                  <a:pt x="3431076" y="211264"/>
                  <a:pt x="3450126" y="260794"/>
                </a:cubicBezTo>
                <a:cubicBezTo>
                  <a:pt x="3469176" y="310324"/>
                  <a:pt x="3478066" y="331914"/>
                  <a:pt x="3503466" y="352234"/>
                </a:cubicBezTo>
                <a:cubicBezTo>
                  <a:pt x="3528866" y="372554"/>
                  <a:pt x="3602526" y="382714"/>
                  <a:pt x="3602526" y="382714"/>
                </a:cubicBezTo>
                <a:lnTo>
                  <a:pt x="3602526" y="382714"/>
                </a:lnTo>
              </a:path>
            </a:pathLst>
          </a:custGeom>
          <a:solidFill>
            <a:srgbClr val="B7D1FF"/>
          </a:solidFill>
          <a:ln w="28575"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8D1FC-E4D6-43FE-942B-BDB49D8E1F6F}"/>
              </a:ext>
            </a:extLst>
          </p:cNvPr>
          <p:cNvGrpSpPr/>
          <p:nvPr/>
        </p:nvGrpSpPr>
        <p:grpSpPr>
          <a:xfrm>
            <a:off x="238940" y="2983841"/>
            <a:ext cx="11843474" cy="3705631"/>
            <a:chOff x="238940" y="2983841"/>
            <a:chExt cx="11843474" cy="37056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86FA0A-5F7E-4F2C-A91C-C5D266929F6D}"/>
                </a:ext>
              </a:extLst>
            </p:cNvPr>
            <p:cNvGrpSpPr/>
            <p:nvPr/>
          </p:nvGrpSpPr>
          <p:grpSpPr>
            <a:xfrm>
              <a:off x="725861" y="3122341"/>
              <a:ext cx="11055133" cy="2975815"/>
              <a:chOff x="725861" y="2403835"/>
              <a:chExt cx="11055133" cy="369432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5F4F99-7E25-404E-A49D-29E3F6AF833C}"/>
                  </a:ext>
                </a:extLst>
              </p:cNvPr>
              <p:cNvSpPr/>
              <p:nvPr/>
            </p:nvSpPr>
            <p:spPr>
              <a:xfrm>
                <a:off x="725861" y="2403835"/>
                <a:ext cx="11055133" cy="3694322"/>
              </a:xfrm>
              <a:prstGeom prst="rect">
                <a:avLst/>
              </a:prstGeom>
              <a:noFill/>
              <a:ln w="3175">
                <a:solidFill>
                  <a:srgbClr val="C2DA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1462ED-1707-4242-B1B3-7AA726B5D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25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C0EA142-522C-437F-B58B-D8F1C8A40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6651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B266FE-7155-484C-B014-637A56A42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04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DC3952-995B-4805-94FD-B60B296CC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44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D77A94-7102-4463-A5E6-410E0438E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3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699C758-CB47-4B6B-ABC8-CBA3B9E49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823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82AA55F-5198-4BC1-BB9D-15311E58D0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62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B275477-E9D1-46E3-B059-B875C24EF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902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1EC6A38-BEF7-4D72-BEEC-C5DCB559E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941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DCE963D-C7A7-4EFE-87FE-DAD65FF40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980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AD83859-2462-4680-B3D4-EE53CC91F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0204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368DBAB-451C-4477-AF44-EFB29E4AF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059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43E541-9DCA-4B35-84C0-71C8EB95CFE0}"/>
                </a:ext>
              </a:extLst>
            </p:cNvPr>
            <p:cNvGrpSpPr/>
            <p:nvPr/>
          </p:nvGrpSpPr>
          <p:grpSpPr>
            <a:xfrm>
              <a:off x="238940" y="2983841"/>
              <a:ext cx="11843474" cy="3705631"/>
              <a:chOff x="238940" y="2983841"/>
              <a:chExt cx="11843474" cy="37056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F9CCE3-8FE8-4BF4-9004-AC417C6C346B}"/>
                  </a:ext>
                </a:extLst>
              </p:cNvPr>
              <p:cNvSpPr txBox="1"/>
              <p:nvPr/>
            </p:nvSpPr>
            <p:spPr>
              <a:xfrm>
                <a:off x="411913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532E3-65D6-4330-9CE9-2DE79C16AE56}"/>
                  </a:ext>
                </a:extLst>
              </p:cNvPr>
              <p:cNvSpPr txBox="1"/>
              <p:nvPr/>
            </p:nvSpPr>
            <p:spPr>
              <a:xfrm>
                <a:off x="1263426" y="6167055"/>
                <a:ext cx="6351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2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nd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2BE56-C3BC-445F-A6A0-FFABCEBC0F38}"/>
                  </a:ext>
                </a:extLst>
              </p:cNvPr>
              <p:cNvSpPr txBox="1"/>
              <p:nvPr/>
            </p:nvSpPr>
            <p:spPr>
              <a:xfrm>
                <a:off x="238940" y="2983841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0FF453-ACC2-4341-AAA7-49C5E827418A}"/>
                  </a:ext>
                </a:extLst>
              </p:cNvPr>
              <p:cNvSpPr txBox="1"/>
              <p:nvPr/>
            </p:nvSpPr>
            <p:spPr>
              <a:xfrm>
                <a:off x="317487" y="446340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E2D3EC-F219-4A58-8C9C-959E63E37FA6}"/>
                  </a:ext>
                </a:extLst>
              </p:cNvPr>
              <p:cNvSpPr txBox="1"/>
              <p:nvPr/>
            </p:nvSpPr>
            <p:spPr>
              <a:xfrm>
                <a:off x="2114857" y="6167055"/>
                <a:ext cx="6238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Aug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361099-7BE3-4FE2-9732-4E78D700E70D}"/>
                  </a:ext>
                </a:extLst>
              </p:cNvPr>
              <p:cNvSpPr txBox="1"/>
              <p:nvPr/>
            </p:nvSpPr>
            <p:spPr>
              <a:xfrm>
                <a:off x="2951465" y="6167055"/>
                <a:ext cx="6575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Sept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8871A8-B2A9-4A83-B442-FB99249317DF}"/>
                  </a:ext>
                </a:extLst>
              </p:cNvPr>
              <p:cNvSpPr txBox="1"/>
              <p:nvPr/>
            </p:nvSpPr>
            <p:spPr>
              <a:xfrm>
                <a:off x="383937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Oct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A3B24C-6547-4793-8135-20D9F1EA06A9}"/>
                  </a:ext>
                </a:extLst>
              </p:cNvPr>
              <p:cNvSpPr txBox="1"/>
              <p:nvPr/>
            </p:nvSpPr>
            <p:spPr>
              <a:xfrm>
                <a:off x="4663549" y="6167055"/>
                <a:ext cx="6319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Nov 5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A6ACB7-B56B-4080-AB83-0036289FF851}"/>
                  </a:ext>
                </a:extLst>
              </p:cNvPr>
              <p:cNvSpPr txBox="1"/>
              <p:nvPr/>
            </p:nvSpPr>
            <p:spPr>
              <a:xfrm>
                <a:off x="5523401" y="6167055"/>
                <a:ext cx="6190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Dec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6F2E22-12D7-486C-8C80-CEC7E8AA6EF3}"/>
                  </a:ext>
                </a:extLst>
              </p:cNvPr>
              <p:cNvSpPr txBox="1"/>
              <p:nvPr/>
            </p:nvSpPr>
            <p:spPr>
              <a:xfrm>
                <a:off x="638445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Jan 7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22A9AE-5DA7-49A6-8F72-DD88BC2AD3DD}"/>
                  </a:ext>
                </a:extLst>
              </p:cNvPr>
              <p:cNvSpPr txBox="1"/>
              <p:nvPr/>
            </p:nvSpPr>
            <p:spPr>
              <a:xfrm>
                <a:off x="7226670" y="6167055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Feb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879D4B-2C6F-4F7D-B3C8-CCAED4D4148E}"/>
                  </a:ext>
                </a:extLst>
              </p:cNvPr>
              <p:cNvSpPr txBox="1"/>
              <p:nvPr/>
            </p:nvSpPr>
            <p:spPr>
              <a:xfrm>
                <a:off x="8065682" y="6167055"/>
                <a:ext cx="6399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Mar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7DBC4F9-2486-4AC3-ADAE-B8CC5BF564AD}"/>
                  </a:ext>
                </a:extLst>
              </p:cNvPr>
              <p:cNvSpPr txBox="1"/>
              <p:nvPr/>
            </p:nvSpPr>
            <p:spPr>
              <a:xfrm>
                <a:off x="8933944" y="6167055"/>
                <a:ext cx="5950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Apr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1DAF20-E851-4DAF-8D3B-80D5EE8914ED}"/>
                  </a:ext>
                </a:extLst>
              </p:cNvPr>
              <p:cNvSpPr txBox="1"/>
              <p:nvPr/>
            </p:nvSpPr>
            <p:spPr>
              <a:xfrm>
                <a:off x="9757727" y="6167055"/>
                <a:ext cx="65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May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FEFA35-46A5-4617-89D8-DE5C78B92409}"/>
                  </a:ext>
                </a:extLst>
              </p:cNvPr>
              <p:cNvSpPr txBox="1"/>
              <p:nvPr/>
            </p:nvSpPr>
            <p:spPr>
              <a:xfrm>
                <a:off x="10597939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EB8BA41-6BC5-424C-88F8-FB9405809E02}"/>
                  </a:ext>
                </a:extLst>
              </p:cNvPr>
              <p:cNvSpPr txBox="1"/>
              <p:nvPr/>
            </p:nvSpPr>
            <p:spPr>
              <a:xfrm>
                <a:off x="11477761" y="6167055"/>
                <a:ext cx="6046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45989CB-C80C-4D88-BDBC-3D804EE15D64}"/>
                  </a:ext>
                </a:extLst>
              </p:cNvPr>
              <p:cNvGrpSpPr/>
              <p:nvPr/>
            </p:nvGrpSpPr>
            <p:grpSpPr>
              <a:xfrm>
                <a:off x="725860" y="3122339"/>
                <a:ext cx="11055133" cy="2962270"/>
                <a:chOff x="3718437" y="4228108"/>
                <a:chExt cx="5801360" cy="1396690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C683943-CD92-42CC-B5EB-8DC9B07A4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843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4EAEBF9-252D-4C4E-AE83-583C13230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1979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24C97E0E-BA3D-464A-9C58-086F27B0F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4228108"/>
                  <a:ext cx="580136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A67C8A4-0D65-4114-9F1B-A02C6D92A6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5624798"/>
                  <a:ext cx="5801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5A482B-0B81-4A1F-9C9C-5CE66866B1EC}"/>
                  </a:ext>
                </a:extLst>
              </p:cNvPr>
              <p:cNvSpPr txBox="1"/>
              <p:nvPr/>
            </p:nvSpPr>
            <p:spPr>
              <a:xfrm>
                <a:off x="3349169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6CD3A5-C990-450A-9ACC-0D60DA4F059A}"/>
                  </a:ext>
                </a:extLst>
              </p:cNvPr>
              <p:cNvSpPr txBox="1"/>
              <p:nvPr/>
            </p:nvSpPr>
            <p:spPr>
              <a:xfrm>
                <a:off x="8663647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0735BE5-5AB7-4231-ABD8-7A9F02F52A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587" b="39573"/>
          <a:stretch/>
        </p:blipFill>
        <p:spPr>
          <a:xfrm>
            <a:off x="5505835" y="6512487"/>
            <a:ext cx="1180331" cy="222374"/>
          </a:xfrm>
          <a:prstGeom prst="rect">
            <a:avLst/>
          </a:prstGeom>
        </p:spPr>
      </p:pic>
      <p:pic>
        <p:nvPicPr>
          <p:cNvPr id="74" name="Picture 2" descr="Image result for google trends logo">
            <a:extLst>
              <a:ext uri="{FF2B5EF4-FFF2-40B4-BE49-F238E27FC236}">
                <a16:creationId xmlns:a16="http://schemas.microsoft.com/office/drawing/2014/main" id="{F3B8F703-2C6F-43E5-B42F-7C520269D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8CD04E8-5773-45E2-B921-11B1F7D977DF}"/>
              </a:ext>
            </a:extLst>
          </p:cNvPr>
          <p:cNvSpPr/>
          <p:nvPr/>
        </p:nvSpPr>
        <p:spPr>
          <a:xfrm>
            <a:off x="3318836" y="5373859"/>
            <a:ext cx="7078080" cy="719934"/>
          </a:xfrm>
          <a:custGeom>
            <a:avLst/>
            <a:gdLst>
              <a:gd name="connsiteX0" fmla="*/ 0 w 3642360"/>
              <a:gd name="connsiteY0" fmla="*/ 242439 h 333879"/>
              <a:gd name="connsiteX1" fmla="*/ 198120 w 3642360"/>
              <a:gd name="connsiteY1" fmla="*/ 158619 h 333879"/>
              <a:gd name="connsiteX2" fmla="*/ 350520 w 3642360"/>
              <a:gd name="connsiteY2" fmla="*/ 120519 h 333879"/>
              <a:gd name="connsiteX3" fmla="*/ 594360 w 3642360"/>
              <a:gd name="connsiteY3" fmla="*/ 105279 h 333879"/>
              <a:gd name="connsiteX4" fmla="*/ 853440 w 3642360"/>
              <a:gd name="connsiteY4" fmla="*/ 112899 h 333879"/>
              <a:gd name="connsiteX5" fmla="*/ 1158240 w 3642360"/>
              <a:gd name="connsiteY5" fmla="*/ 135759 h 333879"/>
              <a:gd name="connsiteX6" fmla="*/ 1249680 w 3642360"/>
              <a:gd name="connsiteY6" fmla="*/ 120519 h 333879"/>
              <a:gd name="connsiteX7" fmla="*/ 1417320 w 3642360"/>
              <a:gd name="connsiteY7" fmla="*/ 105279 h 333879"/>
              <a:gd name="connsiteX8" fmla="*/ 1554480 w 3642360"/>
              <a:gd name="connsiteY8" fmla="*/ 143379 h 333879"/>
              <a:gd name="connsiteX9" fmla="*/ 1699260 w 3642360"/>
              <a:gd name="connsiteY9" fmla="*/ 120519 h 333879"/>
              <a:gd name="connsiteX10" fmla="*/ 1790700 w 3642360"/>
              <a:gd name="connsiteY10" fmla="*/ 143379 h 333879"/>
              <a:gd name="connsiteX11" fmla="*/ 1905000 w 3642360"/>
              <a:gd name="connsiteY11" fmla="*/ 112899 h 333879"/>
              <a:gd name="connsiteX12" fmla="*/ 2080260 w 3642360"/>
              <a:gd name="connsiteY12" fmla="*/ 211959 h 333879"/>
              <a:gd name="connsiteX13" fmla="*/ 2225040 w 3642360"/>
              <a:gd name="connsiteY13" fmla="*/ 120519 h 333879"/>
              <a:gd name="connsiteX14" fmla="*/ 2324100 w 3642360"/>
              <a:gd name="connsiteY14" fmla="*/ 112899 h 333879"/>
              <a:gd name="connsiteX15" fmla="*/ 2529840 w 3642360"/>
              <a:gd name="connsiteY15" fmla="*/ 97659 h 333879"/>
              <a:gd name="connsiteX16" fmla="*/ 2697480 w 3642360"/>
              <a:gd name="connsiteY16" fmla="*/ 150999 h 333879"/>
              <a:gd name="connsiteX17" fmla="*/ 2834640 w 3642360"/>
              <a:gd name="connsiteY17" fmla="*/ 105279 h 333879"/>
              <a:gd name="connsiteX18" fmla="*/ 2948940 w 3642360"/>
              <a:gd name="connsiteY18" fmla="*/ 13839 h 333879"/>
              <a:gd name="connsiteX19" fmla="*/ 3017520 w 3642360"/>
              <a:gd name="connsiteY19" fmla="*/ 21459 h 333879"/>
              <a:gd name="connsiteX20" fmla="*/ 3116580 w 3642360"/>
              <a:gd name="connsiteY20" fmla="*/ 211959 h 333879"/>
              <a:gd name="connsiteX21" fmla="*/ 3276600 w 3642360"/>
              <a:gd name="connsiteY21" fmla="*/ 280539 h 333879"/>
              <a:gd name="connsiteX22" fmla="*/ 3474720 w 3642360"/>
              <a:gd name="connsiteY22" fmla="*/ 303399 h 333879"/>
              <a:gd name="connsiteX23" fmla="*/ 3642360 w 3642360"/>
              <a:gd name="connsiteY23" fmla="*/ 333879 h 333879"/>
              <a:gd name="connsiteX0" fmla="*/ 0 w 3714337"/>
              <a:gd name="connsiteY0" fmla="*/ 339444 h 339444"/>
              <a:gd name="connsiteX1" fmla="*/ 270097 w 3714337"/>
              <a:gd name="connsiteY1" fmla="*/ 158619 h 339444"/>
              <a:gd name="connsiteX2" fmla="*/ 422497 w 3714337"/>
              <a:gd name="connsiteY2" fmla="*/ 120519 h 339444"/>
              <a:gd name="connsiteX3" fmla="*/ 666337 w 3714337"/>
              <a:gd name="connsiteY3" fmla="*/ 105279 h 339444"/>
              <a:gd name="connsiteX4" fmla="*/ 925417 w 3714337"/>
              <a:gd name="connsiteY4" fmla="*/ 112899 h 339444"/>
              <a:gd name="connsiteX5" fmla="*/ 1230217 w 3714337"/>
              <a:gd name="connsiteY5" fmla="*/ 135759 h 339444"/>
              <a:gd name="connsiteX6" fmla="*/ 1321657 w 3714337"/>
              <a:gd name="connsiteY6" fmla="*/ 120519 h 339444"/>
              <a:gd name="connsiteX7" fmla="*/ 1489297 w 3714337"/>
              <a:gd name="connsiteY7" fmla="*/ 105279 h 339444"/>
              <a:gd name="connsiteX8" fmla="*/ 1626457 w 3714337"/>
              <a:gd name="connsiteY8" fmla="*/ 143379 h 339444"/>
              <a:gd name="connsiteX9" fmla="*/ 1771237 w 3714337"/>
              <a:gd name="connsiteY9" fmla="*/ 120519 h 339444"/>
              <a:gd name="connsiteX10" fmla="*/ 1862677 w 3714337"/>
              <a:gd name="connsiteY10" fmla="*/ 143379 h 339444"/>
              <a:gd name="connsiteX11" fmla="*/ 1976977 w 3714337"/>
              <a:gd name="connsiteY11" fmla="*/ 112899 h 339444"/>
              <a:gd name="connsiteX12" fmla="*/ 2152237 w 3714337"/>
              <a:gd name="connsiteY12" fmla="*/ 211959 h 339444"/>
              <a:gd name="connsiteX13" fmla="*/ 2297017 w 3714337"/>
              <a:gd name="connsiteY13" fmla="*/ 120519 h 339444"/>
              <a:gd name="connsiteX14" fmla="*/ 2396077 w 3714337"/>
              <a:gd name="connsiteY14" fmla="*/ 112899 h 339444"/>
              <a:gd name="connsiteX15" fmla="*/ 2601817 w 3714337"/>
              <a:gd name="connsiteY15" fmla="*/ 97659 h 339444"/>
              <a:gd name="connsiteX16" fmla="*/ 2769457 w 3714337"/>
              <a:gd name="connsiteY16" fmla="*/ 150999 h 339444"/>
              <a:gd name="connsiteX17" fmla="*/ 2906617 w 3714337"/>
              <a:gd name="connsiteY17" fmla="*/ 105279 h 339444"/>
              <a:gd name="connsiteX18" fmla="*/ 3020917 w 3714337"/>
              <a:gd name="connsiteY18" fmla="*/ 13839 h 339444"/>
              <a:gd name="connsiteX19" fmla="*/ 3089497 w 3714337"/>
              <a:gd name="connsiteY19" fmla="*/ 21459 h 339444"/>
              <a:gd name="connsiteX20" fmla="*/ 3188557 w 3714337"/>
              <a:gd name="connsiteY20" fmla="*/ 211959 h 339444"/>
              <a:gd name="connsiteX21" fmla="*/ 3348577 w 3714337"/>
              <a:gd name="connsiteY21" fmla="*/ 280539 h 339444"/>
              <a:gd name="connsiteX22" fmla="*/ 3546697 w 3714337"/>
              <a:gd name="connsiteY22" fmla="*/ 303399 h 339444"/>
              <a:gd name="connsiteX23" fmla="*/ 3714337 w 3714337"/>
              <a:gd name="connsiteY23" fmla="*/ 333879 h 3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4337" h="339444">
                <a:moveTo>
                  <a:pt x="0" y="339444"/>
                </a:moveTo>
                <a:cubicBezTo>
                  <a:pt x="69850" y="307694"/>
                  <a:pt x="199681" y="195107"/>
                  <a:pt x="270097" y="158619"/>
                </a:cubicBezTo>
                <a:cubicBezTo>
                  <a:pt x="340513" y="122132"/>
                  <a:pt x="356457" y="129409"/>
                  <a:pt x="422497" y="120519"/>
                </a:cubicBezTo>
                <a:cubicBezTo>
                  <a:pt x="488537" y="111629"/>
                  <a:pt x="582517" y="106549"/>
                  <a:pt x="666337" y="105279"/>
                </a:cubicBezTo>
                <a:cubicBezTo>
                  <a:pt x="750157" y="104009"/>
                  <a:pt x="831437" y="107819"/>
                  <a:pt x="925417" y="112899"/>
                </a:cubicBezTo>
                <a:cubicBezTo>
                  <a:pt x="1019397" y="117979"/>
                  <a:pt x="1164177" y="134489"/>
                  <a:pt x="1230217" y="135759"/>
                </a:cubicBezTo>
                <a:cubicBezTo>
                  <a:pt x="1296257" y="137029"/>
                  <a:pt x="1278477" y="125599"/>
                  <a:pt x="1321657" y="120519"/>
                </a:cubicBezTo>
                <a:cubicBezTo>
                  <a:pt x="1364837" y="115439"/>
                  <a:pt x="1438497" y="101469"/>
                  <a:pt x="1489297" y="105279"/>
                </a:cubicBezTo>
                <a:cubicBezTo>
                  <a:pt x="1540097" y="109089"/>
                  <a:pt x="1579467" y="140839"/>
                  <a:pt x="1626457" y="143379"/>
                </a:cubicBezTo>
                <a:cubicBezTo>
                  <a:pt x="1673447" y="145919"/>
                  <a:pt x="1731867" y="120519"/>
                  <a:pt x="1771237" y="120519"/>
                </a:cubicBezTo>
                <a:cubicBezTo>
                  <a:pt x="1810607" y="120519"/>
                  <a:pt x="1828387" y="144649"/>
                  <a:pt x="1862677" y="143379"/>
                </a:cubicBezTo>
                <a:cubicBezTo>
                  <a:pt x="1896967" y="142109"/>
                  <a:pt x="1928717" y="101469"/>
                  <a:pt x="1976977" y="112899"/>
                </a:cubicBezTo>
                <a:cubicBezTo>
                  <a:pt x="2025237" y="124329"/>
                  <a:pt x="2098897" y="210689"/>
                  <a:pt x="2152237" y="211959"/>
                </a:cubicBezTo>
                <a:cubicBezTo>
                  <a:pt x="2205577" y="213229"/>
                  <a:pt x="2256377" y="137029"/>
                  <a:pt x="2297017" y="120519"/>
                </a:cubicBezTo>
                <a:cubicBezTo>
                  <a:pt x="2337657" y="104009"/>
                  <a:pt x="2396077" y="112899"/>
                  <a:pt x="2396077" y="112899"/>
                </a:cubicBezTo>
                <a:cubicBezTo>
                  <a:pt x="2446877" y="109089"/>
                  <a:pt x="2539587" y="91309"/>
                  <a:pt x="2601817" y="97659"/>
                </a:cubicBezTo>
                <a:cubicBezTo>
                  <a:pt x="2664047" y="104009"/>
                  <a:pt x="2718657" y="149729"/>
                  <a:pt x="2769457" y="150999"/>
                </a:cubicBezTo>
                <a:cubicBezTo>
                  <a:pt x="2820257" y="152269"/>
                  <a:pt x="2864707" y="128139"/>
                  <a:pt x="2906617" y="105279"/>
                </a:cubicBezTo>
                <a:cubicBezTo>
                  <a:pt x="2948527" y="82419"/>
                  <a:pt x="2990437" y="27809"/>
                  <a:pt x="3020917" y="13839"/>
                </a:cubicBezTo>
                <a:cubicBezTo>
                  <a:pt x="3051397" y="-131"/>
                  <a:pt x="3061557" y="-11561"/>
                  <a:pt x="3089497" y="21459"/>
                </a:cubicBezTo>
                <a:cubicBezTo>
                  <a:pt x="3117437" y="54479"/>
                  <a:pt x="3145377" y="168779"/>
                  <a:pt x="3188557" y="211959"/>
                </a:cubicBezTo>
                <a:cubicBezTo>
                  <a:pt x="3231737" y="255139"/>
                  <a:pt x="3288887" y="265299"/>
                  <a:pt x="3348577" y="280539"/>
                </a:cubicBezTo>
                <a:cubicBezTo>
                  <a:pt x="3408267" y="295779"/>
                  <a:pt x="3485737" y="294509"/>
                  <a:pt x="3546697" y="303399"/>
                </a:cubicBezTo>
                <a:cubicBezTo>
                  <a:pt x="3607657" y="312289"/>
                  <a:pt x="3660997" y="323084"/>
                  <a:pt x="3714337" y="333879"/>
                </a:cubicBezTo>
              </a:path>
            </a:pathLst>
          </a:custGeom>
          <a:solidFill>
            <a:srgbClr val="F3B7BD">
              <a:alpha val="85882"/>
            </a:srgbClr>
          </a:solidFill>
          <a:ln w="28575"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3120"/>
            <a:ext cx="335727" cy="53561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84824"/>
            <a:ext cx="709933" cy="6422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2246"/>
            <a:ext cx="662858" cy="6628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4028"/>
            <a:ext cx="660424" cy="5660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341"/>
            <a:ext cx="570911" cy="3806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694"/>
            <a:ext cx="228377" cy="4289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442"/>
            <a:ext cx="370956" cy="475681"/>
          </a:xfrm>
          <a:prstGeom prst="rect">
            <a:avLst/>
          </a:prstGeom>
        </p:spPr>
      </p:pic>
      <p:pic>
        <p:nvPicPr>
          <p:cNvPr id="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944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80323" y="74348"/>
            <a:ext cx="2031354" cy="769441"/>
            <a:chOff x="1885524" y="74348"/>
            <a:chExt cx="2031354" cy="769441"/>
          </a:xfrm>
        </p:grpSpPr>
        <p:sp>
          <p:nvSpPr>
            <p:cNvPr id="3" name="TextBox 2"/>
            <p:cNvSpPr txBox="1"/>
            <p:nvPr/>
          </p:nvSpPr>
          <p:spPr>
            <a:xfrm>
              <a:off x="2353630" y="224159"/>
              <a:ext cx="1563248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Devices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5524" y="74348"/>
              <a:ext cx="500458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</p:grpSp>
      <p:pic>
        <p:nvPicPr>
          <p:cNvPr id="1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0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3120"/>
            <a:ext cx="335727" cy="53561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84824"/>
            <a:ext cx="709933" cy="6422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2246"/>
            <a:ext cx="662858" cy="6628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4028"/>
            <a:ext cx="660424" cy="5660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341"/>
            <a:ext cx="570911" cy="3806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694"/>
            <a:ext cx="228377" cy="4289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442"/>
            <a:ext cx="370956" cy="475681"/>
          </a:xfrm>
          <a:prstGeom prst="rect">
            <a:avLst/>
          </a:prstGeom>
        </p:spPr>
      </p:pic>
      <p:pic>
        <p:nvPicPr>
          <p:cNvPr id="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944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80323" y="74348"/>
            <a:ext cx="2031354" cy="769441"/>
            <a:chOff x="1885524" y="74348"/>
            <a:chExt cx="2031354" cy="769441"/>
          </a:xfrm>
        </p:grpSpPr>
        <p:sp>
          <p:nvSpPr>
            <p:cNvPr id="3" name="TextBox 2"/>
            <p:cNvSpPr txBox="1"/>
            <p:nvPr/>
          </p:nvSpPr>
          <p:spPr>
            <a:xfrm>
              <a:off x="2353630" y="224159"/>
              <a:ext cx="1563248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Devices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5524" y="74348"/>
              <a:ext cx="500458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</p:grpSp>
      <p:pic>
        <p:nvPicPr>
          <p:cNvPr id="1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1B4CA10-E617-4D60-AB4E-B4E9F2F2D7B6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A81005-B271-44DD-9775-845374B6B3F1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E713EE9-2C3E-4CCA-9340-147670014CE1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17B655A-D9B4-4E39-BECC-688ADC025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A7C5354-68E2-4DDD-B0EB-C7C55F64F8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7254C6E-F15B-4756-AB86-8ED70235B2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ED31C279-0AC0-495A-B39F-A722AA833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E9B58D6-9403-4697-9613-16FD1FEFC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B9BDFBB-F3B7-4193-8003-F387C0894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6274217-A0CA-4986-8669-596136111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DC49C5C-0131-491B-B30F-FEBEC077C7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7190630-482B-476A-9470-F1DC39F07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75D1DEB-C137-4E28-9462-A582904E7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3DE0970-6D7E-4714-9160-4A63836C9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E127E33-C8D9-403C-A57A-DC751B808BAB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285EAD0-7158-4B22-89F6-3733AABAB49B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5BAE170-2F2F-49B8-A2D4-0E28445D98FB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F69A8EE-1663-46F7-BD0B-4E1AD2709890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0B0653-75F4-4ABF-8047-2B257359652D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2610EFD-C5BA-4F72-B419-2E95971EA568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DCD6E26-32DB-4174-AC95-D8ACC44B1161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8613DED-6380-4E73-9DBB-CCBC7C10759E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CAD9980-3C5A-4213-9057-162B9A7B597C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A499A4-6E05-4DD2-9D72-0B29DEA98AAE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47F8D-B206-4F0B-9B24-38DE6E3824D7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4FF5AE-17B2-4212-B0CC-FFA4BA68E0B3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06150EF-E478-451F-9175-FCB9FB9DF323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8F27B45-5303-4192-83FC-45C0EE251890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2A5B358-7A5B-44B0-9799-9BFAFF8BB3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EE53EDE-A187-43DF-A389-30C7C025F0FB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79FD30B-B497-4E5B-B216-723A96400723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83A12D3-F04E-4E09-9F22-165DB4EBDA64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DF5482-2304-4003-892C-68F010D32196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86454D-56AA-454F-8DFB-F295E0FB80AB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D845F8-F27A-487D-AC48-E7627A0561FB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2811A9-B19B-47B7-B537-621FBAF0BD00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15F39FD-20B7-4ABF-81FA-11488C121D5C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3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D38349DA-BB95-46C8-A25B-CA86241E07CB}"/>
              </a:ext>
            </a:extLst>
          </p:cNvPr>
          <p:cNvGrpSpPr/>
          <p:nvPr/>
        </p:nvGrpSpPr>
        <p:grpSpPr>
          <a:xfrm>
            <a:off x="3470172" y="831701"/>
            <a:ext cx="5789954" cy="5914991"/>
            <a:chOff x="4141501" y="831701"/>
            <a:chExt cx="5789954" cy="591499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B21C6A2-0D5F-46AA-A06B-69706CF63420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960895A-9513-4E6C-B733-BA2663F89C00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E5501EF-A9A2-4C5D-ACE6-71FC4DD230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480E118-BC37-429B-B713-69E5FA97B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746B115F-F251-41B5-8064-220EA43EF6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5BB2C74-0258-45C6-A960-2C8A10EF33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B8EA40EA-FF6C-42FE-B7D8-9776B2EE8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BAAAEF7-2146-4280-AD22-7A5F68D079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7C8E6CF2-4DD0-40AE-8694-0ED6BEDA6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9BC93486-0472-4E6D-898E-F87446351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24FCC1C-F05E-4DDB-9EE7-F0E185D44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DA0AA81-5787-4792-9747-77B5173C7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444968BB-BD52-4EF6-9AC5-742CF162C5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7D768EEF-307F-48B0-A56B-465797D7CA3A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42ADBCC-E351-475E-B98A-3AFE02C2A418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DF37C88-24C4-4ABF-8DC0-FE3805F42452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D0FC4CA6-FE5F-4AB7-98A9-F9ED86F4982B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D192092-FE53-42CF-8B91-877A87B2CDC4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843AA86D-8749-4C91-885C-349122822A0D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01ACEE32-070E-4AA8-8FA5-E76EEBD43D67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B4180A82-62FC-4D53-B7DD-2EC1AE8A274A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36F09D5B-B928-4BD1-831D-E4F922DA91E4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BA0DF63-E902-4972-8E7A-C54B737B4E8F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67B9E03-824B-43B5-A185-CAE51D43E1E6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F078ADA-C500-446A-BBA8-82C09954A9EB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76A95EC-D342-43B7-9F0D-B853073A4935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3F3EE87F-A1E9-4915-98AD-0F9854E2ABA3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286F609-7CA2-473B-9CBC-A2F29019CC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B13AFFD-BE71-4FFF-AC3D-955D90DEAE38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D2ADF1-4956-4EBC-9333-949774FD4AC9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6310FEA-9346-416C-9297-26FB085DE642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34985A2-E803-4174-ADEE-A2E404A9A779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1DEAD44-9503-4EBF-A3C5-0224A4653F2D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29B6D1-0A6F-42DB-BDD3-F3F6338742C8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528EE71-23FA-4FDD-8F3E-E3B4A4577C2B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DC46C3E-E045-4557-97F0-308BE250DFC5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8424" y="6565198"/>
            <a:ext cx="1293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Spring Surveys, MTM</a:t>
            </a:r>
          </a:p>
        </p:txBody>
      </p:sp>
      <p:sp>
        <p:nvSpPr>
          <p:cNvPr id="71" name="Isosceles Triangle 70"/>
          <p:cNvSpPr/>
          <p:nvPr/>
        </p:nvSpPr>
        <p:spPr>
          <a:xfrm rot="5400000">
            <a:off x="1866704" y="1059553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32990" y="957382"/>
            <a:ext cx="645250" cy="552740"/>
            <a:chOff x="2878137" y="1828801"/>
            <a:chExt cx="442913" cy="37941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79725" y="1830388"/>
              <a:ext cx="43973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878137" y="1828801"/>
              <a:ext cx="442913" cy="379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78137" y="1828801"/>
              <a:ext cx="442913" cy="301625"/>
            </a:xfrm>
            <a:custGeom>
              <a:avLst/>
              <a:gdLst>
                <a:gd name="T0" fmla="*/ 0 w 556"/>
                <a:gd name="T1" fmla="*/ 27 h 380"/>
                <a:gd name="T2" fmla="*/ 2 w 556"/>
                <a:gd name="T3" fmla="*/ 16 h 380"/>
                <a:gd name="T4" fmla="*/ 8 w 556"/>
                <a:gd name="T5" fmla="*/ 8 h 380"/>
                <a:gd name="T6" fmla="*/ 16 w 556"/>
                <a:gd name="T7" fmla="*/ 2 h 380"/>
                <a:gd name="T8" fmla="*/ 27 w 556"/>
                <a:gd name="T9" fmla="*/ 0 h 380"/>
                <a:gd name="T10" fmla="*/ 529 w 556"/>
                <a:gd name="T11" fmla="*/ 0 h 380"/>
                <a:gd name="T12" fmla="*/ 540 w 556"/>
                <a:gd name="T13" fmla="*/ 2 h 380"/>
                <a:gd name="T14" fmla="*/ 548 w 556"/>
                <a:gd name="T15" fmla="*/ 8 h 380"/>
                <a:gd name="T16" fmla="*/ 554 w 556"/>
                <a:gd name="T17" fmla="*/ 16 h 380"/>
                <a:gd name="T18" fmla="*/ 556 w 556"/>
                <a:gd name="T19" fmla="*/ 27 h 380"/>
                <a:gd name="T20" fmla="*/ 556 w 556"/>
                <a:gd name="T21" fmla="*/ 353 h 380"/>
                <a:gd name="T22" fmla="*/ 554 w 556"/>
                <a:gd name="T23" fmla="*/ 363 h 380"/>
                <a:gd name="T24" fmla="*/ 548 w 556"/>
                <a:gd name="T25" fmla="*/ 372 h 380"/>
                <a:gd name="T26" fmla="*/ 540 w 556"/>
                <a:gd name="T27" fmla="*/ 377 h 380"/>
                <a:gd name="T28" fmla="*/ 529 w 556"/>
                <a:gd name="T29" fmla="*/ 380 h 380"/>
                <a:gd name="T30" fmla="*/ 27 w 556"/>
                <a:gd name="T31" fmla="*/ 380 h 380"/>
                <a:gd name="T32" fmla="*/ 16 w 556"/>
                <a:gd name="T33" fmla="*/ 377 h 380"/>
                <a:gd name="T34" fmla="*/ 8 w 556"/>
                <a:gd name="T35" fmla="*/ 372 h 380"/>
                <a:gd name="T36" fmla="*/ 2 w 556"/>
                <a:gd name="T37" fmla="*/ 363 h 380"/>
                <a:gd name="T38" fmla="*/ 0 w 556"/>
                <a:gd name="T39" fmla="*/ 353 h 380"/>
                <a:gd name="T40" fmla="*/ 0 w 556"/>
                <a:gd name="T41" fmla="*/ 2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6" h="380">
                  <a:moveTo>
                    <a:pt x="0" y="27"/>
                  </a:move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529" y="0"/>
                  </a:lnTo>
                  <a:lnTo>
                    <a:pt x="540" y="2"/>
                  </a:lnTo>
                  <a:lnTo>
                    <a:pt x="548" y="8"/>
                  </a:lnTo>
                  <a:lnTo>
                    <a:pt x="554" y="16"/>
                  </a:lnTo>
                  <a:lnTo>
                    <a:pt x="556" y="27"/>
                  </a:lnTo>
                  <a:lnTo>
                    <a:pt x="556" y="353"/>
                  </a:lnTo>
                  <a:lnTo>
                    <a:pt x="554" y="363"/>
                  </a:lnTo>
                  <a:lnTo>
                    <a:pt x="548" y="372"/>
                  </a:lnTo>
                  <a:lnTo>
                    <a:pt x="540" y="377"/>
                  </a:lnTo>
                  <a:lnTo>
                    <a:pt x="529" y="380"/>
                  </a:lnTo>
                  <a:lnTo>
                    <a:pt x="27" y="380"/>
                  </a:lnTo>
                  <a:lnTo>
                    <a:pt x="16" y="377"/>
                  </a:lnTo>
                  <a:lnTo>
                    <a:pt x="8" y="372"/>
                  </a:lnTo>
                  <a:lnTo>
                    <a:pt x="2" y="363"/>
                  </a:lnTo>
                  <a:lnTo>
                    <a:pt x="0" y="35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28D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033713" y="2138363"/>
              <a:ext cx="144463" cy="69850"/>
            </a:xfrm>
            <a:custGeom>
              <a:avLst/>
              <a:gdLst>
                <a:gd name="T0" fmla="*/ 22 w 182"/>
                <a:gd name="T1" fmla="*/ 0 h 87"/>
                <a:gd name="T2" fmla="*/ 157 w 182"/>
                <a:gd name="T3" fmla="*/ 1 h 87"/>
                <a:gd name="T4" fmla="*/ 159 w 182"/>
                <a:gd name="T5" fmla="*/ 51 h 87"/>
                <a:gd name="T6" fmla="*/ 162 w 182"/>
                <a:gd name="T7" fmla="*/ 65 h 87"/>
                <a:gd name="T8" fmla="*/ 182 w 182"/>
                <a:gd name="T9" fmla="*/ 81 h 87"/>
                <a:gd name="T10" fmla="*/ 182 w 182"/>
                <a:gd name="T11" fmla="*/ 87 h 87"/>
                <a:gd name="T12" fmla="*/ 0 w 182"/>
                <a:gd name="T13" fmla="*/ 87 h 87"/>
                <a:gd name="T14" fmla="*/ 9 w 182"/>
                <a:gd name="T15" fmla="*/ 70 h 87"/>
                <a:gd name="T16" fmla="*/ 22 w 182"/>
                <a:gd name="T17" fmla="*/ 62 h 87"/>
                <a:gd name="T18" fmla="*/ 26 w 182"/>
                <a:gd name="T19" fmla="*/ 24 h 87"/>
                <a:gd name="T20" fmla="*/ 22 w 182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87">
                  <a:moveTo>
                    <a:pt x="22" y="0"/>
                  </a:moveTo>
                  <a:lnTo>
                    <a:pt x="157" y="1"/>
                  </a:lnTo>
                  <a:lnTo>
                    <a:pt x="159" y="51"/>
                  </a:lnTo>
                  <a:lnTo>
                    <a:pt x="162" y="65"/>
                  </a:lnTo>
                  <a:lnTo>
                    <a:pt x="182" y="81"/>
                  </a:lnTo>
                  <a:lnTo>
                    <a:pt x="182" y="87"/>
                  </a:lnTo>
                  <a:lnTo>
                    <a:pt x="0" y="87"/>
                  </a:lnTo>
                  <a:lnTo>
                    <a:pt x="9" y="70"/>
                  </a:lnTo>
                  <a:lnTo>
                    <a:pt x="22" y="62"/>
                  </a:lnTo>
                  <a:lnTo>
                    <a:pt x="26" y="2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28D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94013" y="1847850"/>
              <a:ext cx="412750" cy="231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1910"/>
            <a:ext cx="662858" cy="66285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84488"/>
            <a:ext cx="709933" cy="6422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57035" y="1491663"/>
            <a:ext cx="7465450" cy="354428"/>
            <a:chOff x="5536364" y="1491663"/>
            <a:chExt cx="7465450" cy="3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5536364" y="1491663"/>
              <a:ext cx="7465450" cy="354428"/>
              <a:chOff x="5140124" y="1755823"/>
              <a:chExt cx="7465450" cy="35442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140124" y="1987309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872979" y="1952584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0099680" y="1771697"/>
                <a:ext cx="1047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CF731F"/>
                    </a:solidFill>
                    <a:latin typeface="Century Gothic" panose="020B0502020202020204" pitchFamily="34" charset="0"/>
                  </a:rPr>
                  <a:t>89%/93%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146520" y="1755823"/>
                <a:ext cx="14590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CF731F"/>
                    </a:solidFill>
                    <a:latin typeface="Century Gothic" panose="020B0502020202020204" pitchFamily="34" charset="0"/>
                  </a:rPr>
                  <a:t>Desk/Laptop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612882" y="1992457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336782" y="1941657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147C13A-FE53-4BE0-BD69-A6D1BBEE6978}"/>
                  </a:ext>
                </a:extLst>
              </p:cNvPr>
              <p:cNvCxnSpPr/>
              <p:nvPr/>
            </p:nvCxnSpPr>
            <p:spPr>
              <a:xfrm>
                <a:off x="8091065" y="1964999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76363C7-FE0F-46FF-834C-0A101EBA3041}"/>
                  </a:ext>
                </a:extLst>
              </p:cNvPr>
              <p:cNvCxnSpPr/>
              <p:nvPr/>
            </p:nvCxnSpPr>
            <p:spPr>
              <a:xfrm>
                <a:off x="8805679" y="1952584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/>
            <p:cNvSpPr/>
            <p:nvPr/>
          </p:nvSpPr>
          <p:spPr>
            <a:xfrm>
              <a:off x="9950313" y="1516274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28D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pic>
        <p:nvPicPr>
          <p:cNvPr id="75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78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1866704" y="1084688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50802" y="1673459"/>
            <a:ext cx="229068" cy="429803"/>
            <a:chOff x="3135311" y="2235204"/>
            <a:chExt cx="153988" cy="28892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36900" y="2236788"/>
              <a:ext cx="15081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135311" y="2235204"/>
              <a:ext cx="153988" cy="288926"/>
            </a:xfrm>
            <a:custGeom>
              <a:avLst/>
              <a:gdLst>
                <a:gd name="T0" fmla="*/ 0 w 192"/>
                <a:gd name="T1" fmla="*/ 23 h 362"/>
                <a:gd name="T2" fmla="*/ 2 w 192"/>
                <a:gd name="T3" fmla="*/ 15 h 362"/>
                <a:gd name="T4" fmla="*/ 7 w 192"/>
                <a:gd name="T5" fmla="*/ 7 h 362"/>
                <a:gd name="T6" fmla="*/ 15 w 192"/>
                <a:gd name="T7" fmla="*/ 2 h 362"/>
                <a:gd name="T8" fmla="*/ 23 w 192"/>
                <a:gd name="T9" fmla="*/ 0 h 362"/>
                <a:gd name="T10" fmla="*/ 169 w 192"/>
                <a:gd name="T11" fmla="*/ 0 h 362"/>
                <a:gd name="T12" fmla="*/ 177 w 192"/>
                <a:gd name="T13" fmla="*/ 2 h 362"/>
                <a:gd name="T14" fmla="*/ 185 w 192"/>
                <a:gd name="T15" fmla="*/ 7 h 362"/>
                <a:gd name="T16" fmla="*/ 190 w 192"/>
                <a:gd name="T17" fmla="*/ 15 h 362"/>
                <a:gd name="T18" fmla="*/ 192 w 192"/>
                <a:gd name="T19" fmla="*/ 23 h 362"/>
                <a:gd name="T20" fmla="*/ 192 w 192"/>
                <a:gd name="T21" fmla="*/ 339 h 362"/>
                <a:gd name="T22" fmla="*/ 190 w 192"/>
                <a:gd name="T23" fmla="*/ 347 h 362"/>
                <a:gd name="T24" fmla="*/ 185 w 192"/>
                <a:gd name="T25" fmla="*/ 355 h 362"/>
                <a:gd name="T26" fmla="*/ 177 w 192"/>
                <a:gd name="T27" fmla="*/ 360 h 362"/>
                <a:gd name="T28" fmla="*/ 169 w 192"/>
                <a:gd name="T29" fmla="*/ 362 h 362"/>
                <a:gd name="T30" fmla="*/ 23 w 192"/>
                <a:gd name="T31" fmla="*/ 362 h 362"/>
                <a:gd name="T32" fmla="*/ 15 w 192"/>
                <a:gd name="T33" fmla="*/ 360 h 362"/>
                <a:gd name="T34" fmla="*/ 7 w 192"/>
                <a:gd name="T35" fmla="*/ 355 h 362"/>
                <a:gd name="T36" fmla="*/ 2 w 192"/>
                <a:gd name="T37" fmla="*/ 347 h 362"/>
                <a:gd name="T38" fmla="*/ 0 w 192"/>
                <a:gd name="T39" fmla="*/ 339 h 362"/>
                <a:gd name="T40" fmla="*/ 0 w 192"/>
                <a:gd name="T41" fmla="*/ 2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362">
                  <a:moveTo>
                    <a:pt x="0" y="23"/>
                  </a:move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169" y="0"/>
                  </a:lnTo>
                  <a:lnTo>
                    <a:pt x="177" y="2"/>
                  </a:lnTo>
                  <a:lnTo>
                    <a:pt x="185" y="7"/>
                  </a:lnTo>
                  <a:lnTo>
                    <a:pt x="190" y="15"/>
                  </a:lnTo>
                  <a:lnTo>
                    <a:pt x="192" y="23"/>
                  </a:lnTo>
                  <a:lnTo>
                    <a:pt x="192" y="339"/>
                  </a:lnTo>
                  <a:lnTo>
                    <a:pt x="190" y="347"/>
                  </a:lnTo>
                  <a:lnTo>
                    <a:pt x="185" y="355"/>
                  </a:lnTo>
                  <a:lnTo>
                    <a:pt x="177" y="360"/>
                  </a:lnTo>
                  <a:lnTo>
                    <a:pt x="169" y="362"/>
                  </a:lnTo>
                  <a:lnTo>
                    <a:pt x="23" y="362"/>
                  </a:lnTo>
                  <a:lnTo>
                    <a:pt x="15" y="360"/>
                  </a:lnTo>
                  <a:lnTo>
                    <a:pt x="7" y="355"/>
                  </a:lnTo>
                  <a:lnTo>
                    <a:pt x="2" y="347"/>
                  </a:lnTo>
                  <a:lnTo>
                    <a:pt x="0" y="33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289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00400" y="2489201"/>
              <a:ext cx="23813" cy="25400"/>
            </a:xfrm>
            <a:custGeom>
              <a:avLst/>
              <a:gdLst>
                <a:gd name="T0" fmla="*/ 0 w 29"/>
                <a:gd name="T1" fmla="*/ 15 h 30"/>
                <a:gd name="T2" fmla="*/ 1 w 29"/>
                <a:gd name="T3" fmla="*/ 8 h 30"/>
                <a:gd name="T4" fmla="*/ 4 w 29"/>
                <a:gd name="T5" fmla="*/ 4 h 30"/>
                <a:gd name="T6" fmla="*/ 8 w 29"/>
                <a:gd name="T7" fmla="*/ 1 h 30"/>
                <a:gd name="T8" fmla="*/ 15 w 29"/>
                <a:gd name="T9" fmla="*/ 0 h 30"/>
                <a:gd name="T10" fmla="*/ 20 w 29"/>
                <a:gd name="T11" fmla="*/ 1 h 30"/>
                <a:gd name="T12" fmla="*/ 24 w 29"/>
                <a:gd name="T13" fmla="*/ 4 h 30"/>
                <a:gd name="T14" fmla="*/ 27 w 29"/>
                <a:gd name="T15" fmla="*/ 8 h 30"/>
                <a:gd name="T16" fmla="*/ 29 w 29"/>
                <a:gd name="T17" fmla="*/ 15 h 30"/>
                <a:gd name="T18" fmla="*/ 27 w 29"/>
                <a:gd name="T19" fmla="*/ 21 h 30"/>
                <a:gd name="T20" fmla="*/ 24 w 29"/>
                <a:gd name="T21" fmla="*/ 25 h 30"/>
                <a:gd name="T22" fmla="*/ 20 w 29"/>
                <a:gd name="T23" fmla="*/ 28 h 30"/>
                <a:gd name="T24" fmla="*/ 15 w 29"/>
                <a:gd name="T25" fmla="*/ 30 h 30"/>
                <a:gd name="T26" fmla="*/ 8 w 29"/>
                <a:gd name="T27" fmla="*/ 28 h 30"/>
                <a:gd name="T28" fmla="*/ 4 w 29"/>
                <a:gd name="T29" fmla="*/ 25 h 30"/>
                <a:gd name="T30" fmla="*/ 1 w 29"/>
                <a:gd name="T31" fmla="*/ 21 h 30"/>
                <a:gd name="T32" fmla="*/ 0 w 29"/>
                <a:gd name="T3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289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200400" y="2489201"/>
              <a:ext cx="23813" cy="25400"/>
            </a:xfrm>
            <a:custGeom>
              <a:avLst/>
              <a:gdLst>
                <a:gd name="T0" fmla="*/ 0 w 29"/>
                <a:gd name="T1" fmla="*/ 15 h 30"/>
                <a:gd name="T2" fmla="*/ 1 w 29"/>
                <a:gd name="T3" fmla="*/ 8 h 30"/>
                <a:gd name="T4" fmla="*/ 4 w 29"/>
                <a:gd name="T5" fmla="*/ 4 h 30"/>
                <a:gd name="T6" fmla="*/ 8 w 29"/>
                <a:gd name="T7" fmla="*/ 1 h 30"/>
                <a:gd name="T8" fmla="*/ 15 w 29"/>
                <a:gd name="T9" fmla="*/ 0 h 30"/>
                <a:gd name="T10" fmla="*/ 20 w 29"/>
                <a:gd name="T11" fmla="*/ 1 h 30"/>
                <a:gd name="T12" fmla="*/ 24 w 29"/>
                <a:gd name="T13" fmla="*/ 4 h 30"/>
                <a:gd name="T14" fmla="*/ 27 w 29"/>
                <a:gd name="T15" fmla="*/ 8 h 30"/>
                <a:gd name="T16" fmla="*/ 29 w 29"/>
                <a:gd name="T17" fmla="*/ 15 h 30"/>
                <a:gd name="T18" fmla="*/ 27 w 29"/>
                <a:gd name="T19" fmla="*/ 21 h 30"/>
                <a:gd name="T20" fmla="*/ 24 w 29"/>
                <a:gd name="T21" fmla="*/ 25 h 30"/>
                <a:gd name="T22" fmla="*/ 20 w 29"/>
                <a:gd name="T23" fmla="*/ 28 h 30"/>
                <a:gd name="T24" fmla="*/ 15 w 29"/>
                <a:gd name="T25" fmla="*/ 30 h 30"/>
                <a:gd name="T26" fmla="*/ 8 w 29"/>
                <a:gd name="T27" fmla="*/ 28 h 30"/>
                <a:gd name="T28" fmla="*/ 4 w 29"/>
                <a:gd name="T29" fmla="*/ 25 h 30"/>
                <a:gd name="T30" fmla="*/ 1 w 29"/>
                <a:gd name="T31" fmla="*/ 21 h 30"/>
                <a:gd name="T32" fmla="*/ 0 w 29"/>
                <a:gd name="T3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1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251200" y="2243138"/>
              <a:ext cx="14288" cy="14288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5 h 17"/>
                <a:gd name="T4" fmla="*/ 2 w 17"/>
                <a:gd name="T5" fmla="*/ 3 h 17"/>
                <a:gd name="T6" fmla="*/ 4 w 17"/>
                <a:gd name="T7" fmla="*/ 0 h 17"/>
                <a:gd name="T8" fmla="*/ 8 w 17"/>
                <a:gd name="T9" fmla="*/ 0 h 17"/>
                <a:gd name="T10" fmla="*/ 11 w 17"/>
                <a:gd name="T11" fmla="*/ 0 h 17"/>
                <a:gd name="T12" fmla="*/ 14 w 17"/>
                <a:gd name="T13" fmla="*/ 3 h 17"/>
                <a:gd name="T14" fmla="*/ 16 w 17"/>
                <a:gd name="T15" fmla="*/ 5 h 17"/>
                <a:gd name="T16" fmla="*/ 17 w 17"/>
                <a:gd name="T17" fmla="*/ 9 h 17"/>
                <a:gd name="T18" fmla="*/ 16 w 17"/>
                <a:gd name="T19" fmla="*/ 12 h 17"/>
                <a:gd name="T20" fmla="*/ 14 w 17"/>
                <a:gd name="T21" fmla="*/ 14 h 17"/>
                <a:gd name="T22" fmla="*/ 11 w 17"/>
                <a:gd name="T23" fmla="*/ 16 h 17"/>
                <a:gd name="T24" fmla="*/ 8 w 17"/>
                <a:gd name="T25" fmla="*/ 17 h 17"/>
                <a:gd name="T26" fmla="*/ 4 w 17"/>
                <a:gd name="T27" fmla="*/ 16 h 17"/>
                <a:gd name="T28" fmla="*/ 2 w 17"/>
                <a:gd name="T29" fmla="*/ 14 h 17"/>
                <a:gd name="T30" fmla="*/ 0 w 17"/>
                <a:gd name="T31" fmla="*/ 12 h 17"/>
                <a:gd name="T32" fmla="*/ 0 w 17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151188" y="2259015"/>
              <a:ext cx="123825" cy="2143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155948" y="2263778"/>
              <a:ext cx="112714" cy="2063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0922"/>
            <a:ext cx="709933" cy="64228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133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73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ECB82A7-F0CE-4D14-886A-DEC921635A96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2EF440-E867-49AF-A763-7C288E9F4F52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3B92DF6-669E-4CAD-933A-C63A662EA12B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6850BB3E-D158-4EF1-A939-EE1CB9717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1B9A661E-1B94-4DDC-8147-0FC0DD726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5A84E4E-74E5-4A97-B386-8432AECD2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FEB77D-7C36-4133-9301-DCE83023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F61B61B-3BAF-4A1C-A7B0-B5B9D37EF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DD03215F-3913-413D-B534-18A879086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3328BF5E-FEFF-48C2-9E19-2549FD92AE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E701C77-1D28-4AE9-B5EB-2B1F419C6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BA6D5540-73D7-44B2-951A-4E22F9993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60DE2F5A-AFAA-478D-95DC-D2EC16E62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4CB5AA70-E6C4-45D8-AE1D-C0AF9F45F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F5F7F9C-5B46-4E84-BD41-1957CA49C995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5D6CC51-64EF-4B79-93E2-C01929FDFA12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0CC99166-3A66-4D72-BD12-88C462A0B85D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670CB668-4C6B-4CFE-A25C-09471EB85622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96D630CD-283F-4BD2-81FA-D82CFCA59F13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624E830-AD75-46A7-8C36-84627FA1A04A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9EBFC06E-4A83-434A-874C-395E2B4FA3DF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0F1D017-3A8B-4D68-A246-6678C5DA1B2B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39BEF2F-FE49-44B2-A771-7EA84502FCB1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020162-313C-44BD-90AC-FB60C45B8DB5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05781F-A3BE-4761-A61E-2E7E98E12C4B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C2B4042-4C77-4C5D-AF0D-D9F7908E4072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8C8857-C2B0-4A0B-A216-A5B568E29E8A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553CAA05-8F48-41D3-A276-B508C94E483E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2727239-C436-4C41-BDFB-505774C69B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149A61E-E512-4EFF-BA8F-211E44B2A7DB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5189F1D-1653-4364-9B9E-4C1BDCD6EB18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DC98155-FD96-4446-AC95-10C5F7B9B666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2BC3E80-FEA1-47FB-8F36-E8B54AF4EEC1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CEF7F49-6D78-4F7B-8D36-A3D5D3C404E9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7B8D427-F173-4E49-AD32-005F3D939011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C3753BB-0702-4904-B7EE-5122666A0990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200D2CE-8387-41FA-A870-BEF1DF4CE323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3913" y="1399182"/>
            <a:ext cx="7569550" cy="1784153"/>
            <a:chOff x="5035244" y="1399182"/>
            <a:chExt cx="7569550" cy="1784153"/>
          </a:xfrm>
        </p:grpSpPr>
        <p:grpSp>
          <p:nvGrpSpPr>
            <p:cNvPr id="28" name="Group 27"/>
            <p:cNvGrpSpPr/>
            <p:nvPr/>
          </p:nvGrpSpPr>
          <p:grpSpPr>
            <a:xfrm>
              <a:off x="5035244" y="1722965"/>
              <a:ext cx="7569550" cy="1460370"/>
              <a:chOff x="4639004" y="1987125"/>
              <a:chExt cx="7569550" cy="146037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4639004" y="3447495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376978" y="2994104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9610621" y="1987125"/>
                <a:ext cx="1047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72891F"/>
                    </a:solidFill>
                    <a:latin typeface="Century Gothic" panose="020B0502020202020204" pitchFamily="34" charset="0"/>
                  </a:rPr>
                  <a:t>84%/95%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0762324" y="1987581"/>
                <a:ext cx="1446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A632B"/>
                    </a:solidFill>
                    <a:latin typeface="Century Gothic" panose="020B0502020202020204" pitchFamily="34" charset="0"/>
                  </a:rPr>
                  <a:t>Smart Phone</a:t>
                </a: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6097901" y="2716470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828151" y="2516445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382AEA5-607A-4FE8-8D43-1365C645B24E}"/>
                  </a:ext>
                </a:extLst>
              </p:cNvPr>
              <p:cNvCxnSpPr/>
              <p:nvPr/>
            </p:nvCxnSpPr>
            <p:spPr>
              <a:xfrm>
                <a:off x="7559671" y="2384365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B8C481E-3224-428B-80B2-73B0306F4728}"/>
                  </a:ext>
                </a:extLst>
              </p:cNvPr>
              <p:cNvCxnSpPr/>
              <p:nvPr/>
            </p:nvCxnSpPr>
            <p:spPr>
              <a:xfrm>
                <a:off x="8302381" y="2189523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9435741" y="1399182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2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4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3.54167E-6 0.10047 " pathEditMode="relative" rAng="0" ptsTypes="AA" p14:bounceEnd="46000">
                                          <p:cBhvr>
                                            <p:cTn id="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3.54167E-6 0.10047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1749282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0922"/>
            <a:ext cx="709933" cy="642286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2376635" y="2215790"/>
            <a:ext cx="364686" cy="466891"/>
            <a:chOff x="3736976" y="2771776"/>
            <a:chExt cx="249237" cy="319087"/>
          </a:xfrm>
        </p:grpSpPr>
        <p:sp>
          <p:nvSpPr>
            <p:cNvPr id="1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38563" y="2773363"/>
              <a:ext cx="24606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/>
            <p:cNvSpPr>
              <a:spLocks/>
            </p:cNvSpPr>
            <p:nvPr/>
          </p:nvSpPr>
          <p:spPr bwMode="auto">
            <a:xfrm>
              <a:off x="3736976" y="2771776"/>
              <a:ext cx="249237" cy="319087"/>
            </a:xfrm>
            <a:custGeom>
              <a:avLst/>
              <a:gdLst>
                <a:gd name="T0" fmla="*/ 0 w 312"/>
                <a:gd name="T1" fmla="*/ 11 h 400"/>
                <a:gd name="T2" fmla="*/ 1 w 312"/>
                <a:gd name="T3" fmla="*/ 7 h 400"/>
                <a:gd name="T4" fmla="*/ 3 w 312"/>
                <a:gd name="T5" fmla="*/ 3 h 400"/>
                <a:gd name="T6" fmla="*/ 7 w 312"/>
                <a:gd name="T7" fmla="*/ 1 h 400"/>
                <a:gd name="T8" fmla="*/ 10 w 312"/>
                <a:gd name="T9" fmla="*/ 0 h 400"/>
                <a:gd name="T10" fmla="*/ 302 w 312"/>
                <a:gd name="T11" fmla="*/ 0 h 400"/>
                <a:gd name="T12" fmla="*/ 306 w 312"/>
                <a:gd name="T13" fmla="*/ 1 h 400"/>
                <a:gd name="T14" fmla="*/ 309 w 312"/>
                <a:gd name="T15" fmla="*/ 3 h 400"/>
                <a:gd name="T16" fmla="*/ 311 w 312"/>
                <a:gd name="T17" fmla="*/ 7 h 400"/>
                <a:gd name="T18" fmla="*/ 312 w 312"/>
                <a:gd name="T19" fmla="*/ 11 h 400"/>
                <a:gd name="T20" fmla="*/ 312 w 312"/>
                <a:gd name="T21" fmla="*/ 389 h 400"/>
                <a:gd name="T22" fmla="*/ 311 w 312"/>
                <a:gd name="T23" fmla="*/ 394 h 400"/>
                <a:gd name="T24" fmla="*/ 309 w 312"/>
                <a:gd name="T25" fmla="*/ 397 h 400"/>
                <a:gd name="T26" fmla="*/ 306 w 312"/>
                <a:gd name="T27" fmla="*/ 399 h 400"/>
                <a:gd name="T28" fmla="*/ 302 w 312"/>
                <a:gd name="T29" fmla="*/ 400 h 400"/>
                <a:gd name="T30" fmla="*/ 10 w 312"/>
                <a:gd name="T31" fmla="*/ 400 h 400"/>
                <a:gd name="T32" fmla="*/ 7 w 312"/>
                <a:gd name="T33" fmla="*/ 399 h 400"/>
                <a:gd name="T34" fmla="*/ 3 w 312"/>
                <a:gd name="T35" fmla="*/ 397 h 400"/>
                <a:gd name="T36" fmla="*/ 1 w 312"/>
                <a:gd name="T37" fmla="*/ 394 h 400"/>
                <a:gd name="T38" fmla="*/ 0 w 312"/>
                <a:gd name="T39" fmla="*/ 389 h 400"/>
                <a:gd name="T40" fmla="*/ 0 w 312"/>
                <a:gd name="T41" fmla="*/ 1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400">
                  <a:moveTo>
                    <a:pt x="0" y="11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6" y="1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2" y="11"/>
                  </a:lnTo>
                  <a:lnTo>
                    <a:pt x="312" y="389"/>
                  </a:lnTo>
                  <a:lnTo>
                    <a:pt x="311" y="394"/>
                  </a:lnTo>
                  <a:lnTo>
                    <a:pt x="309" y="397"/>
                  </a:lnTo>
                  <a:lnTo>
                    <a:pt x="306" y="399"/>
                  </a:lnTo>
                  <a:lnTo>
                    <a:pt x="302" y="400"/>
                  </a:lnTo>
                  <a:lnTo>
                    <a:pt x="10" y="400"/>
                  </a:lnTo>
                  <a:lnTo>
                    <a:pt x="7" y="399"/>
                  </a:lnTo>
                  <a:lnTo>
                    <a:pt x="3" y="397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3763963" y="2800350"/>
              <a:ext cx="195262" cy="265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7"/>
            <p:cNvSpPr>
              <a:spLocks noChangeShapeType="1"/>
            </p:cNvSpPr>
            <p:nvPr/>
          </p:nvSpPr>
          <p:spPr bwMode="auto">
            <a:xfrm>
              <a:off x="3838575" y="3076575"/>
              <a:ext cx="46037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3854450" y="2779713"/>
              <a:ext cx="14287" cy="14287"/>
            </a:xfrm>
            <a:custGeom>
              <a:avLst/>
              <a:gdLst>
                <a:gd name="T0" fmla="*/ 0 w 16"/>
                <a:gd name="T1" fmla="*/ 9 h 17"/>
                <a:gd name="T2" fmla="*/ 0 w 16"/>
                <a:gd name="T3" fmla="*/ 5 h 17"/>
                <a:gd name="T4" fmla="*/ 2 w 16"/>
                <a:gd name="T5" fmla="*/ 3 h 17"/>
                <a:gd name="T6" fmla="*/ 4 w 16"/>
                <a:gd name="T7" fmla="*/ 0 h 17"/>
                <a:gd name="T8" fmla="*/ 8 w 16"/>
                <a:gd name="T9" fmla="*/ 0 h 17"/>
                <a:gd name="T10" fmla="*/ 11 w 16"/>
                <a:gd name="T11" fmla="*/ 0 h 17"/>
                <a:gd name="T12" fmla="*/ 13 w 16"/>
                <a:gd name="T13" fmla="*/ 3 h 17"/>
                <a:gd name="T14" fmla="*/ 15 w 16"/>
                <a:gd name="T15" fmla="*/ 5 h 17"/>
                <a:gd name="T16" fmla="*/ 16 w 16"/>
                <a:gd name="T17" fmla="*/ 9 h 17"/>
                <a:gd name="T18" fmla="*/ 15 w 16"/>
                <a:gd name="T19" fmla="*/ 12 h 17"/>
                <a:gd name="T20" fmla="*/ 13 w 16"/>
                <a:gd name="T21" fmla="*/ 14 h 17"/>
                <a:gd name="T22" fmla="*/ 11 w 16"/>
                <a:gd name="T23" fmla="*/ 16 h 17"/>
                <a:gd name="T24" fmla="*/ 8 w 16"/>
                <a:gd name="T25" fmla="*/ 17 h 17"/>
                <a:gd name="T26" fmla="*/ 4 w 16"/>
                <a:gd name="T27" fmla="*/ 16 h 17"/>
                <a:gd name="T28" fmla="*/ 2 w 16"/>
                <a:gd name="T29" fmla="*/ 14 h 17"/>
                <a:gd name="T30" fmla="*/ 0 w 16"/>
                <a:gd name="T31" fmla="*/ 12 h 17"/>
                <a:gd name="T32" fmla="*/ 0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378956" y="2219839"/>
            <a:ext cx="360755" cy="462600"/>
            <a:chOff x="3184571" y="3161880"/>
            <a:chExt cx="360755" cy="462600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4571" y="3161880"/>
              <a:ext cx="360755" cy="462600"/>
            </a:xfrm>
            <a:prstGeom prst="rect">
              <a:avLst/>
            </a:prstGeom>
          </p:spPr>
        </p:pic>
        <p:sp>
          <p:nvSpPr>
            <p:cNvPr id="155" name="Rectangle 154"/>
            <p:cNvSpPr/>
            <p:nvPr/>
          </p:nvSpPr>
          <p:spPr>
            <a:xfrm>
              <a:off x="3223457" y="3202874"/>
              <a:ext cx="282999" cy="38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0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85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2AD3552-356E-4BC0-8A55-050019BBCE74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1DF2C3F2-F36F-4224-826F-111CBF80BB67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D3F9ED6A-715C-40EC-B2ED-9D4C2BDB68EF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82A1A616-A33C-4960-B23B-56128E242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B1BC6F4B-D63C-49F7-83EF-24CAB82A6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25ED5965-8B89-407C-953E-56B7E25561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956EA87B-1AFD-442A-8248-7466A8373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8E695D68-A0DA-45ED-A2DD-07A081994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2949B71E-F52A-4744-B333-E30B6B03A4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375567FE-D34F-4868-9163-65D9921F6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1DA31866-1A89-4328-8893-EDC3C2B374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8CFB2892-D640-4204-9564-3DB8473587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851A1174-5637-47D3-97FB-FA95C7D96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521DB855-662C-4CB9-935A-4CD6167DD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4B3DACF9-3A9D-4B7B-93AE-C1E4E9DC063D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D16FF4A6-4555-4A84-8164-556263EB9F72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9CCDE2A4-6E2A-4FE5-836F-336A4EEF476F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68CA2B18-4941-46B8-AE29-E0FD7F3DB979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0C895163-5251-4EE7-BD44-BE6888545C1A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981B468F-D044-4AB7-AA18-51EFEE483587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DF6FC362-1993-43E5-96C1-5FC1630BCC09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341C6F73-2AE9-4BB2-B432-BA30BD0B4D99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9EBB79E1-8130-49DA-ACC6-48C01368688D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149635D1-D5F0-447B-BB3D-060B065667CE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71731DA-AB0F-407C-AE7B-C744CD1A9908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D74E4783-D15A-443E-8F8D-3CB9A92AEB4C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4FF1BAF9-8A80-43CF-8F2D-340C6B2DBDE7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4F8E730A-DADB-4C8C-B557-572362336188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464D3565-5D49-4DEE-8057-A0A49DB55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C3C9E799-AFEE-42C7-B2D8-2C464CCB4E53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EAAC385A-990A-4724-ACC5-C18DE18CF187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BBB463AC-48E4-4B71-A111-5670C49CA3EA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D98DD05D-42EC-43A9-951A-181BDE2E494D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B1D95E0-5425-4394-946D-FB21DB46DAD7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323CE20D-DEFF-4201-B4B4-4860A15330F6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11CB272B-8F08-4C2F-ADBB-3C8A6F20647C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C23EA5F-A05D-4709-9CF1-E541C13B8008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75632" y="3251304"/>
            <a:ext cx="6820542" cy="995803"/>
            <a:chOff x="4662299" y="3515464"/>
            <a:chExt cx="6820542" cy="995803"/>
          </a:xfrm>
        </p:grpSpPr>
        <p:sp>
          <p:nvSpPr>
            <p:cNvPr id="126" name="Rectangle 125"/>
            <p:cNvSpPr/>
            <p:nvPr/>
          </p:nvSpPr>
          <p:spPr>
            <a:xfrm>
              <a:off x="4662299" y="4446830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385499" y="399701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687430" y="3515464"/>
              <a:ext cx="795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610436" y="3515464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57%/48%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18447" y="3833863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843208" y="373705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9057992" y="4092251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47D7659-8052-4BB0-9AEF-5641DB62DB37}"/>
                </a:ext>
              </a:extLst>
            </p:cNvPr>
            <p:cNvSpPr/>
            <p:nvPr/>
          </p:nvSpPr>
          <p:spPr>
            <a:xfrm>
              <a:off x="7574728" y="363545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BDDB2AF-9FAE-4AEF-8200-0C62AE4F72B6}"/>
                </a:ext>
              </a:extLst>
            </p:cNvPr>
            <p:cNvSpPr/>
            <p:nvPr/>
          </p:nvSpPr>
          <p:spPr>
            <a:xfrm>
              <a:off x="8329015" y="3625811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22222E-6 L 3.54167E-6 0.08634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3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22222E-6 L 3.54167E-6 0.08634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3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</p:bldLst>
      </p:timing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13288" y="2840829"/>
            <a:ext cx="685178" cy="3166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76635" y="2215885"/>
            <a:ext cx="364686" cy="466891"/>
            <a:chOff x="3736976" y="2771776"/>
            <a:chExt cx="249237" cy="3190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38563" y="2773363"/>
              <a:ext cx="24606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36976" y="2771776"/>
              <a:ext cx="249237" cy="319087"/>
            </a:xfrm>
            <a:custGeom>
              <a:avLst/>
              <a:gdLst>
                <a:gd name="T0" fmla="*/ 0 w 312"/>
                <a:gd name="T1" fmla="*/ 11 h 400"/>
                <a:gd name="T2" fmla="*/ 1 w 312"/>
                <a:gd name="T3" fmla="*/ 7 h 400"/>
                <a:gd name="T4" fmla="*/ 3 w 312"/>
                <a:gd name="T5" fmla="*/ 3 h 400"/>
                <a:gd name="T6" fmla="*/ 7 w 312"/>
                <a:gd name="T7" fmla="*/ 1 h 400"/>
                <a:gd name="T8" fmla="*/ 10 w 312"/>
                <a:gd name="T9" fmla="*/ 0 h 400"/>
                <a:gd name="T10" fmla="*/ 302 w 312"/>
                <a:gd name="T11" fmla="*/ 0 h 400"/>
                <a:gd name="T12" fmla="*/ 306 w 312"/>
                <a:gd name="T13" fmla="*/ 1 h 400"/>
                <a:gd name="T14" fmla="*/ 309 w 312"/>
                <a:gd name="T15" fmla="*/ 3 h 400"/>
                <a:gd name="T16" fmla="*/ 311 w 312"/>
                <a:gd name="T17" fmla="*/ 7 h 400"/>
                <a:gd name="T18" fmla="*/ 312 w 312"/>
                <a:gd name="T19" fmla="*/ 11 h 400"/>
                <a:gd name="T20" fmla="*/ 312 w 312"/>
                <a:gd name="T21" fmla="*/ 389 h 400"/>
                <a:gd name="T22" fmla="*/ 311 w 312"/>
                <a:gd name="T23" fmla="*/ 394 h 400"/>
                <a:gd name="T24" fmla="*/ 309 w 312"/>
                <a:gd name="T25" fmla="*/ 397 h 400"/>
                <a:gd name="T26" fmla="*/ 306 w 312"/>
                <a:gd name="T27" fmla="*/ 399 h 400"/>
                <a:gd name="T28" fmla="*/ 302 w 312"/>
                <a:gd name="T29" fmla="*/ 400 h 400"/>
                <a:gd name="T30" fmla="*/ 10 w 312"/>
                <a:gd name="T31" fmla="*/ 400 h 400"/>
                <a:gd name="T32" fmla="*/ 7 w 312"/>
                <a:gd name="T33" fmla="*/ 399 h 400"/>
                <a:gd name="T34" fmla="*/ 3 w 312"/>
                <a:gd name="T35" fmla="*/ 397 h 400"/>
                <a:gd name="T36" fmla="*/ 1 w 312"/>
                <a:gd name="T37" fmla="*/ 394 h 400"/>
                <a:gd name="T38" fmla="*/ 0 w 312"/>
                <a:gd name="T39" fmla="*/ 389 h 400"/>
                <a:gd name="T40" fmla="*/ 0 w 312"/>
                <a:gd name="T41" fmla="*/ 1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400">
                  <a:moveTo>
                    <a:pt x="0" y="11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6" y="1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2" y="11"/>
                  </a:lnTo>
                  <a:lnTo>
                    <a:pt x="312" y="389"/>
                  </a:lnTo>
                  <a:lnTo>
                    <a:pt x="311" y="394"/>
                  </a:lnTo>
                  <a:lnTo>
                    <a:pt x="309" y="397"/>
                  </a:lnTo>
                  <a:lnTo>
                    <a:pt x="306" y="399"/>
                  </a:lnTo>
                  <a:lnTo>
                    <a:pt x="302" y="400"/>
                  </a:lnTo>
                  <a:lnTo>
                    <a:pt x="10" y="400"/>
                  </a:lnTo>
                  <a:lnTo>
                    <a:pt x="7" y="399"/>
                  </a:lnTo>
                  <a:lnTo>
                    <a:pt x="3" y="397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63963" y="2800350"/>
              <a:ext cx="195262" cy="265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38575" y="3076575"/>
              <a:ext cx="46037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854450" y="2779713"/>
              <a:ext cx="14287" cy="14287"/>
            </a:xfrm>
            <a:custGeom>
              <a:avLst/>
              <a:gdLst>
                <a:gd name="T0" fmla="*/ 0 w 16"/>
                <a:gd name="T1" fmla="*/ 9 h 17"/>
                <a:gd name="T2" fmla="*/ 0 w 16"/>
                <a:gd name="T3" fmla="*/ 5 h 17"/>
                <a:gd name="T4" fmla="*/ 2 w 16"/>
                <a:gd name="T5" fmla="*/ 3 h 17"/>
                <a:gd name="T6" fmla="*/ 4 w 16"/>
                <a:gd name="T7" fmla="*/ 0 h 17"/>
                <a:gd name="T8" fmla="*/ 8 w 16"/>
                <a:gd name="T9" fmla="*/ 0 h 17"/>
                <a:gd name="T10" fmla="*/ 11 w 16"/>
                <a:gd name="T11" fmla="*/ 0 h 17"/>
                <a:gd name="T12" fmla="*/ 13 w 16"/>
                <a:gd name="T13" fmla="*/ 3 h 17"/>
                <a:gd name="T14" fmla="*/ 15 w 16"/>
                <a:gd name="T15" fmla="*/ 5 h 17"/>
                <a:gd name="T16" fmla="*/ 16 w 16"/>
                <a:gd name="T17" fmla="*/ 9 h 17"/>
                <a:gd name="T18" fmla="*/ 15 w 16"/>
                <a:gd name="T19" fmla="*/ 12 h 17"/>
                <a:gd name="T20" fmla="*/ 13 w 16"/>
                <a:gd name="T21" fmla="*/ 14 h 17"/>
                <a:gd name="T22" fmla="*/ 11 w 16"/>
                <a:gd name="T23" fmla="*/ 16 h 17"/>
                <a:gd name="T24" fmla="*/ 8 w 16"/>
                <a:gd name="T25" fmla="*/ 17 h 17"/>
                <a:gd name="T26" fmla="*/ 4 w 16"/>
                <a:gd name="T27" fmla="*/ 16 h 17"/>
                <a:gd name="T28" fmla="*/ 2 w 16"/>
                <a:gd name="T29" fmla="*/ 14 h 17"/>
                <a:gd name="T30" fmla="*/ 0 w 16"/>
                <a:gd name="T31" fmla="*/ 12 h 17"/>
                <a:gd name="T32" fmla="*/ 0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2700" y="6565198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MTM, * </a:t>
            </a:r>
            <a:r>
              <a:rPr lang="en-US" sz="900" dirty="0" err="1">
                <a:latin typeface="Century Gothic" panose="020B0502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</a:rPr>
              <a:t> by PHD Canada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2324512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313"/>
            <a:ext cx="335727" cy="53561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8370"/>
            <a:ext cx="709933" cy="64228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439"/>
            <a:ext cx="662858" cy="66285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221"/>
            <a:ext cx="660424" cy="56607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887"/>
            <a:ext cx="228377" cy="428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78956" y="2219934"/>
            <a:ext cx="360755" cy="462600"/>
            <a:chOff x="3184571" y="3161880"/>
            <a:chExt cx="360755" cy="462600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4571" y="3161880"/>
              <a:ext cx="360755" cy="462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23457" y="3202874"/>
              <a:ext cx="282999" cy="38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534"/>
            <a:ext cx="570911" cy="380608"/>
          </a:xfrm>
          <a:prstGeom prst="rect">
            <a:avLst/>
          </a:prstGeom>
        </p:spPr>
      </p:pic>
      <p:sp>
        <p:nvSpPr>
          <p:cNvPr id="121" name="AutoShape 3"/>
          <p:cNvSpPr>
            <a:spLocks noChangeAspect="1" noChangeArrowheads="1" noTextEdit="1"/>
          </p:cNvSpPr>
          <p:nvPr/>
        </p:nvSpPr>
        <p:spPr bwMode="auto">
          <a:xfrm>
            <a:off x="2236437" y="2636876"/>
            <a:ext cx="798437" cy="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137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TextBox 246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95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4"/>
          <p:cNvGrpSpPr>
            <a:grpSpLocks noChangeAspect="1"/>
          </p:cNvGrpSpPr>
          <p:nvPr/>
        </p:nvGrpSpPr>
        <p:grpSpPr bwMode="auto">
          <a:xfrm>
            <a:off x="2168303" y="2695563"/>
            <a:ext cx="798513" cy="698499"/>
            <a:chOff x="235" y="1881"/>
            <a:chExt cx="503" cy="440"/>
          </a:xfrm>
        </p:grpSpPr>
        <p:sp>
          <p:nvSpPr>
            <p:cNvPr id="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D340738-28CF-4A8D-BAB8-54B235F863E5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12ED341-0291-4CEA-9EF7-979F7D6DBF2E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54EF84A-B577-404D-968C-BB1AA2F94CE0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02C31A82-A21E-4810-ABC2-D11DCB350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C4A3776E-4F7F-42B7-B758-3D48842D0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744DA94-BE19-4173-9C9C-BFFFD638F3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6FC8377B-11E6-41C0-8D35-200BE6520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0329FBC1-A566-4C73-9749-1C42B02C9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8E89946-D098-4610-AFBE-8D8594820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F0B3A1D2-407E-4E95-8B36-2C1705C69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993874C7-1113-44DC-81EE-64FB4C0971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09F6976A-30AD-4FFE-9EAC-68159CFA2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5C97262B-AECA-4113-81F6-B380A7EF3D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8EF07B35-5A73-4D64-B13F-DC74CA5CB1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C698632-7E8E-4509-B5BD-A5E91DCCD500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215A9D3-7AAE-4535-AB7B-04DF85F585C4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5D616C8-2AC3-4281-ADBE-E68A787B329B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558D987D-9D29-4878-991B-FD62DC8698E3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8F6CABE-2E37-46E6-8B1B-67214BF49C89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8986E4E0-5C26-4F5C-B79F-6957D0115F41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C6D3113-1EB6-42D2-928A-E189020D5790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AC358623-8B24-4BE0-8C48-2C8E4EAD9DB8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A0D9BD89-B3DA-48D4-983A-A8CBBA29327E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B0C89E2-E0AC-4338-90E2-6B4EF7787C8F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F627863-1911-41AF-B2E7-9A45736A2D38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CC7C580-5D71-4B7F-8AE9-149372CB1C6F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F490B17-8F8B-487F-AA0D-C603BA37CDB7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F963115-8572-475C-B48D-50A214780F7C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78860B9-4144-4CBC-A25A-55588B19B4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26EE215-2609-4636-B963-8A2F24732DA7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673DBF4-EEDF-48E7-8624-7F8A2BB8AE74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EEB5630-CD83-453E-BF9F-DC0DC7B089D0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E19183A-F699-417B-8B50-1C0C65BA2187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7D73FA3-8764-46B1-92A1-2680F758AA98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762AB4E-C3B6-49D6-9305-B375FD604814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F6F840D-D721-4C3D-8BAE-A06AC820807A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BB880B-774E-46BF-A650-6E4CD1134516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384627" y="3402747"/>
            <a:ext cx="7211250" cy="1540198"/>
            <a:chOff x="4636569" y="3666907"/>
            <a:chExt cx="7211250" cy="154019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4636569" y="5207105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370694" y="4813476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9574250" y="3674069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56%/56%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722190" y="3666907"/>
              <a:ext cx="11256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Smart TV*</a:t>
              </a:r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6113256" y="456871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/>
            <p:cNvSpPr/>
            <p:nvPr/>
          </p:nvSpPr>
          <p:spPr>
            <a:xfrm>
              <a:off x="9020039" y="3716661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824457" y="432487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0074DD2-CA11-41F7-AA98-B9DBA7954CB4}"/>
                </a:ext>
              </a:extLst>
            </p:cNvPr>
            <p:cNvCxnSpPr/>
            <p:nvPr/>
          </p:nvCxnSpPr>
          <p:spPr>
            <a:xfrm>
              <a:off x="7576297" y="405197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F2A0A2F-A1DA-4264-8305-247250AEB1EA}"/>
                </a:ext>
              </a:extLst>
            </p:cNvPr>
            <p:cNvCxnSpPr/>
            <p:nvPr/>
          </p:nvCxnSpPr>
          <p:spPr>
            <a:xfrm>
              <a:off x="8272709" y="374138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42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 L -0.00039 0.08912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 L -0.00039 0.08912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6" grpId="0" animBg="1"/>
        </p:bldLst>
      </p:timing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13288" y="2840829"/>
            <a:ext cx="685178" cy="3166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76635" y="2215885"/>
            <a:ext cx="364686" cy="466891"/>
            <a:chOff x="3736976" y="2771776"/>
            <a:chExt cx="249237" cy="3190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38563" y="2773363"/>
              <a:ext cx="246062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36976" y="2771776"/>
              <a:ext cx="249237" cy="319087"/>
            </a:xfrm>
            <a:custGeom>
              <a:avLst/>
              <a:gdLst>
                <a:gd name="T0" fmla="*/ 0 w 312"/>
                <a:gd name="T1" fmla="*/ 11 h 400"/>
                <a:gd name="T2" fmla="*/ 1 w 312"/>
                <a:gd name="T3" fmla="*/ 7 h 400"/>
                <a:gd name="T4" fmla="*/ 3 w 312"/>
                <a:gd name="T5" fmla="*/ 3 h 400"/>
                <a:gd name="T6" fmla="*/ 7 w 312"/>
                <a:gd name="T7" fmla="*/ 1 h 400"/>
                <a:gd name="T8" fmla="*/ 10 w 312"/>
                <a:gd name="T9" fmla="*/ 0 h 400"/>
                <a:gd name="T10" fmla="*/ 302 w 312"/>
                <a:gd name="T11" fmla="*/ 0 h 400"/>
                <a:gd name="T12" fmla="*/ 306 w 312"/>
                <a:gd name="T13" fmla="*/ 1 h 400"/>
                <a:gd name="T14" fmla="*/ 309 w 312"/>
                <a:gd name="T15" fmla="*/ 3 h 400"/>
                <a:gd name="T16" fmla="*/ 311 w 312"/>
                <a:gd name="T17" fmla="*/ 7 h 400"/>
                <a:gd name="T18" fmla="*/ 312 w 312"/>
                <a:gd name="T19" fmla="*/ 11 h 400"/>
                <a:gd name="T20" fmla="*/ 312 w 312"/>
                <a:gd name="T21" fmla="*/ 389 h 400"/>
                <a:gd name="T22" fmla="*/ 311 w 312"/>
                <a:gd name="T23" fmla="*/ 394 h 400"/>
                <a:gd name="T24" fmla="*/ 309 w 312"/>
                <a:gd name="T25" fmla="*/ 397 h 400"/>
                <a:gd name="T26" fmla="*/ 306 w 312"/>
                <a:gd name="T27" fmla="*/ 399 h 400"/>
                <a:gd name="T28" fmla="*/ 302 w 312"/>
                <a:gd name="T29" fmla="*/ 400 h 400"/>
                <a:gd name="T30" fmla="*/ 10 w 312"/>
                <a:gd name="T31" fmla="*/ 400 h 400"/>
                <a:gd name="T32" fmla="*/ 7 w 312"/>
                <a:gd name="T33" fmla="*/ 399 h 400"/>
                <a:gd name="T34" fmla="*/ 3 w 312"/>
                <a:gd name="T35" fmla="*/ 397 h 400"/>
                <a:gd name="T36" fmla="*/ 1 w 312"/>
                <a:gd name="T37" fmla="*/ 394 h 400"/>
                <a:gd name="T38" fmla="*/ 0 w 312"/>
                <a:gd name="T39" fmla="*/ 389 h 400"/>
                <a:gd name="T40" fmla="*/ 0 w 312"/>
                <a:gd name="T41" fmla="*/ 1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2" h="400">
                  <a:moveTo>
                    <a:pt x="0" y="11"/>
                  </a:move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6" y="1"/>
                  </a:lnTo>
                  <a:lnTo>
                    <a:pt x="309" y="3"/>
                  </a:lnTo>
                  <a:lnTo>
                    <a:pt x="311" y="7"/>
                  </a:lnTo>
                  <a:lnTo>
                    <a:pt x="312" y="11"/>
                  </a:lnTo>
                  <a:lnTo>
                    <a:pt x="312" y="389"/>
                  </a:lnTo>
                  <a:lnTo>
                    <a:pt x="311" y="394"/>
                  </a:lnTo>
                  <a:lnTo>
                    <a:pt x="309" y="397"/>
                  </a:lnTo>
                  <a:lnTo>
                    <a:pt x="306" y="399"/>
                  </a:lnTo>
                  <a:lnTo>
                    <a:pt x="302" y="400"/>
                  </a:lnTo>
                  <a:lnTo>
                    <a:pt x="10" y="400"/>
                  </a:lnTo>
                  <a:lnTo>
                    <a:pt x="7" y="399"/>
                  </a:lnTo>
                  <a:lnTo>
                    <a:pt x="3" y="397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63963" y="2800350"/>
              <a:ext cx="195262" cy="265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38575" y="3076575"/>
              <a:ext cx="46037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854450" y="2779713"/>
              <a:ext cx="14287" cy="14287"/>
            </a:xfrm>
            <a:custGeom>
              <a:avLst/>
              <a:gdLst>
                <a:gd name="T0" fmla="*/ 0 w 16"/>
                <a:gd name="T1" fmla="*/ 9 h 17"/>
                <a:gd name="T2" fmla="*/ 0 w 16"/>
                <a:gd name="T3" fmla="*/ 5 h 17"/>
                <a:gd name="T4" fmla="*/ 2 w 16"/>
                <a:gd name="T5" fmla="*/ 3 h 17"/>
                <a:gd name="T6" fmla="*/ 4 w 16"/>
                <a:gd name="T7" fmla="*/ 0 h 17"/>
                <a:gd name="T8" fmla="*/ 8 w 16"/>
                <a:gd name="T9" fmla="*/ 0 h 17"/>
                <a:gd name="T10" fmla="*/ 11 w 16"/>
                <a:gd name="T11" fmla="*/ 0 h 17"/>
                <a:gd name="T12" fmla="*/ 13 w 16"/>
                <a:gd name="T13" fmla="*/ 3 h 17"/>
                <a:gd name="T14" fmla="*/ 15 w 16"/>
                <a:gd name="T15" fmla="*/ 5 h 17"/>
                <a:gd name="T16" fmla="*/ 16 w 16"/>
                <a:gd name="T17" fmla="*/ 9 h 17"/>
                <a:gd name="T18" fmla="*/ 15 w 16"/>
                <a:gd name="T19" fmla="*/ 12 h 17"/>
                <a:gd name="T20" fmla="*/ 13 w 16"/>
                <a:gd name="T21" fmla="*/ 14 h 17"/>
                <a:gd name="T22" fmla="*/ 11 w 16"/>
                <a:gd name="T23" fmla="*/ 16 h 17"/>
                <a:gd name="T24" fmla="*/ 8 w 16"/>
                <a:gd name="T25" fmla="*/ 17 h 17"/>
                <a:gd name="T26" fmla="*/ 4 w 16"/>
                <a:gd name="T27" fmla="*/ 16 h 17"/>
                <a:gd name="T28" fmla="*/ 2 w 16"/>
                <a:gd name="T29" fmla="*/ 14 h 17"/>
                <a:gd name="T30" fmla="*/ 0 w 16"/>
                <a:gd name="T31" fmla="*/ 12 h 17"/>
                <a:gd name="T32" fmla="*/ 0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313"/>
            <a:ext cx="335727" cy="53561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288" y="3298370"/>
            <a:ext cx="709933" cy="64228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439"/>
            <a:ext cx="662858" cy="66285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221"/>
            <a:ext cx="660424" cy="56607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887"/>
            <a:ext cx="228377" cy="428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78956" y="2219934"/>
            <a:ext cx="360755" cy="462600"/>
            <a:chOff x="3184571" y="3161880"/>
            <a:chExt cx="360755" cy="462600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4571" y="3161880"/>
              <a:ext cx="360755" cy="462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23457" y="3202874"/>
              <a:ext cx="282999" cy="384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534"/>
            <a:ext cx="570911" cy="380608"/>
          </a:xfrm>
          <a:prstGeom prst="rect">
            <a:avLst/>
          </a:prstGeom>
        </p:spPr>
      </p:pic>
      <p:sp>
        <p:nvSpPr>
          <p:cNvPr id="121" name="AutoShape 3"/>
          <p:cNvSpPr>
            <a:spLocks noChangeAspect="1" noChangeArrowheads="1" noTextEdit="1"/>
          </p:cNvSpPr>
          <p:nvPr/>
        </p:nvSpPr>
        <p:spPr bwMode="auto">
          <a:xfrm>
            <a:off x="2236437" y="2636876"/>
            <a:ext cx="798437" cy="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137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TextBox 246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95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4"/>
          <p:cNvGrpSpPr>
            <a:grpSpLocks noChangeAspect="1"/>
          </p:cNvGrpSpPr>
          <p:nvPr/>
        </p:nvGrpSpPr>
        <p:grpSpPr bwMode="auto">
          <a:xfrm>
            <a:off x="2168303" y="2695563"/>
            <a:ext cx="798513" cy="698499"/>
            <a:chOff x="235" y="1881"/>
            <a:chExt cx="503" cy="440"/>
          </a:xfrm>
        </p:grpSpPr>
        <p:sp>
          <p:nvSpPr>
            <p:cNvPr id="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12296-CD25-41C6-8CB0-B173C55506DD}"/>
              </a:ext>
            </a:extLst>
          </p:cNvPr>
          <p:cNvGrpSpPr/>
          <p:nvPr/>
        </p:nvGrpSpPr>
        <p:grpSpPr>
          <a:xfrm>
            <a:off x="8953537" y="6247987"/>
            <a:ext cx="2533145" cy="345716"/>
            <a:chOff x="8953537" y="6247987"/>
            <a:chExt cx="2533145" cy="3457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3CDEE3-D966-4E2B-A7A2-AF342497BF21}"/>
                </a:ext>
              </a:extLst>
            </p:cNvPr>
            <p:cNvGrpSpPr/>
            <p:nvPr/>
          </p:nvGrpSpPr>
          <p:grpSpPr>
            <a:xfrm>
              <a:off x="9596231" y="6247987"/>
              <a:ext cx="1890451" cy="345716"/>
              <a:chOff x="9596231" y="5880000"/>
              <a:chExt cx="1890451" cy="345716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1D18118-6113-46D7-988B-01873C2CE150}"/>
                  </a:ext>
                </a:extLst>
              </p:cNvPr>
              <p:cNvSpPr txBox="1"/>
              <p:nvPr/>
            </p:nvSpPr>
            <p:spPr>
              <a:xfrm>
                <a:off x="9596231" y="5887162"/>
                <a:ext cx="8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2%/3%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91EE6BC-C446-49D6-A856-0617FEBBE0C5}"/>
                  </a:ext>
                </a:extLst>
              </p:cNvPr>
              <p:cNvSpPr txBox="1"/>
              <p:nvPr/>
            </p:nvSpPr>
            <p:spPr>
              <a:xfrm>
                <a:off x="10516545" y="5880000"/>
                <a:ext cx="9701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FireStick</a:t>
                </a:r>
                <a:endPara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8726DA-AA04-4A78-ABDD-078C61900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37" y="6387238"/>
              <a:ext cx="415068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C08DD5-CCF6-42A9-AE56-27DA22B69432}"/>
              </a:ext>
            </a:extLst>
          </p:cNvPr>
          <p:cNvGrpSpPr/>
          <p:nvPr/>
        </p:nvGrpSpPr>
        <p:grpSpPr>
          <a:xfrm>
            <a:off x="8944339" y="6025094"/>
            <a:ext cx="2244185" cy="345716"/>
            <a:chOff x="8944339" y="6025094"/>
            <a:chExt cx="2244185" cy="3457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71A84F-A0D5-4565-A6C1-7ED7F52B3FBC}"/>
                </a:ext>
              </a:extLst>
            </p:cNvPr>
            <p:cNvGrpSpPr/>
            <p:nvPr/>
          </p:nvGrpSpPr>
          <p:grpSpPr>
            <a:xfrm>
              <a:off x="9596231" y="6025094"/>
              <a:ext cx="1592293" cy="345716"/>
              <a:chOff x="9596231" y="5489839"/>
              <a:chExt cx="1592293" cy="345716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711977B-7D0A-400B-97DE-350DF1382847}"/>
                  </a:ext>
                </a:extLst>
              </p:cNvPr>
              <p:cNvSpPr txBox="1"/>
              <p:nvPr/>
            </p:nvSpPr>
            <p:spPr>
              <a:xfrm>
                <a:off x="9596231" y="5497001"/>
                <a:ext cx="8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3%/4%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4A86A77-EF85-43DA-BF79-0FF5C6A52531}"/>
                  </a:ext>
                </a:extLst>
              </p:cNvPr>
              <p:cNvSpPr txBox="1"/>
              <p:nvPr/>
            </p:nvSpPr>
            <p:spPr>
              <a:xfrm>
                <a:off x="10516545" y="5489839"/>
                <a:ext cx="671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Roku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074A6D0-2F60-47C4-AA27-1941122D6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4339" y="6232847"/>
              <a:ext cx="415068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6D7DC7-B789-4A95-BF78-489865C997BA}"/>
              </a:ext>
            </a:extLst>
          </p:cNvPr>
          <p:cNvGrpSpPr/>
          <p:nvPr/>
        </p:nvGrpSpPr>
        <p:grpSpPr>
          <a:xfrm>
            <a:off x="8935141" y="5824505"/>
            <a:ext cx="3001986" cy="345716"/>
            <a:chOff x="8935141" y="5824505"/>
            <a:chExt cx="3001986" cy="3457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4753A7-07D0-440B-8E58-2A764291D113}"/>
                </a:ext>
              </a:extLst>
            </p:cNvPr>
            <p:cNvGrpSpPr/>
            <p:nvPr/>
          </p:nvGrpSpPr>
          <p:grpSpPr>
            <a:xfrm>
              <a:off x="9482418" y="5824505"/>
              <a:ext cx="2454709" cy="345716"/>
              <a:chOff x="9482418" y="5099678"/>
              <a:chExt cx="2454709" cy="345716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2A12D82-3C89-44A2-9F3E-3686C5EBCA74}"/>
                  </a:ext>
                </a:extLst>
              </p:cNvPr>
              <p:cNvSpPr txBox="1"/>
              <p:nvPr/>
            </p:nvSpPr>
            <p:spPr>
              <a:xfrm>
                <a:off x="9482418" y="5106840"/>
                <a:ext cx="933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8%/10%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5B6C7E-1E3F-48F3-9FC5-2BEF8504F34F}"/>
                  </a:ext>
                </a:extLst>
              </p:cNvPr>
              <p:cNvSpPr txBox="1"/>
              <p:nvPr/>
            </p:nvSpPr>
            <p:spPr>
              <a:xfrm>
                <a:off x="10516545" y="5099678"/>
                <a:ext cx="14205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Chromecast</a:t>
                </a:r>
              </a:p>
            </p:txBody>
          </p:sp>
        </p:grp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23F79C3-EF6C-407E-8A6C-86ADDE33C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5141" y="6011550"/>
              <a:ext cx="415068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E1ECC3-3FFB-453C-84FC-391588F030D5}"/>
              </a:ext>
            </a:extLst>
          </p:cNvPr>
          <p:cNvGrpSpPr/>
          <p:nvPr/>
        </p:nvGrpSpPr>
        <p:grpSpPr>
          <a:xfrm>
            <a:off x="8925943" y="5590462"/>
            <a:ext cx="2613639" cy="345716"/>
            <a:chOff x="8925943" y="5590462"/>
            <a:chExt cx="2613639" cy="3457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3B0965-B806-4F69-A18C-0813D9063F75}"/>
                </a:ext>
              </a:extLst>
            </p:cNvPr>
            <p:cNvGrpSpPr/>
            <p:nvPr/>
          </p:nvGrpSpPr>
          <p:grpSpPr>
            <a:xfrm>
              <a:off x="9482418" y="5590462"/>
              <a:ext cx="2057164" cy="345716"/>
              <a:chOff x="9482418" y="4709517"/>
              <a:chExt cx="2057164" cy="345716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0303B1-3BD9-42E3-8920-FB47FA8EEEEB}"/>
                  </a:ext>
                </a:extLst>
              </p:cNvPr>
              <p:cNvSpPr txBox="1"/>
              <p:nvPr/>
            </p:nvSpPr>
            <p:spPr>
              <a:xfrm>
                <a:off x="9482418" y="4716679"/>
                <a:ext cx="933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8%/12%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F08EB99-E9B4-42F9-AE5C-5D36AC285894}"/>
                  </a:ext>
                </a:extLst>
              </p:cNvPr>
              <p:cNvSpPr txBox="1"/>
              <p:nvPr/>
            </p:nvSpPr>
            <p:spPr>
              <a:xfrm>
                <a:off x="10516545" y="4709517"/>
                <a:ext cx="10230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AppleTV</a:t>
                </a:r>
                <a:endPara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60003C3-CF75-4E5B-934B-04CE1A9C51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5943" y="5902180"/>
              <a:ext cx="415068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A1BB17-7167-4D85-8237-42D0820C585D}"/>
              </a:ext>
            </a:extLst>
          </p:cNvPr>
          <p:cNvGrpSpPr/>
          <p:nvPr/>
        </p:nvGrpSpPr>
        <p:grpSpPr>
          <a:xfrm>
            <a:off x="8916745" y="5334119"/>
            <a:ext cx="2807182" cy="345716"/>
            <a:chOff x="8916745" y="5334119"/>
            <a:chExt cx="2807182" cy="3457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1A96B7-29BB-4FA0-A7AC-3F9F195D4787}"/>
                </a:ext>
              </a:extLst>
            </p:cNvPr>
            <p:cNvGrpSpPr/>
            <p:nvPr/>
          </p:nvGrpSpPr>
          <p:grpSpPr>
            <a:xfrm>
              <a:off x="9368605" y="5334119"/>
              <a:ext cx="2355322" cy="345716"/>
              <a:chOff x="9368605" y="4319356"/>
              <a:chExt cx="2355322" cy="345716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D09A587-5D26-4780-AF3C-25DB2B64C8AB}"/>
                  </a:ext>
                </a:extLst>
              </p:cNvPr>
              <p:cNvSpPr txBox="1"/>
              <p:nvPr/>
            </p:nvSpPr>
            <p:spPr>
              <a:xfrm>
                <a:off x="9368605" y="4326518"/>
                <a:ext cx="1047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14%/23%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594ED65-EB85-4605-8BA5-1F72C6AC8A7F}"/>
                  </a:ext>
                </a:extLst>
              </p:cNvPr>
              <p:cNvSpPr txBox="1"/>
              <p:nvPr/>
            </p:nvSpPr>
            <p:spPr>
              <a:xfrm>
                <a:off x="10516545" y="4319356"/>
                <a:ext cx="12073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Computer</a:t>
                </a: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22950410-B4F4-4472-9706-534106A191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6745" y="5568959"/>
              <a:ext cx="415068" cy="0"/>
            </a:xfrm>
            <a:prstGeom prst="straightConnector1">
              <a:avLst/>
            </a:prstGeom>
            <a:ln w="28575">
              <a:solidFill>
                <a:srgbClr val="4BC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CF3A6D43-94AB-4581-95C4-2950AE702914}"/>
              </a:ext>
            </a:extLst>
          </p:cNvPr>
          <p:cNvSpPr/>
          <p:nvPr/>
        </p:nvSpPr>
        <p:spPr>
          <a:xfrm rot="5400000">
            <a:off x="1866704" y="2919733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CBF8310-2B7B-461A-AE25-15F6E1B32121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31D54A6-B6FB-49BD-9285-AFA6EB0EDB7E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B0C9B99-1049-40C0-89B9-AEA70129C44F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4699B744-0660-4C63-813B-4D853ED35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D21C0F7C-FE0F-45DB-83BC-14D0B2C3EA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41C7C8E-E906-4353-B33B-B9BFD8112B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606B3FCE-756F-4BE9-AD04-E31A473204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06AAE44-9687-44D2-9CBE-D9DD3939F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D2C3D01-4DA0-4F24-93AC-1867BD85D9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19A7BA05-41DA-4BAC-B6F0-E6A60CCA0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5C420990-F3E5-4492-B64F-EBB90C309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0C023310-440A-49B7-A8E6-0580FA0189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2F37FE76-C800-4CB6-A471-C92E2AA93F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8B3C80D4-FD47-4684-AD0C-34B79D9E19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4AA7999-8B3E-4704-B9C4-F307E067FE06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F75791E5-3117-4D46-8C1C-6C83759044C2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E97F726-1997-4D11-A8C3-43ADA59B83C5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E6CC9655-EBB1-478E-9E00-44F5D7AC0566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E015652-1CE8-4EDD-BF41-F1C2588A53E7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B383D651-7AFD-43A5-A102-8F2A38C8C73F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59277256-D57B-478D-8B24-5DABC8C8A8C5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F8B7AFFC-8F45-4718-9252-99AEB1BCA091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D45CD3ED-D81A-4B9C-BFE6-3BD52720D1E6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9D83EFB-5FA1-4DF0-83CB-9CF34C578CA6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7F58E7C-D889-4920-B99D-769436D2F1C8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E549B0E-D597-48E1-BC97-ACBB2CAC5D10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ACFB4B5-C801-479B-910D-2933E9081585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E4C20B0-4A87-4A4F-9FA5-3A7413D86E7F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37E58E23-4873-421F-938B-07348E1DC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56189C2-FB51-4874-9E0A-ADCB7365D56F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85C71FF-134C-455F-A071-D76806CCA5ED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2D912C9-217B-4ABA-BDC1-B364B12EF29A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CBE3428-18E6-41D5-96BE-6AD34A1909CA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19E3FCB-58E3-44F3-A53B-375AB9588CBA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730BD0F-2A29-4A2D-B2CA-0B58F7D73F81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1AAA13B-7720-4B8E-AFE0-CA161EC2B08B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FEE855A-38E8-4DEE-8358-44BBE753DD50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13995F1-8BC9-4F47-9D0E-C2C804CAA4DA}"/>
              </a:ext>
            </a:extLst>
          </p:cNvPr>
          <p:cNvCxnSpPr/>
          <p:nvPr/>
        </p:nvCxnSpPr>
        <p:spPr>
          <a:xfrm>
            <a:off x="4384627" y="4942945"/>
            <a:ext cx="24709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99735A8-B1E0-42A7-ACE2-D1218F753E8B}"/>
              </a:ext>
            </a:extLst>
          </p:cNvPr>
          <p:cNvCxnSpPr/>
          <p:nvPr/>
        </p:nvCxnSpPr>
        <p:spPr>
          <a:xfrm>
            <a:off x="5118752" y="4549316"/>
            <a:ext cx="24709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16AF44D8-FFC4-4CB3-9ACA-D6064307263C}"/>
              </a:ext>
            </a:extLst>
          </p:cNvPr>
          <p:cNvSpPr txBox="1"/>
          <p:nvPr/>
        </p:nvSpPr>
        <p:spPr>
          <a:xfrm>
            <a:off x="9322308" y="3402957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56%/56%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9271B87-500F-4969-A2C9-CF6357EAA82E}"/>
              </a:ext>
            </a:extLst>
          </p:cNvPr>
          <p:cNvSpPr txBox="1"/>
          <p:nvPr/>
        </p:nvSpPr>
        <p:spPr>
          <a:xfrm>
            <a:off x="10470248" y="3395795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Smart TV*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0BF8493-6265-4FE0-B35C-44D9D66478DE}"/>
              </a:ext>
            </a:extLst>
          </p:cNvPr>
          <p:cNvCxnSpPr/>
          <p:nvPr/>
        </p:nvCxnSpPr>
        <p:spPr>
          <a:xfrm>
            <a:off x="5861314" y="4304557"/>
            <a:ext cx="24709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383F344-E872-4514-9F55-6AC2608566DE}"/>
              </a:ext>
            </a:extLst>
          </p:cNvPr>
          <p:cNvSpPr/>
          <p:nvPr/>
        </p:nvSpPr>
        <p:spPr>
          <a:xfrm>
            <a:off x="8768097" y="3452501"/>
            <a:ext cx="234115" cy="6443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6F23CEA-F639-46C7-B096-761CB9C8D174}"/>
              </a:ext>
            </a:extLst>
          </p:cNvPr>
          <p:cNvCxnSpPr/>
          <p:nvPr/>
        </p:nvCxnSpPr>
        <p:spPr>
          <a:xfrm>
            <a:off x="6572515" y="4060717"/>
            <a:ext cx="24709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6EA5FD5-8BD1-4018-B5B3-42422A2FA88B}"/>
              </a:ext>
            </a:extLst>
          </p:cNvPr>
          <p:cNvCxnSpPr/>
          <p:nvPr/>
        </p:nvCxnSpPr>
        <p:spPr>
          <a:xfrm>
            <a:off x="7324355" y="3787812"/>
            <a:ext cx="24709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36C4828-1BFE-49B4-8483-27635CC94832}"/>
              </a:ext>
            </a:extLst>
          </p:cNvPr>
          <p:cNvCxnSpPr/>
          <p:nvPr/>
        </p:nvCxnSpPr>
        <p:spPr>
          <a:xfrm>
            <a:off x="8020767" y="3477227"/>
            <a:ext cx="24709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FACC0D92-A7F8-4B25-A3C1-58C32CADE47C}"/>
              </a:ext>
            </a:extLst>
          </p:cNvPr>
          <p:cNvSpPr txBox="1"/>
          <p:nvPr/>
        </p:nvSpPr>
        <p:spPr>
          <a:xfrm>
            <a:off x="322700" y="6565198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MTM, * </a:t>
            </a:r>
            <a:r>
              <a:rPr lang="en-US" sz="900" dirty="0" err="1">
                <a:latin typeface="Century Gothic" panose="020B0502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</a:rPr>
              <a:t> by PHD Canada</a:t>
            </a:r>
          </a:p>
        </p:txBody>
      </p:sp>
    </p:spTree>
    <p:extLst>
      <p:ext uri="{BB962C8B-B14F-4D97-AF65-F5344CB8AC3E}">
        <p14:creationId xmlns:p14="http://schemas.microsoft.com/office/powerpoint/2010/main" val="7222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82293" y="2630347"/>
            <a:ext cx="852581" cy="774163"/>
            <a:chOff x="3037041" y="3151188"/>
            <a:chExt cx="547534" cy="497173"/>
          </a:xfrm>
        </p:grpSpPr>
        <p:sp>
          <p:nvSpPr>
            <p:cNvPr id="8" name="Rectangle 7"/>
            <p:cNvSpPr/>
            <p:nvPr/>
          </p:nvSpPr>
          <p:spPr>
            <a:xfrm>
              <a:off x="3071812" y="3294971"/>
              <a:ext cx="426570" cy="193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71813" y="3151188"/>
              <a:ext cx="512762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37041" y="3200747"/>
              <a:ext cx="511976" cy="44761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186" name="Isosceles Triangle 185"/>
          <p:cNvSpPr/>
          <p:nvPr/>
        </p:nvSpPr>
        <p:spPr>
          <a:xfrm rot="5400000">
            <a:off x="1866704" y="2919733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1910"/>
            <a:ext cx="662858" cy="66285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8454"/>
            <a:ext cx="370956" cy="475681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2224633" y="3300514"/>
            <a:ext cx="700303" cy="633573"/>
            <a:chOff x="3200190" y="4649416"/>
            <a:chExt cx="700303" cy="633573"/>
          </a:xfrm>
        </p:grpSpPr>
        <p:sp>
          <p:nvSpPr>
            <p:cNvPr id="119" name="Rounded Rectangle 118"/>
            <p:cNvSpPr/>
            <p:nvPr/>
          </p:nvSpPr>
          <p:spPr>
            <a:xfrm>
              <a:off x="3298984" y="4797020"/>
              <a:ext cx="512108" cy="294473"/>
            </a:xfrm>
            <a:prstGeom prst="roundRect">
              <a:avLst>
                <a:gd name="adj" fmla="val 461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0190" y="4649416"/>
              <a:ext cx="700303" cy="633573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2213288" y="3291838"/>
            <a:ext cx="709933" cy="642286"/>
            <a:chOff x="2213288" y="4380684"/>
            <a:chExt cx="709933" cy="642286"/>
          </a:xfrm>
        </p:grpSpPr>
        <p:sp>
          <p:nvSpPr>
            <p:cNvPr id="145" name="Rounded Rectangle 144"/>
            <p:cNvSpPr/>
            <p:nvPr/>
          </p:nvSpPr>
          <p:spPr>
            <a:xfrm>
              <a:off x="2312763" y="4530224"/>
              <a:ext cx="510448" cy="306327"/>
            </a:xfrm>
            <a:prstGeom prst="roundRect">
              <a:avLst>
                <a:gd name="adj" fmla="val 59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3288" y="4380684"/>
              <a:ext cx="709933" cy="642286"/>
            </a:xfrm>
            <a:prstGeom prst="rect">
              <a:avLst/>
            </a:prstGeom>
          </p:spPr>
        </p:pic>
      </p:grpSp>
      <p:pic>
        <p:nvPicPr>
          <p:cNvPr id="214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TextBox 246"/>
          <p:cNvSpPr txBox="1"/>
          <p:nvPr/>
        </p:nvSpPr>
        <p:spPr>
          <a:xfrm>
            <a:off x="3520441" y="307607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101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9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2B77861-B698-4591-9340-A4CF73F20C1B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7C68A3D-8F0C-471A-BC38-D65C48A68536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DC3233F-4E16-4C49-AF16-57266CBE6032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52D0677-2823-4E5C-8679-F32A66757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CB4B47EB-C757-49B1-931E-5A833EBD9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61EBF76F-E8D5-402E-9181-6E5849806B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D93E3DD-8E79-40A9-969D-DA701EADA3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4A410908-7548-4422-88B3-8519851B4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E02FF00-8FCD-497D-B36A-ABE2E3266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565ACD3B-E3AA-4F4A-9490-C999A2E73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C090B981-D5E5-406E-AC88-66E3649F6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EC936D0-DFF5-4A5C-8332-69F36F862E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77E897F8-ECBF-4F82-9CF9-3E3BF2A214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F6B98F05-F9DB-48FC-AF69-4E208D8B1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4A31891-0E8A-48F0-B41A-52D507C69F7F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F4678B28-33B8-4708-9E0E-B257F30E8F3C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90793BF-1377-4DFF-94FB-28FBBC949AD3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79B5493-FE9F-4427-ACB6-B0BD6489D003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D615B8F7-DE3D-40AE-81DA-0D2E42E3EA61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9554578D-451F-4CF8-A990-A15D11A86B01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D623AC2F-C37D-4939-963B-A72626F68D52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7CE5E33E-07AF-4EA7-BE5D-EA7B463E4A4A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5A439DD-377C-43AA-B494-3ED3BF56B2A3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B56F2A3-4CD4-4609-8318-5D92BCB01CC3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4EC946A-9E2E-44CE-A19D-D6E86C115822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6FF22DC-E2BE-4517-83A0-86C5C8FF7FB3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0DF904E-FA15-44AA-83BB-240D95FA6775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470D0D7-91E2-48BA-B921-384F32B5BD81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A22117D-209A-4680-B757-0B2A2382A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53757520-662C-44BE-9BEC-5E0A7E858C15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D3C3AB3-7D9F-49F1-8783-8AA699E5DAA2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E284F62-52E4-45D3-8A02-713066950B84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6F19C8F-680B-4124-99EC-FAF3B1C484DB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3F8D5C-9AF7-44F4-A9CE-1CFB2C87E616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62BCC96-6F88-480C-B1FB-A5A536A18E53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D4003C-DBF9-48F8-91F3-3881C2EB87B9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6F39C7-3E74-482E-BDEF-6D4F591390D1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375315" y="4500986"/>
            <a:ext cx="7534319" cy="1011963"/>
            <a:chOff x="4650411" y="4765146"/>
            <a:chExt cx="7534319" cy="1011963"/>
          </a:xfrm>
        </p:grpSpPr>
        <p:sp>
          <p:nvSpPr>
            <p:cNvPr id="152" name="TextBox 151"/>
            <p:cNvSpPr txBox="1"/>
            <p:nvPr/>
          </p:nvSpPr>
          <p:spPr>
            <a:xfrm>
              <a:off x="9596091" y="4765146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34%/36%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3310" y="4765604"/>
              <a:ext cx="1441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Four Screens</a:t>
              </a: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4650411" y="5777109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375636" y="5523182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108230" y="5294713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9038344" y="4803667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6819430" y="5155013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E28ADD5-3051-4377-8D8C-D1366C702461}"/>
                </a:ext>
              </a:extLst>
            </p:cNvPr>
            <p:cNvCxnSpPr/>
            <p:nvPr/>
          </p:nvCxnSpPr>
          <p:spPr>
            <a:xfrm>
              <a:off x="7571270" y="4982293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013888F-3CE9-4047-A096-733940191206}"/>
                </a:ext>
              </a:extLst>
            </p:cNvPr>
            <p:cNvCxnSpPr/>
            <p:nvPr/>
          </p:nvCxnSpPr>
          <p:spPr>
            <a:xfrm>
              <a:off x="8292406" y="4868473"/>
              <a:ext cx="247093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44444E-6 L 3.54167E-6 0.08518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44444E-6 L 3.54167E-6 0.08518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</p:bld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3833883"/>
            <a:ext cx="601584" cy="401057"/>
          </a:xfrm>
          <a:prstGeom prst="rect">
            <a:avLst/>
          </a:prstGeom>
        </p:spPr>
      </p:pic>
      <p:sp>
        <p:nvSpPr>
          <p:cNvPr id="186" name="Isosceles Triangle 185"/>
          <p:cNvSpPr/>
          <p:nvPr/>
        </p:nvSpPr>
        <p:spPr>
          <a:xfrm rot="5400000">
            <a:off x="1866704" y="3505509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38197" y="3832957"/>
            <a:ext cx="601584" cy="401057"/>
            <a:chOff x="3284130" y="2427382"/>
            <a:chExt cx="379447" cy="252965"/>
          </a:xfrm>
        </p:grpSpPr>
        <p:sp>
          <p:nvSpPr>
            <p:cNvPr id="3" name="Rectangle 2"/>
            <p:cNvSpPr/>
            <p:nvPr/>
          </p:nvSpPr>
          <p:spPr>
            <a:xfrm>
              <a:off x="3378806" y="2491740"/>
              <a:ext cx="189724" cy="904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4130" y="2427382"/>
              <a:ext cx="379447" cy="252965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247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TextBox 279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9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0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4A9A7E-BE47-40D0-A33C-565FCF016AA0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D62DC35-6AE4-4EAB-A401-6B60A635221D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5C28425-515A-4D90-9198-3D32619D94E0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AA2CC22A-78C2-4F28-A19A-4C8E9DBB0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3E397B4-D229-4503-869C-F8DC7308C6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7C0F9D4-9926-4A7A-B9D2-F16B81286A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975C117-50A5-4B7D-855D-0312CC670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EAB0DAF9-A88A-479E-8E39-2F7AF7B33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745C50E7-3A64-4BC5-935A-E827007E8D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2C80A111-1D6E-4EC3-AB9E-B63DFB129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9F04F1A9-2792-4FE9-9B89-6374DEE61E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C2952FE-AE94-4480-86CC-29E6B8DB8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0D38F20D-BDE0-4DB8-82A9-A5F3F68BD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1A882A02-6051-42E9-B9D3-FE011A9D1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D0301DE-7B92-41E6-B5DD-9EE61198342F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E007950B-0BB8-4805-BC65-840FDBEFC82A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E4D58538-4A5E-4BBC-AA85-F2F4BFCD8B17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4B23E09F-7508-4011-958A-04865C4E14A2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5E2C622-0F44-48FE-9B32-6295E93CAC8B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5769E635-79CE-467F-BF40-9F432D0A2FD5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B0BDA6C-4A20-4D19-883E-871E92B5D7A8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6BB4238F-D0CA-45DF-8366-58802C271FB7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B0B17BC-59C3-401C-A8A9-58A84E94D2CA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CC805F2-9187-460B-A2AC-DFFA673D6741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C2918FD-054A-485E-9547-D57C825F82CA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85F220D-B244-45D3-93A8-97F2ACDD8C24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BBC672-02B0-4EE7-B17D-5143F6316191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87219B-1215-4766-8A44-A0BDA5EEFDD1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B8569A18-5B96-4EE5-A207-6189C82073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78939EE-1E82-4F03-B1AB-03B8D98C25BE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0BF2F2-B257-4D3E-A633-08B7DEFD19E0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89D80B0-563C-4460-A92C-6EEAC749838F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BE6CBC2-522B-494C-8504-C367DC79373D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4CDA689-20FA-4F85-B072-C0AC27D40C40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F8F8F8-5041-48CD-87F5-74AAB4456BD8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E18E6F3-C86F-403F-A258-73F144152446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611BD63-A386-43EA-8A7B-FCE37A4217D2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59398" y="2670570"/>
            <a:ext cx="7737584" cy="1356409"/>
            <a:chOff x="4657637" y="2934730"/>
            <a:chExt cx="7737584" cy="1356409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4657637" y="4261593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367558" y="423496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10607552" y="3952585"/>
              <a:ext cx="1787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Game Console*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639090" y="3952585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50%/71%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111778" y="2934730"/>
              <a:ext cx="3192519" cy="1213870"/>
              <a:chOff x="5451378" y="3036330"/>
              <a:chExt cx="3192519" cy="121387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5451378" y="4234960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6177818" y="4250200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8409782" y="3036330"/>
                <a:ext cx="234115" cy="644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D72D036-B0B3-4BE9-A744-18509A32E292}"/>
                  </a:ext>
                </a:extLst>
              </p:cNvPr>
              <p:cNvCxnSpPr/>
              <p:nvPr/>
            </p:nvCxnSpPr>
            <p:spPr>
              <a:xfrm>
                <a:off x="6899178" y="4148600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35835D2-93D9-435F-A9C2-6ECC34DAAF5C}"/>
                  </a:ext>
                </a:extLst>
              </p:cNvPr>
              <p:cNvCxnSpPr/>
              <p:nvPr/>
            </p:nvCxnSpPr>
            <p:spPr>
              <a:xfrm>
                <a:off x="7665036" y="4150527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64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6389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6389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" grpId="0" animBg="1"/>
        </p:bldLst>
      </p:timing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743" y="4309217"/>
            <a:ext cx="337341" cy="5381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9211" y="4467995"/>
            <a:ext cx="195962" cy="224400"/>
          </a:xfrm>
          <a:prstGeom prst="rect">
            <a:avLst/>
          </a:prstGeom>
          <a:solidFill>
            <a:srgbClr val="C28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825" y="4888344"/>
            <a:ext cx="662858" cy="66285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pic>
        <p:nvPicPr>
          <p:cNvPr id="271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Isosceles Triangle 271"/>
          <p:cNvSpPr/>
          <p:nvPr/>
        </p:nvSpPr>
        <p:spPr>
          <a:xfrm rot="5400000">
            <a:off x="1866704" y="3962709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9524622" y="5061811"/>
            <a:ext cx="1810101" cy="339012"/>
            <a:chOff x="9726269" y="5661085"/>
            <a:chExt cx="1810101" cy="339012"/>
          </a:xfrm>
        </p:grpSpPr>
        <p:sp>
          <p:nvSpPr>
            <p:cNvPr id="181" name="TextBox 180"/>
            <p:cNvSpPr txBox="1"/>
            <p:nvPr/>
          </p:nvSpPr>
          <p:spPr>
            <a:xfrm>
              <a:off x="9726269" y="5661085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A67621"/>
                  </a:solidFill>
                  <a:latin typeface="Century Gothic" panose="020B0502020202020204" pitchFamily="34" charset="0"/>
                </a:rPr>
                <a:t>15%/16%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0912481" y="5661543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A67621"/>
                  </a:solidFill>
                  <a:latin typeface="Century Gothic" panose="020B0502020202020204" pitchFamily="34" charset="0"/>
                </a:rPr>
                <a:t>FitBit</a:t>
              </a:r>
              <a:endParaRPr lang="en-US" sz="1600" dirty="0">
                <a:solidFill>
                  <a:srgbClr val="A6762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9666569" y="5336205"/>
            <a:ext cx="2474196" cy="339012"/>
            <a:chOff x="9885009" y="5785328"/>
            <a:chExt cx="2474196" cy="339012"/>
          </a:xfrm>
        </p:grpSpPr>
        <p:sp>
          <p:nvSpPr>
            <p:cNvPr id="190" name="TextBox 189"/>
            <p:cNvSpPr txBox="1"/>
            <p:nvPr/>
          </p:nvSpPr>
          <p:spPr>
            <a:xfrm>
              <a:off x="9885009" y="5785328"/>
              <a:ext cx="8755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A67621"/>
                  </a:solidFill>
                  <a:latin typeface="Century Gothic" panose="020B0502020202020204" pitchFamily="34" charset="0"/>
                </a:rPr>
                <a:t>5%/ 7%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904961" y="5785786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A67621"/>
                  </a:solidFill>
                  <a:latin typeface="Century Gothic" panose="020B0502020202020204" pitchFamily="34" charset="0"/>
                </a:rPr>
                <a:t>AppleWatch</a:t>
              </a:r>
              <a:endParaRPr lang="en-US" sz="1600" dirty="0">
                <a:solidFill>
                  <a:srgbClr val="A6762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112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4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6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A25AEE0-1F36-45C2-95A3-8706EF99A584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B0C30-602C-4F45-A0B2-316324FDF1F4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1F0798-911E-4A23-88B9-58A58B438C1A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AB8633BF-3DA4-4B3F-8811-A21290EA1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CE424188-F52A-4813-8A96-5421E0856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C39D4E0-A287-47D5-B254-6DEE85CAAE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41C43AD7-AFF6-42E4-87BA-E4DDF9D209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85C588FE-3B0F-48AD-9576-D1F21E93A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FDC03CD-0D2C-49C8-9739-7E97A50F4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EAA339B-C542-4FEA-AAF4-D71B679F2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7B1189B-1FAC-4F50-8D13-479C918C3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8145C19-6F4B-442D-ACA2-9C41310FC4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62978B91-54DD-4E4F-9D07-7052570CC1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22D747D-BCB6-4F38-B589-C6D0AA8AF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FDC4327-E53C-4F83-9AD9-A77629180A0E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528A871-5CD5-4016-BCF7-9FA2F93A7A2B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E17D8032-C175-4FF1-86EE-CD36BEF06C64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AD355B1-2C57-46DD-9455-AB6A6F972CC0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CB1DFF17-58A3-4360-89B2-7226F2B95B3B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F9D0900-4608-4FE8-8E4D-1B0DD9F78C83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434672F-3C57-4177-97AA-854117853C02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BD6C3852-74B3-40E4-B11E-5DB1E2BC6489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3A7683C-53D1-4C27-9EE8-E6BB638E49E2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46B2959-8342-4DBF-87D3-08FCF450C7AA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333494B-E4F4-4AE2-BB35-561007AF9CBC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BB29A2-3720-40CE-B0D4-AD477D2665B6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85E8B62-FA47-4288-9E59-CA3EED3E7F60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A76DE82-E348-46D3-AC88-E51680E584A6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FEE9AD33-7825-462D-A57B-71F938A60D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366D158-23AC-44BE-B471-D276F0F78E49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F7A62D2-91E5-4B8D-A99B-0C5410D2E477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0D460EA-F41B-42E6-9329-606FA9C03211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224B1E9-6204-49DC-BD52-569608860F7F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BBF8EF1-37A4-46F3-8F01-8788B882C0EA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2937D60-2F36-402B-A09A-40B599623BA7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BFAF283-3295-48D0-A95D-A63238B2628C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285BEB7-E14B-4E61-B400-CCE273CB1337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825129" y="4701006"/>
            <a:ext cx="5921522" cy="961609"/>
            <a:chOff x="6719982" y="4965166"/>
            <a:chExt cx="5921522" cy="961609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719982" y="5926775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10216874" y="4965166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25%/30%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1395650" y="4965624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Wearables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9658588" y="5094938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C6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7462688" y="5640284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51F44836-F090-4657-B18F-6823698E6598}"/>
                </a:ext>
              </a:extLst>
            </p:cNvPr>
            <p:cNvCxnSpPr/>
            <p:nvPr/>
          </p:nvCxnSpPr>
          <p:spPr>
            <a:xfrm>
              <a:off x="8184048" y="5335484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F26A80C-BA80-45C6-AE3D-A0BFB90F0CB8}"/>
                </a:ext>
              </a:extLst>
            </p:cNvPr>
            <p:cNvCxnSpPr/>
            <p:nvPr/>
          </p:nvCxnSpPr>
          <p:spPr>
            <a:xfrm>
              <a:off x="8915181" y="5337411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42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13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3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7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13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3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7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A6DE6A-DF52-4C09-AA28-9A1E8B9F18DE}"/>
              </a:ext>
            </a:extLst>
          </p:cNvPr>
          <p:cNvGrpSpPr/>
          <p:nvPr/>
        </p:nvGrpSpPr>
        <p:grpSpPr>
          <a:xfrm>
            <a:off x="716282" y="5254917"/>
            <a:ext cx="11072762" cy="844127"/>
            <a:chOff x="716282" y="5254917"/>
            <a:chExt cx="11072762" cy="84412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AA8E17B-2AFD-4860-B099-6912C0544AEB}"/>
                </a:ext>
              </a:extLst>
            </p:cNvPr>
            <p:cNvSpPr/>
            <p:nvPr/>
          </p:nvSpPr>
          <p:spPr>
            <a:xfrm>
              <a:off x="716282" y="5438583"/>
              <a:ext cx="11072762" cy="660461"/>
            </a:xfrm>
            <a:custGeom>
              <a:avLst/>
              <a:gdLst>
                <a:gd name="connsiteX0" fmla="*/ 0 w 5692140"/>
                <a:gd name="connsiteY0" fmla="*/ 411579 h 704489"/>
                <a:gd name="connsiteX1" fmla="*/ 60960 w 5692140"/>
                <a:gd name="connsiteY1" fmla="*/ 182979 h 704489"/>
                <a:gd name="connsiteX2" fmla="*/ 106680 w 5692140"/>
                <a:gd name="connsiteY2" fmla="*/ 99 h 704489"/>
                <a:gd name="connsiteX3" fmla="*/ 182880 w 5692140"/>
                <a:gd name="connsiteY3" fmla="*/ 160119 h 704489"/>
                <a:gd name="connsiteX4" fmla="*/ 266700 w 5692140"/>
                <a:gd name="connsiteY4" fmla="*/ 342999 h 704489"/>
                <a:gd name="connsiteX5" fmla="*/ 342900 w 5692140"/>
                <a:gd name="connsiteY5" fmla="*/ 442059 h 704489"/>
                <a:gd name="connsiteX6" fmla="*/ 411480 w 5692140"/>
                <a:gd name="connsiteY6" fmla="*/ 464919 h 704489"/>
                <a:gd name="connsiteX7" fmla="*/ 510540 w 5692140"/>
                <a:gd name="connsiteY7" fmla="*/ 396339 h 704489"/>
                <a:gd name="connsiteX8" fmla="*/ 571500 w 5692140"/>
                <a:gd name="connsiteY8" fmla="*/ 221079 h 704489"/>
                <a:gd name="connsiteX9" fmla="*/ 594360 w 5692140"/>
                <a:gd name="connsiteY9" fmla="*/ 91539 h 704489"/>
                <a:gd name="connsiteX10" fmla="*/ 617220 w 5692140"/>
                <a:gd name="connsiteY10" fmla="*/ 45819 h 704489"/>
                <a:gd name="connsiteX11" fmla="*/ 655320 w 5692140"/>
                <a:gd name="connsiteY11" fmla="*/ 190599 h 704489"/>
                <a:gd name="connsiteX12" fmla="*/ 723900 w 5692140"/>
                <a:gd name="connsiteY12" fmla="*/ 358239 h 704489"/>
                <a:gd name="connsiteX13" fmla="*/ 807720 w 5692140"/>
                <a:gd name="connsiteY13" fmla="*/ 419199 h 704489"/>
                <a:gd name="connsiteX14" fmla="*/ 929640 w 5692140"/>
                <a:gd name="connsiteY14" fmla="*/ 388719 h 704489"/>
                <a:gd name="connsiteX15" fmla="*/ 1028700 w 5692140"/>
                <a:gd name="connsiteY15" fmla="*/ 419199 h 704489"/>
                <a:gd name="connsiteX16" fmla="*/ 1112520 w 5692140"/>
                <a:gd name="connsiteY16" fmla="*/ 190599 h 704489"/>
                <a:gd name="connsiteX17" fmla="*/ 1234440 w 5692140"/>
                <a:gd name="connsiteY17" fmla="*/ 160119 h 704489"/>
                <a:gd name="connsiteX18" fmla="*/ 1363980 w 5692140"/>
                <a:gd name="connsiteY18" fmla="*/ 205839 h 704489"/>
                <a:gd name="connsiteX19" fmla="*/ 1501140 w 5692140"/>
                <a:gd name="connsiteY19" fmla="*/ 426819 h 704489"/>
                <a:gd name="connsiteX20" fmla="*/ 1554480 w 5692140"/>
                <a:gd name="connsiteY20" fmla="*/ 449679 h 704489"/>
                <a:gd name="connsiteX21" fmla="*/ 1638300 w 5692140"/>
                <a:gd name="connsiteY21" fmla="*/ 373479 h 704489"/>
                <a:gd name="connsiteX22" fmla="*/ 1752600 w 5692140"/>
                <a:gd name="connsiteY22" fmla="*/ 434439 h 704489"/>
                <a:gd name="connsiteX23" fmla="*/ 1844040 w 5692140"/>
                <a:gd name="connsiteY23" fmla="*/ 510639 h 704489"/>
                <a:gd name="connsiteX24" fmla="*/ 2011680 w 5692140"/>
                <a:gd name="connsiteY24" fmla="*/ 556359 h 704489"/>
                <a:gd name="connsiteX25" fmla="*/ 2148840 w 5692140"/>
                <a:gd name="connsiteY25" fmla="*/ 487779 h 704489"/>
                <a:gd name="connsiteX26" fmla="*/ 2209800 w 5692140"/>
                <a:gd name="connsiteY26" fmla="*/ 312519 h 704489"/>
                <a:gd name="connsiteX27" fmla="*/ 2263140 w 5692140"/>
                <a:gd name="connsiteY27" fmla="*/ 266799 h 704489"/>
                <a:gd name="connsiteX28" fmla="*/ 2377440 w 5692140"/>
                <a:gd name="connsiteY28" fmla="*/ 419199 h 704489"/>
                <a:gd name="connsiteX29" fmla="*/ 2446020 w 5692140"/>
                <a:gd name="connsiteY29" fmla="*/ 503019 h 704489"/>
                <a:gd name="connsiteX30" fmla="*/ 2560320 w 5692140"/>
                <a:gd name="connsiteY30" fmla="*/ 487779 h 704489"/>
                <a:gd name="connsiteX31" fmla="*/ 2697480 w 5692140"/>
                <a:gd name="connsiteY31" fmla="*/ 381099 h 704489"/>
                <a:gd name="connsiteX32" fmla="*/ 2781300 w 5692140"/>
                <a:gd name="connsiteY32" fmla="*/ 312519 h 704489"/>
                <a:gd name="connsiteX33" fmla="*/ 2910840 w 5692140"/>
                <a:gd name="connsiteY33" fmla="*/ 304899 h 704489"/>
                <a:gd name="connsiteX34" fmla="*/ 3048000 w 5692140"/>
                <a:gd name="connsiteY34" fmla="*/ 350619 h 704489"/>
                <a:gd name="connsiteX35" fmla="*/ 3162300 w 5692140"/>
                <a:gd name="connsiteY35" fmla="*/ 259179 h 704489"/>
                <a:gd name="connsiteX36" fmla="*/ 3253740 w 5692140"/>
                <a:gd name="connsiteY36" fmla="*/ 236319 h 704489"/>
                <a:gd name="connsiteX37" fmla="*/ 3368040 w 5692140"/>
                <a:gd name="connsiteY37" fmla="*/ 304899 h 704489"/>
                <a:gd name="connsiteX38" fmla="*/ 3436620 w 5692140"/>
                <a:gd name="connsiteY38" fmla="*/ 457299 h 704489"/>
                <a:gd name="connsiteX39" fmla="*/ 3604260 w 5692140"/>
                <a:gd name="connsiteY39" fmla="*/ 495399 h 704489"/>
                <a:gd name="connsiteX40" fmla="*/ 3771900 w 5692140"/>
                <a:gd name="connsiteY40" fmla="*/ 503019 h 704489"/>
                <a:gd name="connsiteX41" fmla="*/ 3863340 w 5692140"/>
                <a:gd name="connsiteY41" fmla="*/ 457299 h 704489"/>
                <a:gd name="connsiteX42" fmla="*/ 3992880 w 5692140"/>
                <a:gd name="connsiteY42" fmla="*/ 548739 h 704489"/>
                <a:gd name="connsiteX43" fmla="*/ 4084320 w 5692140"/>
                <a:gd name="connsiteY43" fmla="*/ 579219 h 704489"/>
                <a:gd name="connsiteX44" fmla="*/ 4168140 w 5692140"/>
                <a:gd name="connsiteY44" fmla="*/ 525879 h 704489"/>
                <a:gd name="connsiteX45" fmla="*/ 4305300 w 5692140"/>
                <a:gd name="connsiteY45" fmla="*/ 640179 h 704489"/>
                <a:gd name="connsiteX46" fmla="*/ 4457700 w 5692140"/>
                <a:gd name="connsiteY46" fmla="*/ 685899 h 704489"/>
                <a:gd name="connsiteX47" fmla="*/ 4518660 w 5692140"/>
                <a:gd name="connsiteY47" fmla="*/ 701139 h 704489"/>
                <a:gd name="connsiteX48" fmla="*/ 4610100 w 5692140"/>
                <a:gd name="connsiteY48" fmla="*/ 624939 h 704489"/>
                <a:gd name="connsiteX49" fmla="*/ 4777740 w 5692140"/>
                <a:gd name="connsiteY49" fmla="*/ 640179 h 704489"/>
                <a:gd name="connsiteX50" fmla="*/ 4884420 w 5692140"/>
                <a:gd name="connsiteY50" fmla="*/ 609699 h 704489"/>
                <a:gd name="connsiteX51" fmla="*/ 4968240 w 5692140"/>
                <a:gd name="connsiteY51" fmla="*/ 640179 h 704489"/>
                <a:gd name="connsiteX52" fmla="*/ 5105400 w 5692140"/>
                <a:gd name="connsiteY52" fmla="*/ 609699 h 704489"/>
                <a:gd name="connsiteX53" fmla="*/ 5181600 w 5692140"/>
                <a:gd name="connsiteY53" fmla="*/ 624939 h 704489"/>
                <a:gd name="connsiteX54" fmla="*/ 5311140 w 5692140"/>
                <a:gd name="connsiteY54" fmla="*/ 533499 h 704489"/>
                <a:gd name="connsiteX55" fmla="*/ 5372100 w 5692140"/>
                <a:gd name="connsiteY55" fmla="*/ 647799 h 704489"/>
                <a:gd name="connsiteX56" fmla="*/ 5440680 w 5692140"/>
                <a:gd name="connsiteY56" fmla="*/ 663039 h 704489"/>
                <a:gd name="connsiteX57" fmla="*/ 5547360 w 5692140"/>
                <a:gd name="connsiteY57" fmla="*/ 640179 h 704489"/>
                <a:gd name="connsiteX58" fmla="*/ 5692140 w 5692140"/>
                <a:gd name="connsiteY58" fmla="*/ 571599 h 704489"/>
                <a:gd name="connsiteX0" fmla="*/ 0 w 5784111"/>
                <a:gd name="connsiteY0" fmla="*/ 623553 h 704489"/>
                <a:gd name="connsiteX1" fmla="*/ 152931 w 5784111"/>
                <a:gd name="connsiteY1" fmla="*/ 182979 h 704489"/>
                <a:gd name="connsiteX2" fmla="*/ 198651 w 5784111"/>
                <a:gd name="connsiteY2" fmla="*/ 99 h 704489"/>
                <a:gd name="connsiteX3" fmla="*/ 274851 w 5784111"/>
                <a:gd name="connsiteY3" fmla="*/ 160119 h 704489"/>
                <a:gd name="connsiteX4" fmla="*/ 358671 w 5784111"/>
                <a:gd name="connsiteY4" fmla="*/ 342999 h 704489"/>
                <a:gd name="connsiteX5" fmla="*/ 434871 w 5784111"/>
                <a:gd name="connsiteY5" fmla="*/ 442059 h 704489"/>
                <a:gd name="connsiteX6" fmla="*/ 503451 w 5784111"/>
                <a:gd name="connsiteY6" fmla="*/ 464919 h 704489"/>
                <a:gd name="connsiteX7" fmla="*/ 602511 w 5784111"/>
                <a:gd name="connsiteY7" fmla="*/ 396339 h 704489"/>
                <a:gd name="connsiteX8" fmla="*/ 663471 w 5784111"/>
                <a:gd name="connsiteY8" fmla="*/ 221079 h 704489"/>
                <a:gd name="connsiteX9" fmla="*/ 686331 w 5784111"/>
                <a:gd name="connsiteY9" fmla="*/ 91539 h 704489"/>
                <a:gd name="connsiteX10" fmla="*/ 709191 w 5784111"/>
                <a:gd name="connsiteY10" fmla="*/ 45819 h 704489"/>
                <a:gd name="connsiteX11" fmla="*/ 747291 w 5784111"/>
                <a:gd name="connsiteY11" fmla="*/ 190599 h 704489"/>
                <a:gd name="connsiteX12" fmla="*/ 815871 w 5784111"/>
                <a:gd name="connsiteY12" fmla="*/ 358239 h 704489"/>
                <a:gd name="connsiteX13" fmla="*/ 899691 w 5784111"/>
                <a:gd name="connsiteY13" fmla="*/ 419199 h 704489"/>
                <a:gd name="connsiteX14" fmla="*/ 1021611 w 5784111"/>
                <a:gd name="connsiteY14" fmla="*/ 388719 h 704489"/>
                <a:gd name="connsiteX15" fmla="*/ 1120671 w 5784111"/>
                <a:gd name="connsiteY15" fmla="*/ 419199 h 704489"/>
                <a:gd name="connsiteX16" fmla="*/ 1204491 w 5784111"/>
                <a:gd name="connsiteY16" fmla="*/ 190599 h 704489"/>
                <a:gd name="connsiteX17" fmla="*/ 1326411 w 5784111"/>
                <a:gd name="connsiteY17" fmla="*/ 160119 h 704489"/>
                <a:gd name="connsiteX18" fmla="*/ 1455951 w 5784111"/>
                <a:gd name="connsiteY18" fmla="*/ 205839 h 704489"/>
                <a:gd name="connsiteX19" fmla="*/ 1593111 w 5784111"/>
                <a:gd name="connsiteY19" fmla="*/ 426819 h 704489"/>
                <a:gd name="connsiteX20" fmla="*/ 1646451 w 5784111"/>
                <a:gd name="connsiteY20" fmla="*/ 449679 h 704489"/>
                <a:gd name="connsiteX21" fmla="*/ 1730271 w 5784111"/>
                <a:gd name="connsiteY21" fmla="*/ 373479 h 704489"/>
                <a:gd name="connsiteX22" fmla="*/ 1844571 w 5784111"/>
                <a:gd name="connsiteY22" fmla="*/ 434439 h 704489"/>
                <a:gd name="connsiteX23" fmla="*/ 1936011 w 5784111"/>
                <a:gd name="connsiteY23" fmla="*/ 510639 h 704489"/>
                <a:gd name="connsiteX24" fmla="*/ 2103651 w 5784111"/>
                <a:gd name="connsiteY24" fmla="*/ 556359 h 704489"/>
                <a:gd name="connsiteX25" fmla="*/ 2240811 w 5784111"/>
                <a:gd name="connsiteY25" fmla="*/ 487779 h 704489"/>
                <a:gd name="connsiteX26" fmla="*/ 2301771 w 5784111"/>
                <a:gd name="connsiteY26" fmla="*/ 312519 h 704489"/>
                <a:gd name="connsiteX27" fmla="*/ 2355111 w 5784111"/>
                <a:gd name="connsiteY27" fmla="*/ 266799 h 704489"/>
                <a:gd name="connsiteX28" fmla="*/ 2469411 w 5784111"/>
                <a:gd name="connsiteY28" fmla="*/ 419199 h 704489"/>
                <a:gd name="connsiteX29" fmla="*/ 2537991 w 5784111"/>
                <a:gd name="connsiteY29" fmla="*/ 503019 h 704489"/>
                <a:gd name="connsiteX30" fmla="*/ 2652291 w 5784111"/>
                <a:gd name="connsiteY30" fmla="*/ 487779 h 704489"/>
                <a:gd name="connsiteX31" fmla="*/ 2789451 w 5784111"/>
                <a:gd name="connsiteY31" fmla="*/ 381099 h 704489"/>
                <a:gd name="connsiteX32" fmla="*/ 2873271 w 5784111"/>
                <a:gd name="connsiteY32" fmla="*/ 312519 h 704489"/>
                <a:gd name="connsiteX33" fmla="*/ 3002811 w 5784111"/>
                <a:gd name="connsiteY33" fmla="*/ 304899 h 704489"/>
                <a:gd name="connsiteX34" fmla="*/ 3139971 w 5784111"/>
                <a:gd name="connsiteY34" fmla="*/ 350619 h 704489"/>
                <a:gd name="connsiteX35" fmla="*/ 3254271 w 5784111"/>
                <a:gd name="connsiteY35" fmla="*/ 259179 h 704489"/>
                <a:gd name="connsiteX36" fmla="*/ 3345711 w 5784111"/>
                <a:gd name="connsiteY36" fmla="*/ 236319 h 704489"/>
                <a:gd name="connsiteX37" fmla="*/ 3460011 w 5784111"/>
                <a:gd name="connsiteY37" fmla="*/ 304899 h 704489"/>
                <a:gd name="connsiteX38" fmla="*/ 3528591 w 5784111"/>
                <a:gd name="connsiteY38" fmla="*/ 457299 h 704489"/>
                <a:gd name="connsiteX39" fmla="*/ 3696231 w 5784111"/>
                <a:gd name="connsiteY39" fmla="*/ 495399 h 704489"/>
                <a:gd name="connsiteX40" fmla="*/ 3863871 w 5784111"/>
                <a:gd name="connsiteY40" fmla="*/ 503019 h 704489"/>
                <a:gd name="connsiteX41" fmla="*/ 3955311 w 5784111"/>
                <a:gd name="connsiteY41" fmla="*/ 457299 h 704489"/>
                <a:gd name="connsiteX42" fmla="*/ 4084851 w 5784111"/>
                <a:gd name="connsiteY42" fmla="*/ 548739 h 704489"/>
                <a:gd name="connsiteX43" fmla="*/ 4176291 w 5784111"/>
                <a:gd name="connsiteY43" fmla="*/ 579219 h 704489"/>
                <a:gd name="connsiteX44" fmla="*/ 4260111 w 5784111"/>
                <a:gd name="connsiteY44" fmla="*/ 525879 h 704489"/>
                <a:gd name="connsiteX45" fmla="*/ 4397271 w 5784111"/>
                <a:gd name="connsiteY45" fmla="*/ 640179 h 704489"/>
                <a:gd name="connsiteX46" fmla="*/ 4549671 w 5784111"/>
                <a:gd name="connsiteY46" fmla="*/ 685899 h 704489"/>
                <a:gd name="connsiteX47" fmla="*/ 4610631 w 5784111"/>
                <a:gd name="connsiteY47" fmla="*/ 701139 h 704489"/>
                <a:gd name="connsiteX48" fmla="*/ 4702071 w 5784111"/>
                <a:gd name="connsiteY48" fmla="*/ 624939 h 704489"/>
                <a:gd name="connsiteX49" fmla="*/ 4869711 w 5784111"/>
                <a:gd name="connsiteY49" fmla="*/ 640179 h 704489"/>
                <a:gd name="connsiteX50" fmla="*/ 4976391 w 5784111"/>
                <a:gd name="connsiteY50" fmla="*/ 609699 h 704489"/>
                <a:gd name="connsiteX51" fmla="*/ 5060211 w 5784111"/>
                <a:gd name="connsiteY51" fmla="*/ 640179 h 704489"/>
                <a:gd name="connsiteX52" fmla="*/ 5197371 w 5784111"/>
                <a:gd name="connsiteY52" fmla="*/ 609699 h 704489"/>
                <a:gd name="connsiteX53" fmla="*/ 5273571 w 5784111"/>
                <a:gd name="connsiteY53" fmla="*/ 624939 h 704489"/>
                <a:gd name="connsiteX54" fmla="*/ 5403111 w 5784111"/>
                <a:gd name="connsiteY54" fmla="*/ 533499 h 704489"/>
                <a:gd name="connsiteX55" fmla="*/ 5464071 w 5784111"/>
                <a:gd name="connsiteY55" fmla="*/ 647799 h 704489"/>
                <a:gd name="connsiteX56" fmla="*/ 5532651 w 5784111"/>
                <a:gd name="connsiteY56" fmla="*/ 663039 h 704489"/>
                <a:gd name="connsiteX57" fmla="*/ 5639331 w 5784111"/>
                <a:gd name="connsiteY57" fmla="*/ 640179 h 704489"/>
                <a:gd name="connsiteX58" fmla="*/ 5784111 w 5784111"/>
                <a:gd name="connsiteY58" fmla="*/ 571599 h 704489"/>
                <a:gd name="connsiteX0" fmla="*/ 0 w 5784111"/>
                <a:gd name="connsiteY0" fmla="*/ 623553 h 704489"/>
                <a:gd name="connsiteX1" fmla="*/ 33481 w 5784111"/>
                <a:gd name="connsiteY1" fmla="*/ 460443 h 704489"/>
                <a:gd name="connsiteX2" fmla="*/ 152931 w 5784111"/>
                <a:gd name="connsiteY2" fmla="*/ 182979 h 704489"/>
                <a:gd name="connsiteX3" fmla="*/ 198651 w 5784111"/>
                <a:gd name="connsiteY3" fmla="*/ 99 h 704489"/>
                <a:gd name="connsiteX4" fmla="*/ 274851 w 5784111"/>
                <a:gd name="connsiteY4" fmla="*/ 160119 h 704489"/>
                <a:gd name="connsiteX5" fmla="*/ 358671 w 5784111"/>
                <a:gd name="connsiteY5" fmla="*/ 342999 h 704489"/>
                <a:gd name="connsiteX6" fmla="*/ 434871 w 5784111"/>
                <a:gd name="connsiteY6" fmla="*/ 442059 h 704489"/>
                <a:gd name="connsiteX7" fmla="*/ 503451 w 5784111"/>
                <a:gd name="connsiteY7" fmla="*/ 464919 h 704489"/>
                <a:gd name="connsiteX8" fmla="*/ 602511 w 5784111"/>
                <a:gd name="connsiteY8" fmla="*/ 396339 h 704489"/>
                <a:gd name="connsiteX9" fmla="*/ 663471 w 5784111"/>
                <a:gd name="connsiteY9" fmla="*/ 221079 h 704489"/>
                <a:gd name="connsiteX10" fmla="*/ 686331 w 5784111"/>
                <a:gd name="connsiteY10" fmla="*/ 91539 h 704489"/>
                <a:gd name="connsiteX11" fmla="*/ 709191 w 5784111"/>
                <a:gd name="connsiteY11" fmla="*/ 45819 h 704489"/>
                <a:gd name="connsiteX12" fmla="*/ 747291 w 5784111"/>
                <a:gd name="connsiteY12" fmla="*/ 190599 h 704489"/>
                <a:gd name="connsiteX13" fmla="*/ 815871 w 5784111"/>
                <a:gd name="connsiteY13" fmla="*/ 358239 h 704489"/>
                <a:gd name="connsiteX14" fmla="*/ 899691 w 5784111"/>
                <a:gd name="connsiteY14" fmla="*/ 419199 h 704489"/>
                <a:gd name="connsiteX15" fmla="*/ 1021611 w 5784111"/>
                <a:gd name="connsiteY15" fmla="*/ 388719 h 704489"/>
                <a:gd name="connsiteX16" fmla="*/ 1120671 w 5784111"/>
                <a:gd name="connsiteY16" fmla="*/ 419199 h 704489"/>
                <a:gd name="connsiteX17" fmla="*/ 1204491 w 5784111"/>
                <a:gd name="connsiteY17" fmla="*/ 190599 h 704489"/>
                <a:gd name="connsiteX18" fmla="*/ 1326411 w 5784111"/>
                <a:gd name="connsiteY18" fmla="*/ 160119 h 704489"/>
                <a:gd name="connsiteX19" fmla="*/ 1455951 w 5784111"/>
                <a:gd name="connsiteY19" fmla="*/ 205839 h 704489"/>
                <a:gd name="connsiteX20" fmla="*/ 1593111 w 5784111"/>
                <a:gd name="connsiteY20" fmla="*/ 426819 h 704489"/>
                <a:gd name="connsiteX21" fmla="*/ 1646451 w 5784111"/>
                <a:gd name="connsiteY21" fmla="*/ 449679 h 704489"/>
                <a:gd name="connsiteX22" fmla="*/ 1730271 w 5784111"/>
                <a:gd name="connsiteY22" fmla="*/ 373479 h 704489"/>
                <a:gd name="connsiteX23" fmla="*/ 1844571 w 5784111"/>
                <a:gd name="connsiteY23" fmla="*/ 434439 h 704489"/>
                <a:gd name="connsiteX24" fmla="*/ 1936011 w 5784111"/>
                <a:gd name="connsiteY24" fmla="*/ 510639 h 704489"/>
                <a:gd name="connsiteX25" fmla="*/ 2103651 w 5784111"/>
                <a:gd name="connsiteY25" fmla="*/ 556359 h 704489"/>
                <a:gd name="connsiteX26" fmla="*/ 2240811 w 5784111"/>
                <a:gd name="connsiteY26" fmla="*/ 487779 h 704489"/>
                <a:gd name="connsiteX27" fmla="*/ 2301771 w 5784111"/>
                <a:gd name="connsiteY27" fmla="*/ 312519 h 704489"/>
                <a:gd name="connsiteX28" fmla="*/ 2355111 w 5784111"/>
                <a:gd name="connsiteY28" fmla="*/ 266799 h 704489"/>
                <a:gd name="connsiteX29" fmla="*/ 2469411 w 5784111"/>
                <a:gd name="connsiteY29" fmla="*/ 419199 h 704489"/>
                <a:gd name="connsiteX30" fmla="*/ 2537991 w 5784111"/>
                <a:gd name="connsiteY30" fmla="*/ 503019 h 704489"/>
                <a:gd name="connsiteX31" fmla="*/ 2652291 w 5784111"/>
                <a:gd name="connsiteY31" fmla="*/ 487779 h 704489"/>
                <a:gd name="connsiteX32" fmla="*/ 2789451 w 5784111"/>
                <a:gd name="connsiteY32" fmla="*/ 381099 h 704489"/>
                <a:gd name="connsiteX33" fmla="*/ 2873271 w 5784111"/>
                <a:gd name="connsiteY33" fmla="*/ 312519 h 704489"/>
                <a:gd name="connsiteX34" fmla="*/ 3002811 w 5784111"/>
                <a:gd name="connsiteY34" fmla="*/ 304899 h 704489"/>
                <a:gd name="connsiteX35" fmla="*/ 3139971 w 5784111"/>
                <a:gd name="connsiteY35" fmla="*/ 350619 h 704489"/>
                <a:gd name="connsiteX36" fmla="*/ 3254271 w 5784111"/>
                <a:gd name="connsiteY36" fmla="*/ 259179 h 704489"/>
                <a:gd name="connsiteX37" fmla="*/ 3345711 w 5784111"/>
                <a:gd name="connsiteY37" fmla="*/ 236319 h 704489"/>
                <a:gd name="connsiteX38" fmla="*/ 3460011 w 5784111"/>
                <a:gd name="connsiteY38" fmla="*/ 304899 h 704489"/>
                <a:gd name="connsiteX39" fmla="*/ 3528591 w 5784111"/>
                <a:gd name="connsiteY39" fmla="*/ 457299 h 704489"/>
                <a:gd name="connsiteX40" fmla="*/ 3696231 w 5784111"/>
                <a:gd name="connsiteY40" fmla="*/ 495399 h 704489"/>
                <a:gd name="connsiteX41" fmla="*/ 3863871 w 5784111"/>
                <a:gd name="connsiteY41" fmla="*/ 503019 h 704489"/>
                <a:gd name="connsiteX42" fmla="*/ 3955311 w 5784111"/>
                <a:gd name="connsiteY42" fmla="*/ 457299 h 704489"/>
                <a:gd name="connsiteX43" fmla="*/ 4084851 w 5784111"/>
                <a:gd name="connsiteY43" fmla="*/ 548739 h 704489"/>
                <a:gd name="connsiteX44" fmla="*/ 4176291 w 5784111"/>
                <a:gd name="connsiteY44" fmla="*/ 579219 h 704489"/>
                <a:gd name="connsiteX45" fmla="*/ 4260111 w 5784111"/>
                <a:gd name="connsiteY45" fmla="*/ 525879 h 704489"/>
                <a:gd name="connsiteX46" fmla="*/ 4397271 w 5784111"/>
                <a:gd name="connsiteY46" fmla="*/ 640179 h 704489"/>
                <a:gd name="connsiteX47" fmla="*/ 4549671 w 5784111"/>
                <a:gd name="connsiteY47" fmla="*/ 685899 h 704489"/>
                <a:gd name="connsiteX48" fmla="*/ 4610631 w 5784111"/>
                <a:gd name="connsiteY48" fmla="*/ 701139 h 704489"/>
                <a:gd name="connsiteX49" fmla="*/ 4702071 w 5784111"/>
                <a:gd name="connsiteY49" fmla="*/ 624939 h 704489"/>
                <a:gd name="connsiteX50" fmla="*/ 4869711 w 5784111"/>
                <a:gd name="connsiteY50" fmla="*/ 640179 h 704489"/>
                <a:gd name="connsiteX51" fmla="*/ 4976391 w 5784111"/>
                <a:gd name="connsiteY51" fmla="*/ 609699 h 704489"/>
                <a:gd name="connsiteX52" fmla="*/ 5060211 w 5784111"/>
                <a:gd name="connsiteY52" fmla="*/ 640179 h 704489"/>
                <a:gd name="connsiteX53" fmla="*/ 5197371 w 5784111"/>
                <a:gd name="connsiteY53" fmla="*/ 609699 h 704489"/>
                <a:gd name="connsiteX54" fmla="*/ 5273571 w 5784111"/>
                <a:gd name="connsiteY54" fmla="*/ 624939 h 704489"/>
                <a:gd name="connsiteX55" fmla="*/ 5403111 w 5784111"/>
                <a:gd name="connsiteY55" fmla="*/ 533499 h 704489"/>
                <a:gd name="connsiteX56" fmla="*/ 5464071 w 5784111"/>
                <a:gd name="connsiteY56" fmla="*/ 647799 h 704489"/>
                <a:gd name="connsiteX57" fmla="*/ 5532651 w 5784111"/>
                <a:gd name="connsiteY57" fmla="*/ 663039 h 704489"/>
                <a:gd name="connsiteX58" fmla="*/ 5639331 w 5784111"/>
                <a:gd name="connsiteY58" fmla="*/ 640179 h 704489"/>
                <a:gd name="connsiteX59" fmla="*/ 5784111 w 5784111"/>
                <a:gd name="connsiteY59" fmla="*/ 571599 h 704489"/>
                <a:gd name="connsiteX0" fmla="*/ 11437 w 5759560"/>
                <a:gd name="connsiteY0" fmla="*/ 1097800 h 1097800"/>
                <a:gd name="connsiteX1" fmla="*/ 8930 w 5759560"/>
                <a:gd name="connsiteY1" fmla="*/ 460443 h 1097800"/>
                <a:gd name="connsiteX2" fmla="*/ 128380 w 5759560"/>
                <a:gd name="connsiteY2" fmla="*/ 182979 h 1097800"/>
                <a:gd name="connsiteX3" fmla="*/ 174100 w 5759560"/>
                <a:gd name="connsiteY3" fmla="*/ 99 h 1097800"/>
                <a:gd name="connsiteX4" fmla="*/ 250300 w 5759560"/>
                <a:gd name="connsiteY4" fmla="*/ 160119 h 1097800"/>
                <a:gd name="connsiteX5" fmla="*/ 334120 w 5759560"/>
                <a:gd name="connsiteY5" fmla="*/ 342999 h 1097800"/>
                <a:gd name="connsiteX6" fmla="*/ 410320 w 5759560"/>
                <a:gd name="connsiteY6" fmla="*/ 442059 h 1097800"/>
                <a:gd name="connsiteX7" fmla="*/ 478900 w 5759560"/>
                <a:gd name="connsiteY7" fmla="*/ 464919 h 1097800"/>
                <a:gd name="connsiteX8" fmla="*/ 577960 w 5759560"/>
                <a:gd name="connsiteY8" fmla="*/ 396339 h 1097800"/>
                <a:gd name="connsiteX9" fmla="*/ 638920 w 5759560"/>
                <a:gd name="connsiteY9" fmla="*/ 221079 h 1097800"/>
                <a:gd name="connsiteX10" fmla="*/ 661780 w 5759560"/>
                <a:gd name="connsiteY10" fmla="*/ 91539 h 1097800"/>
                <a:gd name="connsiteX11" fmla="*/ 684640 w 5759560"/>
                <a:gd name="connsiteY11" fmla="*/ 45819 h 1097800"/>
                <a:gd name="connsiteX12" fmla="*/ 722740 w 5759560"/>
                <a:gd name="connsiteY12" fmla="*/ 190599 h 1097800"/>
                <a:gd name="connsiteX13" fmla="*/ 791320 w 5759560"/>
                <a:gd name="connsiteY13" fmla="*/ 358239 h 1097800"/>
                <a:gd name="connsiteX14" fmla="*/ 875140 w 5759560"/>
                <a:gd name="connsiteY14" fmla="*/ 419199 h 1097800"/>
                <a:gd name="connsiteX15" fmla="*/ 997060 w 5759560"/>
                <a:gd name="connsiteY15" fmla="*/ 388719 h 1097800"/>
                <a:gd name="connsiteX16" fmla="*/ 1096120 w 5759560"/>
                <a:gd name="connsiteY16" fmla="*/ 419199 h 1097800"/>
                <a:gd name="connsiteX17" fmla="*/ 1179940 w 5759560"/>
                <a:gd name="connsiteY17" fmla="*/ 190599 h 1097800"/>
                <a:gd name="connsiteX18" fmla="*/ 1301860 w 5759560"/>
                <a:gd name="connsiteY18" fmla="*/ 160119 h 1097800"/>
                <a:gd name="connsiteX19" fmla="*/ 1431400 w 5759560"/>
                <a:gd name="connsiteY19" fmla="*/ 205839 h 1097800"/>
                <a:gd name="connsiteX20" fmla="*/ 1568560 w 5759560"/>
                <a:gd name="connsiteY20" fmla="*/ 426819 h 1097800"/>
                <a:gd name="connsiteX21" fmla="*/ 1621900 w 5759560"/>
                <a:gd name="connsiteY21" fmla="*/ 449679 h 1097800"/>
                <a:gd name="connsiteX22" fmla="*/ 1705720 w 5759560"/>
                <a:gd name="connsiteY22" fmla="*/ 373479 h 1097800"/>
                <a:gd name="connsiteX23" fmla="*/ 1820020 w 5759560"/>
                <a:gd name="connsiteY23" fmla="*/ 434439 h 1097800"/>
                <a:gd name="connsiteX24" fmla="*/ 1911460 w 5759560"/>
                <a:gd name="connsiteY24" fmla="*/ 510639 h 1097800"/>
                <a:gd name="connsiteX25" fmla="*/ 2079100 w 5759560"/>
                <a:gd name="connsiteY25" fmla="*/ 556359 h 1097800"/>
                <a:gd name="connsiteX26" fmla="*/ 2216260 w 5759560"/>
                <a:gd name="connsiteY26" fmla="*/ 487779 h 1097800"/>
                <a:gd name="connsiteX27" fmla="*/ 2277220 w 5759560"/>
                <a:gd name="connsiteY27" fmla="*/ 312519 h 1097800"/>
                <a:gd name="connsiteX28" fmla="*/ 2330560 w 5759560"/>
                <a:gd name="connsiteY28" fmla="*/ 266799 h 1097800"/>
                <a:gd name="connsiteX29" fmla="*/ 2444860 w 5759560"/>
                <a:gd name="connsiteY29" fmla="*/ 419199 h 1097800"/>
                <a:gd name="connsiteX30" fmla="*/ 2513440 w 5759560"/>
                <a:gd name="connsiteY30" fmla="*/ 503019 h 1097800"/>
                <a:gd name="connsiteX31" fmla="*/ 2627740 w 5759560"/>
                <a:gd name="connsiteY31" fmla="*/ 487779 h 1097800"/>
                <a:gd name="connsiteX32" fmla="*/ 2764900 w 5759560"/>
                <a:gd name="connsiteY32" fmla="*/ 381099 h 1097800"/>
                <a:gd name="connsiteX33" fmla="*/ 2848720 w 5759560"/>
                <a:gd name="connsiteY33" fmla="*/ 312519 h 1097800"/>
                <a:gd name="connsiteX34" fmla="*/ 2978260 w 5759560"/>
                <a:gd name="connsiteY34" fmla="*/ 304899 h 1097800"/>
                <a:gd name="connsiteX35" fmla="*/ 3115420 w 5759560"/>
                <a:gd name="connsiteY35" fmla="*/ 350619 h 1097800"/>
                <a:gd name="connsiteX36" fmla="*/ 3229720 w 5759560"/>
                <a:gd name="connsiteY36" fmla="*/ 259179 h 1097800"/>
                <a:gd name="connsiteX37" fmla="*/ 3321160 w 5759560"/>
                <a:gd name="connsiteY37" fmla="*/ 236319 h 1097800"/>
                <a:gd name="connsiteX38" fmla="*/ 3435460 w 5759560"/>
                <a:gd name="connsiteY38" fmla="*/ 304899 h 1097800"/>
                <a:gd name="connsiteX39" fmla="*/ 3504040 w 5759560"/>
                <a:gd name="connsiteY39" fmla="*/ 457299 h 1097800"/>
                <a:gd name="connsiteX40" fmla="*/ 3671680 w 5759560"/>
                <a:gd name="connsiteY40" fmla="*/ 495399 h 1097800"/>
                <a:gd name="connsiteX41" fmla="*/ 3839320 w 5759560"/>
                <a:gd name="connsiteY41" fmla="*/ 503019 h 1097800"/>
                <a:gd name="connsiteX42" fmla="*/ 3930760 w 5759560"/>
                <a:gd name="connsiteY42" fmla="*/ 457299 h 1097800"/>
                <a:gd name="connsiteX43" fmla="*/ 4060300 w 5759560"/>
                <a:gd name="connsiteY43" fmla="*/ 548739 h 1097800"/>
                <a:gd name="connsiteX44" fmla="*/ 4151740 w 5759560"/>
                <a:gd name="connsiteY44" fmla="*/ 579219 h 1097800"/>
                <a:gd name="connsiteX45" fmla="*/ 4235560 w 5759560"/>
                <a:gd name="connsiteY45" fmla="*/ 525879 h 1097800"/>
                <a:gd name="connsiteX46" fmla="*/ 4372720 w 5759560"/>
                <a:gd name="connsiteY46" fmla="*/ 640179 h 1097800"/>
                <a:gd name="connsiteX47" fmla="*/ 4525120 w 5759560"/>
                <a:gd name="connsiteY47" fmla="*/ 685899 h 1097800"/>
                <a:gd name="connsiteX48" fmla="*/ 4586080 w 5759560"/>
                <a:gd name="connsiteY48" fmla="*/ 701139 h 1097800"/>
                <a:gd name="connsiteX49" fmla="*/ 4677520 w 5759560"/>
                <a:gd name="connsiteY49" fmla="*/ 624939 h 1097800"/>
                <a:gd name="connsiteX50" fmla="*/ 4845160 w 5759560"/>
                <a:gd name="connsiteY50" fmla="*/ 640179 h 1097800"/>
                <a:gd name="connsiteX51" fmla="*/ 4951840 w 5759560"/>
                <a:gd name="connsiteY51" fmla="*/ 609699 h 1097800"/>
                <a:gd name="connsiteX52" fmla="*/ 5035660 w 5759560"/>
                <a:gd name="connsiteY52" fmla="*/ 640179 h 1097800"/>
                <a:gd name="connsiteX53" fmla="*/ 5172820 w 5759560"/>
                <a:gd name="connsiteY53" fmla="*/ 609699 h 1097800"/>
                <a:gd name="connsiteX54" fmla="*/ 5249020 w 5759560"/>
                <a:gd name="connsiteY54" fmla="*/ 624939 h 1097800"/>
                <a:gd name="connsiteX55" fmla="*/ 5378560 w 5759560"/>
                <a:gd name="connsiteY55" fmla="*/ 533499 h 1097800"/>
                <a:gd name="connsiteX56" fmla="*/ 5439520 w 5759560"/>
                <a:gd name="connsiteY56" fmla="*/ 647799 h 1097800"/>
                <a:gd name="connsiteX57" fmla="*/ 5508100 w 5759560"/>
                <a:gd name="connsiteY57" fmla="*/ 663039 h 1097800"/>
                <a:gd name="connsiteX58" fmla="*/ 5614780 w 5759560"/>
                <a:gd name="connsiteY58" fmla="*/ 640179 h 1097800"/>
                <a:gd name="connsiteX59" fmla="*/ 5759560 w 5759560"/>
                <a:gd name="connsiteY59" fmla="*/ 571599 h 1097800"/>
                <a:gd name="connsiteX0" fmla="*/ 2507 w 5750630"/>
                <a:gd name="connsiteY0" fmla="*/ 1097800 h 1097800"/>
                <a:gd name="connsiteX1" fmla="*/ 0 w 5750630"/>
                <a:gd name="connsiteY1" fmla="*/ 460443 h 1097800"/>
                <a:gd name="connsiteX2" fmla="*/ 119450 w 5750630"/>
                <a:gd name="connsiteY2" fmla="*/ 182979 h 1097800"/>
                <a:gd name="connsiteX3" fmla="*/ 165170 w 5750630"/>
                <a:gd name="connsiteY3" fmla="*/ 99 h 1097800"/>
                <a:gd name="connsiteX4" fmla="*/ 241370 w 5750630"/>
                <a:gd name="connsiteY4" fmla="*/ 160119 h 1097800"/>
                <a:gd name="connsiteX5" fmla="*/ 325190 w 5750630"/>
                <a:gd name="connsiteY5" fmla="*/ 342999 h 1097800"/>
                <a:gd name="connsiteX6" fmla="*/ 401390 w 5750630"/>
                <a:gd name="connsiteY6" fmla="*/ 442059 h 1097800"/>
                <a:gd name="connsiteX7" fmla="*/ 469970 w 5750630"/>
                <a:gd name="connsiteY7" fmla="*/ 464919 h 1097800"/>
                <a:gd name="connsiteX8" fmla="*/ 569030 w 5750630"/>
                <a:gd name="connsiteY8" fmla="*/ 396339 h 1097800"/>
                <a:gd name="connsiteX9" fmla="*/ 629990 w 5750630"/>
                <a:gd name="connsiteY9" fmla="*/ 221079 h 1097800"/>
                <a:gd name="connsiteX10" fmla="*/ 652850 w 5750630"/>
                <a:gd name="connsiteY10" fmla="*/ 91539 h 1097800"/>
                <a:gd name="connsiteX11" fmla="*/ 675710 w 5750630"/>
                <a:gd name="connsiteY11" fmla="*/ 45819 h 1097800"/>
                <a:gd name="connsiteX12" fmla="*/ 713810 w 5750630"/>
                <a:gd name="connsiteY12" fmla="*/ 190599 h 1097800"/>
                <a:gd name="connsiteX13" fmla="*/ 782390 w 5750630"/>
                <a:gd name="connsiteY13" fmla="*/ 358239 h 1097800"/>
                <a:gd name="connsiteX14" fmla="*/ 866210 w 5750630"/>
                <a:gd name="connsiteY14" fmla="*/ 419199 h 1097800"/>
                <a:gd name="connsiteX15" fmla="*/ 988130 w 5750630"/>
                <a:gd name="connsiteY15" fmla="*/ 388719 h 1097800"/>
                <a:gd name="connsiteX16" fmla="*/ 1087190 w 5750630"/>
                <a:gd name="connsiteY16" fmla="*/ 419199 h 1097800"/>
                <a:gd name="connsiteX17" fmla="*/ 1171010 w 5750630"/>
                <a:gd name="connsiteY17" fmla="*/ 190599 h 1097800"/>
                <a:gd name="connsiteX18" fmla="*/ 1292930 w 5750630"/>
                <a:gd name="connsiteY18" fmla="*/ 160119 h 1097800"/>
                <a:gd name="connsiteX19" fmla="*/ 1422470 w 5750630"/>
                <a:gd name="connsiteY19" fmla="*/ 205839 h 1097800"/>
                <a:gd name="connsiteX20" fmla="*/ 1559630 w 5750630"/>
                <a:gd name="connsiteY20" fmla="*/ 426819 h 1097800"/>
                <a:gd name="connsiteX21" fmla="*/ 1612970 w 5750630"/>
                <a:gd name="connsiteY21" fmla="*/ 449679 h 1097800"/>
                <a:gd name="connsiteX22" fmla="*/ 1696790 w 5750630"/>
                <a:gd name="connsiteY22" fmla="*/ 373479 h 1097800"/>
                <a:gd name="connsiteX23" fmla="*/ 1811090 w 5750630"/>
                <a:gd name="connsiteY23" fmla="*/ 434439 h 1097800"/>
                <a:gd name="connsiteX24" fmla="*/ 1902530 w 5750630"/>
                <a:gd name="connsiteY24" fmla="*/ 510639 h 1097800"/>
                <a:gd name="connsiteX25" fmla="*/ 2070170 w 5750630"/>
                <a:gd name="connsiteY25" fmla="*/ 556359 h 1097800"/>
                <a:gd name="connsiteX26" fmla="*/ 2207330 w 5750630"/>
                <a:gd name="connsiteY26" fmla="*/ 487779 h 1097800"/>
                <a:gd name="connsiteX27" fmla="*/ 2268290 w 5750630"/>
                <a:gd name="connsiteY27" fmla="*/ 312519 h 1097800"/>
                <a:gd name="connsiteX28" fmla="*/ 2321630 w 5750630"/>
                <a:gd name="connsiteY28" fmla="*/ 266799 h 1097800"/>
                <a:gd name="connsiteX29" fmla="*/ 2435930 w 5750630"/>
                <a:gd name="connsiteY29" fmla="*/ 419199 h 1097800"/>
                <a:gd name="connsiteX30" fmla="*/ 2504510 w 5750630"/>
                <a:gd name="connsiteY30" fmla="*/ 503019 h 1097800"/>
                <a:gd name="connsiteX31" fmla="*/ 2618810 w 5750630"/>
                <a:gd name="connsiteY31" fmla="*/ 487779 h 1097800"/>
                <a:gd name="connsiteX32" fmla="*/ 2755970 w 5750630"/>
                <a:gd name="connsiteY32" fmla="*/ 381099 h 1097800"/>
                <a:gd name="connsiteX33" fmla="*/ 2839790 w 5750630"/>
                <a:gd name="connsiteY33" fmla="*/ 312519 h 1097800"/>
                <a:gd name="connsiteX34" fmla="*/ 2969330 w 5750630"/>
                <a:gd name="connsiteY34" fmla="*/ 304899 h 1097800"/>
                <a:gd name="connsiteX35" fmla="*/ 3106490 w 5750630"/>
                <a:gd name="connsiteY35" fmla="*/ 350619 h 1097800"/>
                <a:gd name="connsiteX36" fmla="*/ 3220790 w 5750630"/>
                <a:gd name="connsiteY36" fmla="*/ 259179 h 1097800"/>
                <a:gd name="connsiteX37" fmla="*/ 3312230 w 5750630"/>
                <a:gd name="connsiteY37" fmla="*/ 236319 h 1097800"/>
                <a:gd name="connsiteX38" fmla="*/ 3426530 w 5750630"/>
                <a:gd name="connsiteY38" fmla="*/ 304899 h 1097800"/>
                <a:gd name="connsiteX39" fmla="*/ 3495110 w 5750630"/>
                <a:gd name="connsiteY39" fmla="*/ 457299 h 1097800"/>
                <a:gd name="connsiteX40" fmla="*/ 3662750 w 5750630"/>
                <a:gd name="connsiteY40" fmla="*/ 495399 h 1097800"/>
                <a:gd name="connsiteX41" fmla="*/ 3830390 w 5750630"/>
                <a:gd name="connsiteY41" fmla="*/ 503019 h 1097800"/>
                <a:gd name="connsiteX42" fmla="*/ 3921830 w 5750630"/>
                <a:gd name="connsiteY42" fmla="*/ 457299 h 1097800"/>
                <a:gd name="connsiteX43" fmla="*/ 4051370 w 5750630"/>
                <a:gd name="connsiteY43" fmla="*/ 548739 h 1097800"/>
                <a:gd name="connsiteX44" fmla="*/ 4142810 w 5750630"/>
                <a:gd name="connsiteY44" fmla="*/ 579219 h 1097800"/>
                <a:gd name="connsiteX45" fmla="*/ 4226630 w 5750630"/>
                <a:gd name="connsiteY45" fmla="*/ 525879 h 1097800"/>
                <a:gd name="connsiteX46" fmla="*/ 4363790 w 5750630"/>
                <a:gd name="connsiteY46" fmla="*/ 640179 h 1097800"/>
                <a:gd name="connsiteX47" fmla="*/ 4516190 w 5750630"/>
                <a:gd name="connsiteY47" fmla="*/ 685899 h 1097800"/>
                <a:gd name="connsiteX48" fmla="*/ 4577150 w 5750630"/>
                <a:gd name="connsiteY48" fmla="*/ 701139 h 1097800"/>
                <a:gd name="connsiteX49" fmla="*/ 4668590 w 5750630"/>
                <a:gd name="connsiteY49" fmla="*/ 624939 h 1097800"/>
                <a:gd name="connsiteX50" fmla="*/ 4836230 w 5750630"/>
                <a:gd name="connsiteY50" fmla="*/ 640179 h 1097800"/>
                <a:gd name="connsiteX51" fmla="*/ 4942910 w 5750630"/>
                <a:gd name="connsiteY51" fmla="*/ 609699 h 1097800"/>
                <a:gd name="connsiteX52" fmla="*/ 5026730 w 5750630"/>
                <a:gd name="connsiteY52" fmla="*/ 640179 h 1097800"/>
                <a:gd name="connsiteX53" fmla="*/ 5163890 w 5750630"/>
                <a:gd name="connsiteY53" fmla="*/ 609699 h 1097800"/>
                <a:gd name="connsiteX54" fmla="*/ 5240090 w 5750630"/>
                <a:gd name="connsiteY54" fmla="*/ 624939 h 1097800"/>
                <a:gd name="connsiteX55" fmla="*/ 5369630 w 5750630"/>
                <a:gd name="connsiteY55" fmla="*/ 533499 h 1097800"/>
                <a:gd name="connsiteX56" fmla="*/ 5430590 w 5750630"/>
                <a:gd name="connsiteY56" fmla="*/ 647799 h 1097800"/>
                <a:gd name="connsiteX57" fmla="*/ 5499170 w 5750630"/>
                <a:gd name="connsiteY57" fmla="*/ 663039 h 1097800"/>
                <a:gd name="connsiteX58" fmla="*/ 5605850 w 5750630"/>
                <a:gd name="connsiteY58" fmla="*/ 640179 h 1097800"/>
                <a:gd name="connsiteX59" fmla="*/ 5750630 w 5750630"/>
                <a:gd name="connsiteY59" fmla="*/ 571599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70592 w 5870592"/>
                <a:gd name="connsiteY59" fmla="*/ 557228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02139 w 5870592"/>
                <a:gd name="connsiteY59" fmla="*/ 582598 h 1097800"/>
                <a:gd name="connsiteX60" fmla="*/ 5870592 w 5870592"/>
                <a:gd name="connsiteY60" fmla="*/ 557228 h 1097800"/>
                <a:gd name="connsiteX0" fmla="*/ 2507 w 5819760"/>
                <a:gd name="connsiteY0" fmla="*/ 1097800 h 1097800"/>
                <a:gd name="connsiteX1" fmla="*/ 0 w 5819760"/>
                <a:gd name="connsiteY1" fmla="*/ 460443 h 1097800"/>
                <a:gd name="connsiteX2" fmla="*/ 119450 w 5819760"/>
                <a:gd name="connsiteY2" fmla="*/ 182979 h 1097800"/>
                <a:gd name="connsiteX3" fmla="*/ 165170 w 5819760"/>
                <a:gd name="connsiteY3" fmla="*/ 99 h 1097800"/>
                <a:gd name="connsiteX4" fmla="*/ 241370 w 5819760"/>
                <a:gd name="connsiteY4" fmla="*/ 160119 h 1097800"/>
                <a:gd name="connsiteX5" fmla="*/ 325190 w 5819760"/>
                <a:gd name="connsiteY5" fmla="*/ 342999 h 1097800"/>
                <a:gd name="connsiteX6" fmla="*/ 401390 w 5819760"/>
                <a:gd name="connsiteY6" fmla="*/ 442059 h 1097800"/>
                <a:gd name="connsiteX7" fmla="*/ 469970 w 5819760"/>
                <a:gd name="connsiteY7" fmla="*/ 464919 h 1097800"/>
                <a:gd name="connsiteX8" fmla="*/ 569030 w 5819760"/>
                <a:gd name="connsiteY8" fmla="*/ 396339 h 1097800"/>
                <a:gd name="connsiteX9" fmla="*/ 629990 w 5819760"/>
                <a:gd name="connsiteY9" fmla="*/ 221079 h 1097800"/>
                <a:gd name="connsiteX10" fmla="*/ 652850 w 5819760"/>
                <a:gd name="connsiteY10" fmla="*/ 91539 h 1097800"/>
                <a:gd name="connsiteX11" fmla="*/ 675710 w 5819760"/>
                <a:gd name="connsiteY11" fmla="*/ 45819 h 1097800"/>
                <a:gd name="connsiteX12" fmla="*/ 713810 w 5819760"/>
                <a:gd name="connsiteY12" fmla="*/ 190599 h 1097800"/>
                <a:gd name="connsiteX13" fmla="*/ 782390 w 5819760"/>
                <a:gd name="connsiteY13" fmla="*/ 358239 h 1097800"/>
                <a:gd name="connsiteX14" fmla="*/ 866210 w 5819760"/>
                <a:gd name="connsiteY14" fmla="*/ 419199 h 1097800"/>
                <a:gd name="connsiteX15" fmla="*/ 988130 w 5819760"/>
                <a:gd name="connsiteY15" fmla="*/ 388719 h 1097800"/>
                <a:gd name="connsiteX16" fmla="*/ 1087190 w 5819760"/>
                <a:gd name="connsiteY16" fmla="*/ 419199 h 1097800"/>
                <a:gd name="connsiteX17" fmla="*/ 1171010 w 5819760"/>
                <a:gd name="connsiteY17" fmla="*/ 190599 h 1097800"/>
                <a:gd name="connsiteX18" fmla="*/ 1292930 w 5819760"/>
                <a:gd name="connsiteY18" fmla="*/ 160119 h 1097800"/>
                <a:gd name="connsiteX19" fmla="*/ 1422470 w 5819760"/>
                <a:gd name="connsiteY19" fmla="*/ 205839 h 1097800"/>
                <a:gd name="connsiteX20" fmla="*/ 1559630 w 5819760"/>
                <a:gd name="connsiteY20" fmla="*/ 426819 h 1097800"/>
                <a:gd name="connsiteX21" fmla="*/ 1612970 w 5819760"/>
                <a:gd name="connsiteY21" fmla="*/ 449679 h 1097800"/>
                <a:gd name="connsiteX22" fmla="*/ 1696790 w 5819760"/>
                <a:gd name="connsiteY22" fmla="*/ 373479 h 1097800"/>
                <a:gd name="connsiteX23" fmla="*/ 1811090 w 5819760"/>
                <a:gd name="connsiteY23" fmla="*/ 434439 h 1097800"/>
                <a:gd name="connsiteX24" fmla="*/ 1902530 w 5819760"/>
                <a:gd name="connsiteY24" fmla="*/ 510639 h 1097800"/>
                <a:gd name="connsiteX25" fmla="*/ 2070170 w 5819760"/>
                <a:gd name="connsiteY25" fmla="*/ 556359 h 1097800"/>
                <a:gd name="connsiteX26" fmla="*/ 2207330 w 5819760"/>
                <a:gd name="connsiteY26" fmla="*/ 487779 h 1097800"/>
                <a:gd name="connsiteX27" fmla="*/ 2268290 w 5819760"/>
                <a:gd name="connsiteY27" fmla="*/ 312519 h 1097800"/>
                <a:gd name="connsiteX28" fmla="*/ 2321630 w 5819760"/>
                <a:gd name="connsiteY28" fmla="*/ 266799 h 1097800"/>
                <a:gd name="connsiteX29" fmla="*/ 2435930 w 5819760"/>
                <a:gd name="connsiteY29" fmla="*/ 419199 h 1097800"/>
                <a:gd name="connsiteX30" fmla="*/ 2504510 w 5819760"/>
                <a:gd name="connsiteY30" fmla="*/ 503019 h 1097800"/>
                <a:gd name="connsiteX31" fmla="*/ 2618810 w 5819760"/>
                <a:gd name="connsiteY31" fmla="*/ 487779 h 1097800"/>
                <a:gd name="connsiteX32" fmla="*/ 2755970 w 5819760"/>
                <a:gd name="connsiteY32" fmla="*/ 381099 h 1097800"/>
                <a:gd name="connsiteX33" fmla="*/ 2839790 w 5819760"/>
                <a:gd name="connsiteY33" fmla="*/ 312519 h 1097800"/>
                <a:gd name="connsiteX34" fmla="*/ 2969330 w 5819760"/>
                <a:gd name="connsiteY34" fmla="*/ 304899 h 1097800"/>
                <a:gd name="connsiteX35" fmla="*/ 3106490 w 5819760"/>
                <a:gd name="connsiteY35" fmla="*/ 350619 h 1097800"/>
                <a:gd name="connsiteX36" fmla="*/ 3220790 w 5819760"/>
                <a:gd name="connsiteY36" fmla="*/ 259179 h 1097800"/>
                <a:gd name="connsiteX37" fmla="*/ 3312230 w 5819760"/>
                <a:gd name="connsiteY37" fmla="*/ 236319 h 1097800"/>
                <a:gd name="connsiteX38" fmla="*/ 3426530 w 5819760"/>
                <a:gd name="connsiteY38" fmla="*/ 304899 h 1097800"/>
                <a:gd name="connsiteX39" fmla="*/ 3495110 w 5819760"/>
                <a:gd name="connsiteY39" fmla="*/ 457299 h 1097800"/>
                <a:gd name="connsiteX40" fmla="*/ 3662750 w 5819760"/>
                <a:gd name="connsiteY40" fmla="*/ 495399 h 1097800"/>
                <a:gd name="connsiteX41" fmla="*/ 3830390 w 5819760"/>
                <a:gd name="connsiteY41" fmla="*/ 503019 h 1097800"/>
                <a:gd name="connsiteX42" fmla="*/ 3921830 w 5819760"/>
                <a:gd name="connsiteY42" fmla="*/ 457299 h 1097800"/>
                <a:gd name="connsiteX43" fmla="*/ 4051370 w 5819760"/>
                <a:gd name="connsiteY43" fmla="*/ 548739 h 1097800"/>
                <a:gd name="connsiteX44" fmla="*/ 4142810 w 5819760"/>
                <a:gd name="connsiteY44" fmla="*/ 579219 h 1097800"/>
                <a:gd name="connsiteX45" fmla="*/ 4226630 w 5819760"/>
                <a:gd name="connsiteY45" fmla="*/ 525879 h 1097800"/>
                <a:gd name="connsiteX46" fmla="*/ 4363790 w 5819760"/>
                <a:gd name="connsiteY46" fmla="*/ 640179 h 1097800"/>
                <a:gd name="connsiteX47" fmla="*/ 4516190 w 5819760"/>
                <a:gd name="connsiteY47" fmla="*/ 685899 h 1097800"/>
                <a:gd name="connsiteX48" fmla="*/ 4577150 w 5819760"/>
                <a:gd name="connsiteY48" fmla="*/ 701139 h 1097800"/>
                <a:gd name="connsiteX49" fmla="*/ 4668590 w 5819760"/>
                <a:gd name="connsiteY49" fmla="*/ 624939 h 1097800"/>
                <a:gd name="connsiteX50" fmla="*/ 4836230 w 5819760"/>
                <a:gd name="connsiteY50" fmla="*/ 640179 h 1097800"/>
                <a:gd name="connsiteX51" fmla="*/ 4942910 w 5819760"/>
                <a:gd name="connsiteY51" fmla="*/ 609699 h 1097800"/>
                <a:gd name="connsiteX52" fmla="*/ 5026730 w 5819760"/>
                <a:gd name="connsiteY52" fmla="*/ 640179 h 1097800"/>
                <a:gd name="connsiteX53" fmla="*/ 5163890 w 5819760"/>
                <a:gd name="connsiteY53" fmla="*/ 609699 h 1097800"/>
                <a:gd name="connsiteX54" fmla="*/ 5240090 w 5819760"/>
                <a:gd name="connsiteY54" fmla="*/ 624939 h 1097800"/>
                <a:gd name="connsiteX55" fmla="*/ 5369630 w 5819760"/>
                <a:gd name="connsiteY55" fmla="*/ 533499 h 1097800"/>
                <a:gd name="connsiteX56" fmla="*/ 5430590 w 5819760"/>
                <a:gd name="connsiteY56" fmla="*/ 647799 h 1097800"/>
                <a:gd name="connsiteX57" fmla="*/ 5499170 w 5819760"/>
                <a:gd name="connsiteY57" fmla="*/ 663039 h 1097800"/>
                <a:gd name="connsiteX58" fmla="*/ 5605850 w 5819760"/>
                <a:gd name="connsiteY58" fmla="*/ 640179 h 1097800"/>
                <a:gd name="connsiteX59" fmla="*/ 5802139 w 5819760"/>
                <a:gd name="connsiteY59" fmla="*/ 582598 h 1097800"/>
                <a:gd name="connsiteX60" fmla="*/ 5810611 w 5819760"/>
                <a:gd name="connsiteY60" fmla="*/ 1088959 h 1097800"/>
                <a:gd name="connsiteX0" fmla="*/ 2507 w 5810611"/>
                <a:gd name="connsiteY0" fmla="*/ 1097800 h 1097800"/>
                <a:gd name="connsiteX1" fmla="*/ 0 w 5810611"/>
                <a:gd name="connsiteY1" fmla="*/ 460443 h 1097800"/>
                <a:gd name="connsiteX2" fmla="*/ 119450 w 5810611"/>
                <a:gd name="connsiteY2" fmla="*/ 182979 h 1097800"/>
                <a:gd name="connsiteX3" fmla="*/ 165170 w 5810611"/>
                <a:gd name="connsiteY3" fmla="*/ 99 h 1097800"/>
                <a:gd name="connsiteX4" fmla="*/ 241370 w 5810611"/>
                <a:gd name="connsiteY4" fmla="*/ 160119 h 1097800"/>
                <a:gd name="connsiteX5" fmla="*/ 325190 w 5810611"/>
                <a:gd name="connsiteY5" fmla="*/ 342999 h 1097800"/>
                <a:gd name="connsiteX6" fmla="*/ 401390 w 5810611"/>
                <a:gd name="connsiteY6" fmla="*/ 442059 h 1097800"/>
                <a:gd name="connsiteX7" fmla="*/ 469970 w 5810611"/>
                <a:gd name="connsiteY7" fmla="*/ 464919 h 1097800"/>
                <a:gd name="connsiteX8" fmla="*/ 569030 w 5810611"/>
                <a:gd name="connsiteY8" fmla="*/ 396339 h 1097800"/>
                <a:gd name="connsiteX9" fmla="*/ 629990 w 5810611"/>
                <a:gd name="connsiteY9" fmla="*/ 221079 h 1097800"/>
                <a:gd name="connsiteX10" fmla="*/ 652850 w 5810611"/>
                <a:gd name="connsiteY10" fmla="*/ 91539 h 1097800"/>
                <a:gd name="connsiteX11" fmla="*/ 675710 w 5810611"/>
                <a:gd name="connsiteY11" fmla="*/ 45819 h 1097800"/>
                <a:gd name="connsiteX12" fmla="*/ 713810 w 5810611"/>
                <a:gd name="connsiteY12" fmla="*/ 190599 h 1097800"/>
                <a:gd name="connsiteX13" fmla="*/ 782390 w 5810611"/>
                <a:gd name="connsiteY13" fmla="*/ 358239 h 1097800"/>
                <a:gd name="connsiteX14" fmla="*/ 866210 w 5810611"/>
                <a:gd name="connsiteY14" fmla="*/ 419199 h 1097800"/>
                <a:gd name="connsiteX15" fmla="*/ 988130 w 5810611"/>
                <a:gd name="connsiteY15" fmla="*/ 388719 h 1097800"/>
                <a:gd name="connsiteX16" fmla="*/ 1087190 w 5810611"/>
                <a:gd name="connsiteY16" fmla="*/ 419199 h 1097800"/>
                <a:gd name="connsiteX17" fmla="*/ 1171010 w 5810611"/>
                <a:gd name="connsiteY17" fmla="*/ 190599 h 1097800"/>
                <a:gd name="connsiteX18" fmla="*/ 1292930 w 5810611"/>
                <a:gd name="connsiteY18" fmla="*/ 160119 h 1097800"/>
                <a:gd name="connsiteX19" fmla="*/ 1422470 w 5810611"/>
                <a:gd name="connsiteY19" fmla="*/ 205839 h 1097800"/>
                <a:gd name="connsiteX20" fmla="*/ 1559630 w 5810611"/>
                <a:gd name="connsiteY20" fmla="*/ 426819 h 1097800"/>
                <a:gd name="connsiteX21" fmla="*/ 1612970 w 5810611"/>
                <a:gd name="connsiteY21" fmla="*/ 449679 h 1097800"/>
                <a:gd name="connsiteX22" fmla="*/ 1696790 w 5810611"/>
                <a:gd name="connsiteY22" fmla="*/ 373479 h 1097800"/>
                <a:gd name="connsiteX23" fmla="*/ 1811090 w 5810611"/>
                <a:gd name="connsiteY23" fmla="*/ 434439 h 1097800"/>
                <a:gd name="connsiteX24" fmla="*/ 1902530 w 5810611"/>
                <a:gd name="connsiteY24" fmla="*/ 510639 h 1097800"/>
                <a:gd name="connsiteX25" fmla="*/ 2070170 w 5810611"/>
                <a:gd name="connsiteY25" fmla="*/ 556359 h 1097800"/>
                <a:gd name="connsiteX26" fmla="*/ 2207330 w 5810611"/>
                <a:gd name="connsiteY26" fmla="*/ 487779 h 1097800"/>
                <a:gd name="connsiteX27" fmla="*/ 2268290 w 5810611"/>
                <a:gd name="connsiteY27" fmla="*/ 312519 h 1097800"/>
                <a:gd name="connsiteX28" fmla="*/ 2321630 w 5810611"/>
                <a:gd name="connsiteY28" fmla="*/ 266799 h 1097800"/>
                <a:gd name="connsiteX29" fmla="*/ 2435930 w 5810611"/>
                <a:gd name="connsiteY29" fmla="*/ 419199 h 1097800"/>
                <a:gd name="connsiteX30" fmla="*/ 2504510 w 5810611"/>
                <a:gd name="connsiteY30" fmla="*/ 503019 h 1097800"/>
                <a:gd name="connsiteX31" fmla="*/ 2618810 w 5810611"/>
                <a:gd name="connsiteY31" fmla="*/ 487779 h 1097800"/>
                <a:gd name="connsiteX32" fmla="*/ 2755970 w 5810611"/>
                <a:gd name="connsiteY32" fmla="*/ 381099 h 1097800"/>
                <a:gd name="connsiteX33" fmla="*/ 2839790 w 5810611"/>
                <a:gd name="connsiteY33" fmla="*/ 312519 h 1097800"/>
                <a:gd name="connsiteX34" fmla="*/ 2969330 w 5810611"/>
                <a:gd name="connsiteY34" fmla="*/ 304899 h 1097800"/>
                <a:gd name="connsiteX35" fmla="*/ 3106490 w 5810611"/>
                <a:gd name="connsiteY35" fmla="*/ 350619 h 1097800"/>
                <a:gd name="connsiteX36" fmla="*/ 3220790 w 5810611"/>
                <a:gd name="connsiteY36" fmla="*/ 259179 h 1097800"/>
                <a:gd name="connsiteX37" fmla="*/ 3312230 w 5810611"/>
                <a:gd name="connsiteY37" fmla="*/ 236319 h 1097800"/>
                <a:gd name="connsiteX38" fmla="*/ 3426530 w 5810611"/>
                <a:gd name="connsiteY38" fmla="*/ 304899 h 1097800"/>
                <a:gd name="connsiteX39" fmla="*/ 3495110 w 5810611"/>
                <a:gd name="connsiteY39" fmla="*/ 457299 h 1097800"/>
                <a:gd name="connsiteX40" fmla="*/ 3662750 w 5810611"/>
                <a:gd name="connsiteY40" fmla="*/ 495399 h 1097800"/>
                <a:gd name="connsiteX41" fmla="*/ 3830390 w 5810611"/>
                <a:gd name="connsiteY41" fmla="*/ 503019 h 1097800"/>
                <a:gd name="connsiteX42" fmla="*/ 3921830 w 5810611"/>
                <a:gd name="connsiteY42" fmla="*/ 457299 h 1097800"/>
                <a:gd name="connsiteX43" fmla="*/ 4051370 w 5810611"/>
                <a:gd name="connsiteY43" fmla="*/ 548739 h 1097800"/>
                <a:gd name="connsiteX44" fmla="*/ 4142810 w 5810611"/>
                <a:gd name="connsiteY44" fmla="*/ 579219 h 1097800"/>
                <a:gd name="connsiteX45" fmla="*/ 4226630 w 5810611"/>
                <a:gd name="connsiteY45" fmla="*/ 525879 h 1097800"/>
                <a:gd name="connsiteX46" fmla="*/ 4363790 w 5810611"/>
                <a:gd name="connsiteY46" fmla="*/ 640179 h 1097800"/>
                <a:gd name="connsiteX47" fmla="*/ 4516190 w 5810611"/>
                <a:gd name="connsiteY47" fmla="*/ 685899 h 1097800"/>
                <a:gd name="connsiteX48" fmla="*/ 4577150 w 5810611"/>
                <a:gd name="connsiteY48" fmla="*/ 701139 h 1097800"/>
                <a:gd name="connsiteX49" fmla="*/ 4668590 w 5810611"/>
                <a:gd name="connsiteY49" fmla="*/ 624939 h 1097800"/>
                <a:gd name="connsiteX50" fmla="*/ 4836230 w 5810611"/>
                <a:gd name="connsiteY50" fmla="*/ 640179 h 1097800"/>
                <a:gd name="connsiteX51" fmla="*/ 4942910 w 5810611"/>
                <a:gd name="connsiteY51" fmla="*/ 609699 h 1097800"/>
                <a:gd name="connsiteX52" fmla="*/ 5026730 w 5810611"/>
                <a:gd name="connsiteY52" fmla="*/ 640179 h 1097800"/>
                <a:gd name="connsiteX53" fmla="*/ 5163890 w 5810611"/>
                <a:gd name="connsiteY53" fmla="*/ 609699 h 1097800"/>
                <a:gd name="connsiteX54" fmla="*/ 5240090 w 5810611"/>
                <a:gd name="connsiteY54" fmla="*/ 624939 h 1097800"/>
                <a:gd name="connsiteX55" fmla="*/ 5369630 w 5810611"/>
                <a:gd name="connsiteY55" fmla="*/ 533499 h 1097800"/>
                <a:gd name="connsiteX56" fmla="*/ 5430590 w 5810611"/>
                <a:gd name="connsiteY56" fmla="*/ 647799 h 1097800"/>
                <a:gd name="connsiteX57" fmla="*/ 5499170 w 5810611"/>
                <a:gd name="connsiteY57" fmla="*/ 663039 h 1097800"/>
                <a:gd name="connsiteX58" fmla="*/ 5605850 w 5810611"/>
                <a:gd name="connsiteY58" fmla="*/ 640179 h 1097800"/>
                <a:gd name="connsiteX59" fmla="*/ 5802139 w 5810611"/>
                <a:gd name="connsiteY59" fmla="*/ 582598 h 1097800"/>
                <a:gd name="connsiteX60" fmla="*/ 5810611 w 5810611"/>
                <a:gd name="connsiteY60" fmla="*/ 1088959 h 10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0611" h="1097800">
                  <a:moveTo>
                    <a:pt x="2507" y="1097800"/>
                  </a:moveTo>
                  <a:cubicBezTo>
                    <a:pt x="12752" y="1070016"/>
                    <a:pt x="6501" y="1090753"/>
                    <a:pt x="0" y="460443"/>
                  </a:cubicBezTo>
                  <a:cubicBezTo>
                    <a:pt x="25489" y="387014"/>
                    <a:pt x="91922" y="259703"/>
                    <a:pt x="119450" y="182979"/>
                  </a:cubicBezTo>
                  <a:cubicBezTo>
                    <a:pt x="146978" y="106255"/>
                    <a:pt x="144850" y="3909"/>
                    <a:pt x="165170" y="99"/>
                  </a:cubicBezTo>
                  <a:cubicBezTo>
                    <a:pt x="185490" y="-3711"/>
                    <a:pt x="214700" y="102969"/>
                    <a:pt x="241370" y="160119"/>
                  </a:cubicBezTo>
                  <a:cubicBezTo>
                    <a:pt x="268040" y="217269"/>
                    <a:pt x="298520" y="296009"/>
                    <a:pt x="325190" y="342999"/>
                  </a:cubicBezTo>
                  <a:cubicBezTo>
                    <a:pt x="351860" y="389989"/>
                    <a:pt x="377260" y="421739"/>
                    <a:pt x="401390" y="442059"/>
                  </a:cubicBezTo>
                  <a:cubicBezTo>
                    <a:pt x="425520" y="462379"/>
                    <a:pt x="442030" y="472539"/>
                    <a:pt x="469970" y="464919"/>
                  </a:cubicBezTo>
                  <a:cubicBezTo>
                    <a:pt x="497910" y="457299"/>
                    <a:pt x="542360" y="436979"/>
                    <a:pt x="569030" y="396339"/>
                  </a:cubicBezTo>
                  <a:cubicBezTo>
                    <a:pt x="595700" y="355699"/>
                    <a:pt x="616020" y="271879"/>
                    <a:pt x="629990" y="221079"/>
                  </a:cubicBezTo>
                  <a:cubicBezTo>
                    <a:pt x="643960" y="170279"/>
                    <a:pt x="645230" y="120749"/>
                    <a:pt x="652850" y="91539"/>
                  </a:cubicBezTo>
                  <a:cubicBezTo>
                    <a:pt x="660470" y="62329"/>
                    <a:pt x="665550" y="29309"/>
                    <a:pt x="675710" y="45819"/>
                  </a:cubicBezTo>
                  <a:cubicBezTo>
                    <a:pt x="685870" y="62329"/>
                    <a:pt x="696030" y="138529"/>
                    <a:pt x="713810" y="190599"/>
                  </a:cubicBezTo>
                  <a:cubicBezTo>
                    <a:pt x="731590" y="242669"/>
                    <a:pt x="756990" y="320139"/>
                    <a:pt x="782390" y="358239"/>
                  </a:cubicBezTo>
                  <a:cubicBezTo>
                    <a:pt x="807790" y="396339"/>
                    <a:pt x="831920" y="414119"/>
                    <a:pt x="866210" y="419199"/>
                  </a:cubicBezTo>
                  <a:cubicBezTo>
                    <a:pt x="900500" y="424279"/>
                    <a:pt x="951300" y="388719"/>
                    <a:pt x="988130" y="388719"/>
                  </a:cubicBezTo>
                  <a:cubicBezTo>
                    <a:pt x="1024960" y="388719"/>
                    <a:pt x="1056710" y="452219"/>
                    <a:pt x="1087190" y="419199"/>
                  </a:cubicBezTo>
                  <a:cubicBezTo>
                    <a:pt x="1117670" y="386179"/>
                    <a:pt x="1136720" y="233779"/>
                    <a:pt x="1171010" y="190599"/>
                  </a:cubicBezTo>
                  <a:cubicBezTo>
                    <a:pt x="1205300" y="147419"/>
                    <a:pt x="1251020" y="157579"/>
                    <a:pt x="1292930" y="160119"/>
                  </a:cubicBezTo>
                  <a:cubicBezTo>
                    <a:pt x="1334840" y="162659"/>
                    <a:pt x="1378020" y="161389"/>
                    <a:pt x="1422470" y="205839"/>
                  </a:cubicBezTo>
                  <a:cubicBezTo>
                    <a:pt x="1466920" y="250289"/>
                    <a:pt x="1527880" y="386179"/>
                    <a:pt x="1559630" y="426819"/>
                  </a:cubicBezTo>
                  <a:cubicBezTo>
                    <a:pt x="1591380" y="467459"/>
                    <a:pt x="1590110" y="458569"/>
                    <a:pt x="1612970" y="449679"/>
                  </a:cubicBezTo>
                  <a:cubicBezTo>
                    <a:pt x="1635830" y="440789"/>
                    <a:pt x="1663770" y="376019"/>
                    <a:pt x="1696790" y="373479"/>
                  </a:cubicBezTo>
                  <a:cubicBezTo>
                    <a:pt x="1729810" y="370939"/>
                    <a:pt x="1776800" y="411579"/>
                    <a:pt x="1811090" y="434439"/>
                  </a:cubicBezTo>
                  <a:cubicBezTo>
                    <a:pt x="1845380" y="457299"/>
                    <a:pt x="1859350" y="490319"/>
                    <a:pt x="1902530" y="510639"/>
                  </a:cubicBezTo>
                  <a:cubicBezTo>
                    <a:pt x="1945710" y="530959"/>
                    <a:pt x="2019370" y="560169"/>
                    <a:pt x="2070170" y="556359"/>
                  </a:cubicBezTo>
                  <a:cubicBezTo>
                    <a:pt x="2120970" y="552549"/>
                    <a:pt x="2174310" y="528419"/>
                    <a:pt x="2207330" y="487779"/>
                  </a:cubicBezTo>
                  <a:cubicBezTo>
                    <a:pt x="2240350" y="447139"/>
                    <a:pt x="2249240" y="349349"/>
                    <a:pt x="2268290" y="312519"/>
                  </a:cubicBezTo>
                  <a:cubicBezTo>
                    <a:pt x="2287340" y="275689"/>
                    <a:pt x="2293690" y="249019"/>
                    <a:pt x="2321630" y="266799"/>
                  </a:cubicBezTo>
                  <a:cubicBezTo>
                    <a:pt x="2349570" y="284579"/>
                    <a:pt x="2405450" y="379829"/>
                    <a:pt x="2435930" y="419199"/>
                  </a:cubicBezTo>
                  <a:cubicBezTo>
                    <a:pt x="2466410" y="458569"/>
                    <a:pt x="2474030" y="491589"/>
                    <a:pt x="2504510" y="503019"/>
                  </a:cubicBezTo>
                  <a:cubicBezTo>
                    <a:pt x="2534990" y="514449"/>
                    <a:pt x="2576900" y="508099"/>
                    <a:pt x="2618810" y="487779"/>
                  </a:cubicBezTo>
                  <a:cubicBezTo>
                    <a:pt x="2660720" y="467459"/>
                    <a:pt x="2719140" y="410309"/>
                    <a:pt x="2755970" y="381099"/>
                  </a:cubicBezTo>
                  <a:cubicBezTo>
                    <a:pt x="2792800" y="351889"/>
                    <a:pt x="2804230" y="325219"/>
                    <a:pt x="2839790" y="312519"/>
                  </a:cubicBezTo>
                  <a:cubicBezTo>
                    <a:pt x="2875350" y="299819"/>
                    <a:pt x="2924880" y="298549"/>
                    <a:pt x="2969330" y="304899"/>
                  </a:cubicBezTo>
                  <a:cubicBezTo>
                    <a:pt x="3013780" y="311249"/>
                    <a:pt x="3064580" y="358239"/>
                    <a:pt x="3106490" y="350619"/>
                  </a:cubicBezTo>
                  <a:cubicBezTo>
                    <a:pt x="3148400" y="342999"/>
                    <a:pt x="3186500" y="278229"/>
                    <a:pt x="3220790" y="259179"/>
                  </a:cubicBezTo>
                  <a:cubicBezTo>
                    <a:pt x="3255080" y="240129"/>
                    <a:pt x="3277940" y="228699"/>
                    <a:pt x="3312230" y="236319"/>
                  </a:cubicBezTo>
                  <a:cubicBezTo>
                    <a:pt x="3346520" y="243939"/>
                    <a:pt x="3396050" y="268069"/>
                    <a:pt x="3426530" y="304899"/>
                  </a:cubicBezTo>
                  <a:cubicBezTo>
                    <a:pt x="3457010" y="341729"/>
                    <a:pt x="3455740" y="425549"/>
                    <a:pt x="3495110" y="457299"/>
                  </a:cubicBezTo>
                  <a:cubicBezTo>
                    <a:pt x="3534480" y="489049"/>
                    <a:pt x="3606870" y="487779"/>
                    <a:pt x="3662750" y="495399"/>
                  </a:cubicBezTo>
                  <a:cubicBezTo>
                    <a:pt x="3718630" y="503019"/>
                    <a:pt x="3787210" y="509369"/>
                    <a:pt x="3830390" y="503019"/>
                  </a:cubicBezTo>
                  <a:cubicBezTo>
                    <a:pt x="3873570" y="496669"/>
                    <a:pt x="3885000" y="449679"/>
                    <a:pt x="3921830" y="457299"/>
                  </a:cubicBezTo>
                  <a:cubicBezTo>
                    <a:pt x="3958660" y="464919"/>
                    <a:pt x="4014540" y="528419"/>
                    <a:pt x="4051370" y="548739"/>
                  </a:cubicBezTo>
                  <a:cubicBezTo>
                    <a:pt x="4088200" y="569059"/>
                    <a:pt x="4113600" y="583029"/>
                    <a:pt x="4142810" y="579219"/>
                  </a:cubicBezTo>
                  <a:cubicBezTo>
                    <a:pt x="4172020" y="575409"/>
                    <a:pt x="4189800" y="515719"/>
                    <a:pt x="4226630" y="525879"/>
                  </a:cubicBezTo>
                  <a:cubicBezTo>
                    <a:pt x="4263460" y="536039"/>
                    <a:pt x="4315530" y="613509"/>
                    <a:pt x="4363790" y="640179"/>
                  </a:cubicBezTo>
                  <a:cubicBezTo>
                    <a:pt x="4412050" y="666849"/>
                    <a:pt x="4480630" y="675739"/>
                    <a:pt x="4516190" y="685899"/>
                  </a:cubicBezTo>
                  <a:cubicBezTo>
                    <a:pt x="4551750" y="696059"/>
                    <a:pt x="4551750" y="711299"/>
                    <a:pt x="4577150" y="701139"/>
                  </a:cubicBezTo>
                  <a:cubicBezTo>
                    <a:pt x="4602550" y="690979"/>
                    <a:pt x="4625410" y="635099"/>
                    <a:pt x="4668590" y="624939"/>
                  </a:cubicBezTo>
                  <a:cubicBezTo>
                    <a:pt x="4711770" y="614779"/>
                    <a:pt x="4790510" y="642719"/>
                    <a:pt x="4836230" y="640179"/>
                  </a:cubicBezTo>
                  <a:cubicBezTo>
                    <a:pt x="4881950" y="637639"/>
                    <a:pt x="4911160" y="609699"/>
                    <a:pt x="4942910" y="609699"/>
                  </a:cubicBezTo>
                  <a:cubicBezTo>
                    <a:pt x="4974660" y="609699"/>
                    <a:pt x="4989900" y="640179"/>
                    <a:pt x="5026730" y="640179"/>
                  </a:cubicBezTo>
                  <a:cubicBezTo>
                    <a:pt x="5063560" y="640179"/>
                    <a:pt x="5128330" y="612239"/>
                    <a:pt x="5163890" y="609699"/>
                  </a:cubicBezTo>
                  <a:cubicBezTo>
                    <a:pt x="5199450" y="607159"/>
                    <a:pt x="5205800" y="637639"/>
                    <a:pt x="5240090" y="624939"/>
                  </a:cubicBezTo>
                  <a:cubicBezTo>
                    <a:pt x="5274380" y="612239"/>
                    <a:pt x="5337880" y="529689"/>
                    <a:pt x="5369630" y="533499"/>
                  </a:cubicBezTo>
                  <a:cubicBezTo>
                    <a:pt x="5401380" y="537309"/>
                    <a:pt x="5409000" y="626209"/>
                    <a:pt x="5430590" y="647799"/>
                  </a:cubicBezTo>
                  <a:cubicBezTo>
                    <a:pt x="5452180" y="669389"/>
                    <a:pt x="5469960" y="664309"/>
                    <a:pt x="5499170" y="663039"/>
                  </a:cubicBezTo>
                  <a:cubicBezTo>
                    <a:pt x="5528380" y="661769"/>
                    <a:pt x="5563353" y="652388"/>
                    <a:pt x="5605850" y="640179"/>
                  </a:cubicBezTo>
                  <a:lnTo>
                    <a:pt x="5802139" y="582598"/>
                  </a:lnTo>
                  <a:cubicBezTo>
                    <a:pt x="5802277" y="1086133"/>
                    <a:pt x="5791205" y="1094385"/>
                    <a:pt x="5810611" y="1088959"/>
                  </a:cubicBezTo>
                </a:path>
              </a:pathLst>
            </a:custGeom>
            <a:solidFill>
              <a:srgbClr val="FFF6D9"/>
            </a:solidFill>
            <a:ln w="28575"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5C44D4-75C7-4A6F-AD88-1406B258822E}"/>
                </a:ext>
              </a:extLst>
            </p:cNvPr>
            <p:cNvSpPr/>
            <p:nvPr/>
          </p:nvSpPr>
          <p:spPr>
            <a:xfrm>
              <a:off x="727961" y="5254917"/>
              <a:ext cx="1493769" cy="843874"/>
            </a:xfrm>
            <a:custGeom>
              <a:avLst/>
              <a:gdLst>
                <a:gd name="connsiteX0" fmla="*/ 0 w 723900"/>
                <a:gd name="connsiteY0" fmla="*/ 1250263 h 1402663"/>
                <a:gd name="connsiteX1" fmla="*/ 129540 w 723900"/>
                <a:gd name="connsiteY1" fmla="*/ 602563 h 1402663"/>
                <a:gd name="connsiteX2" fmla="*/ 198120 w 723900"/>
                <a:gd name="connsiteY2" fmla="*/ 305383 h 1402663"/>
                <a:gd name="connsiteX3" fmla="*/ 266700 w 723900"/>
                <a:gd name="connsiteY3" fmla="*/ 107263 h 1402663"/>
                <a:gd name="connsiteX4" fmla="*/ 312420 w 723900"/>
                <a:gd name="connsiteY4" fmla="*/ 583 h 1402663"/>
                <a:gd name="connsiteX5" fmla="*/ 373380 w 723900"/>
                <a:gd name="connsiteY5" fmla="*/ 69163 h 1402663"/>
                <a:gd name="connsiteX6" fmla="*/ 411480 w 723900"/>
                <a:gd name="connsiteY6" fmla="*/ 168223 h 1402663"/>
                <a:gd name="connsiteX7" fmla="*/ 495300 w 723900"/>
                <a:gd name="connsiteY7" fmla="*/ 602563 h 1402663"/>
                <a:gd name="connsiteX8" fmla="*/ 601980 w 723900"/>
                <a:gd name="connsiteY8" fmla="*/ 1090243 h 1402663"/>
                <a:gd name="connsiteX9" fmla="*/ 678180 w 723900"/>
                <a:gd name="connsiteY9" fmla="*/ 1311223 h 1402663"/>
                <a:gd name="connsiteX10" fmla="*/ 723900 w 723900"/>
                <a:gd name="connsiteY10" fmla="*/ 1402663 h 1402663"/>
                <a:gd name="connsiteX0" fmla="*/ 0 w 759888"/>
                <a:gd name="connsiteY0" fmla="*/ 1365232 h 1402663"/>
                <a:gd name="connsiteX1" fmla="*/ 165528 w 759888"/>
                <a:gd name="connsiteY1" fmla="*/ 602563 h 1402663"/>
                <a:gd name="connsiteX2" fmla="*/ 234108 w 759888"/>
                <a:gd name="connsiteY2" fmla="*/ 305383 h 1402663"/>
                <a:gd name="connsiteX3" fmla="*/ 302688 w 759888"/>
                <a:gd name="connsiteY3" fmla="*/ 107263 h 1402663"/>
                <a:gd name="connsiteX4" fmla="*/ 348408 w 759888"/>
                <a:gd name="connsiteY4" fmla="*/ 583 h 1402663"/>
                <a:gd name="connsiteX5" fmla="*/ 409368 w 759888"/>
                <a:gd name="connsiteY5" fmla="*/ 69163 h 1402663"/>
                <a:gd name="connsiteX6" fmla="*/ 447468 w 759888"/>
                <a:gd name="connsiteY6" fmla="*/ 168223 h 1402663"/>
                <a:gd name="connsiteX7" fmla="*/ 531288 w 759888"/>
                <a:gd name="connsiteY7" fmla="*/ 602563 h 1402663"/>
                <a:gd name="connsiteX8" fmla="*/ 637968 w 759888"/>
                <a:gd name="connsiteY8" fmla="*/ 1090243 h 1402663"/>
                <a:gd name="connsiteX9" fmla="*/ 714168 w 759888"/>
                <a:gd name="connsiteY9" fmla="*/ 1311223 h 1402663"/>
                <a:gd name="connsiteX10" fmla="*/ 759888 w 759888"/>
                <a:gd name="connsiteY10" fmla="*/ 1402663 h 1402663"/>
                <a:gd name="connsiteX0" fmla="*/ 0 w 783880"/>
                <a:gd name="connsiteY0" fmla="*/ 1390382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83880"/>
                <a:gd name="connsiteY0" fmla="*/ 1401161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880" h="1402663">
                  <a:moveTo>
                    <a:pt x="0" y="1401161"/>
                  </a:moveTo>
                  <a:cubicBezTo>
                    <a:pt x="48260" y="1156051"/>
                    <a:pt x="146503" y="785193"/>
                    <a:pt x="189520" y="602563"/>
                  </a:cubicBezTo>
                  <a:cubicBezTo>
                    <a:pt x="232537" y="419933"/>
                    <a:pt x="235240" y="387933"/>
                    <a:pt x="258100" y="305383"/>
                  </a:cubicBezTo>
                  <a:cubicBezTo>
                    <a:pt x="280960" y="222833"/>
                    <a:pt x="307630" y="158063"/>
                    <a:pt x="326680" y="107263"/>
                  </a:cubicBezTo>
                  <a:cubicBezTo>
                    <a:pt x="345730" y="56463"/>
                    <a:pt x="354620" y="6933"/>
                    <a:pt x="372400" y="583"/>
                  </a:cubicBezTo>
                  <a:cubicBezTo>
                    <a:pt x="390180" y="-5767"/>
                    <a:pt x="416850" y="41223"/>
                    <a:pt x="433360" y="69163"/>
                  </a:cubicBezTo>
                  <a:cubicBezTo>
                    <a:pt x="449870" y="97103"/>
                    <a:pt x="451140" y="79323"/>
                    <a:pt x="471460" y="168223"/>
                  </a:cubicBezTo>
                  <a:cubicBezTo>
                    <a:pt x="491780" y="257123"/>
                    <a:pt x="523530" y="448893"/>
                    <a:pt x="555280" y="602563"/>
                  </a:cubicBezTo>
                  <a:cubicBezTo>
                    <a:pt x="587030" y="756233"/>
                    <a:pt x="631480" y="972133"/>
                    <a:pt x="661960" y="1090243"/>
                  </a:cubicBezTo>
                  <a:cubicBezTo>
                    <a:pt x="692440" y="1208353"/>
                    <a:pt x="717840" y="1259153"/>
                    <a:pt x="738160" y="1311223"/>
                  </a:cubicBezTo>
                  <a:cubicBezTo>
                    <a:pt x="758480" y="1363293"/>
                    <a:pt x="771180" y="1382978"/>
                    <a:pt x="783880" y="1402663"/>
                  </a:cubicBezTo>
                </a:path>
              </a:pathLst>
            </a:custGeom>
            <a:solidFill>
              <a:srgbClr val="BDC4F1"/>
            </a:solidFill>
            <a:ln w="28575"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E06596-91E2-445E-B78C-7A3C27D71323}"/>
                </a:ext>
              </a:extLst>
            </p:cNvPr>
            <p:cNvSpPr/>
            <p:nvPr/>
          </p:nvSpPr>
          <p:spPr>
            <a:xfrm>
              <a:off x="3945385" y="5621615"/>
              <a:ext cx="3039154" cy="476131"/>
            </a:xfrm>
            <a:custGeom>
              <a:avLst/>
              <a:gdLst>
                <a:gd name="connsiteX0" fmla="*/ 0 w 1546860"/>
                <a:gd name="connsiteY0" fmla="*/ 762669 h 785529"/>
                <a:gd name="connsiteX1" fmla="*/ 76200 w 1546860"/>
                <a:gd name="connsiteY1" fmla="*/ 686469 h 785529"/>
                <a:gd name="connsiteX2" fmla="*/ 144780 w 1546860"/>
                <a:gd name="connsiteY2" fmla="*/ 564549 h 785529"/>
                <a:gd name="connsiteX3" fmla="*/ 213360 w 1546860"/>
                <a:gd name="connsiteY3" fmla="*/ 221649 h 785529"/>
                <a:gd name="connsiteX4" fmla="*/ 251460 w 1546860"/>
                <a:gd name="connsiteY4" fmla="*/ 669 h 785529"/>
                <a:gd name="connsiteX5" fmla="*/ 289560 w 1546860"/>
                <a:gd name="connsiteY5" fmla="*/ 160689 h 785529"/>
                <a:gd name="connsiteX6" fmla="*/ 335280 w 1546860"/>
                <a:gd name="connsiteY6" fmla="*/ 374049 h 785529"/>
                <a:gd name="connsiteX7" fmla="*/ 441960 w 1546860"/>
                <a:gd name="connsiteY7" fmla="*/ 518829 h 785529"/>
                <a:gd name="connsiteX8" fmla="*/ 647700 w 1546860"/>
                <a:gd name="connsiteY8" fmla="*/ 617889 h 785529"/>
                <a:gd name="connsiteX9" fmla="*/ 914400 w 1546860"/>
                <a:gd name="connsiteY9" fmla="*/ 655989 h 785529"/>
                <a:gd name="connsiteX10" fmla="*/ 1059180 w 1546860"/>
                <a:gd name="connsiteY10" fmla="*/ 655989 h 785529"/>
                <a:gd name="connsiteX11" fmla="*/ 1303020 w 1546860"/>
                <a:gd name="connsiteY11" fmla="*/ 724569 h 785529"/>
                <a:gd name="connsiteX12" fmla="*/ 1546860 w 1546860"/>
                <a:gd name="connsiteY12" fmla="*/ 785529 h 785529"/>
                <a:gd name="connsiteX0" fmla="*/ 0 w 1594845"/>
                <a:gd name="connsiteY0" fmla="*/ 791411 h 791411"/>
                <a:gd name="connsiteX1" fmla="*/ 124185 w 1594845"/>
                <a:gd name="connsiteY1" fmla="*/ 686469 h 791411"/>
                <a:gd name="connsiteX2" fmla="*/ 192765 w 1594845"/>
                <a:gd name="connsiteY2" fmla="*/ 564549 h 791411"/>
                <a:gd name="connsiteX3" fmla="*/ 261345 w 1594845"/>
                <a:gd name="connsiteY3" fmla="*/ 221649 h 791411"/>
                <a:gd name="connsiteX4" fmla="*/ 299445 w 1594845"/>
                <a:gd name="connsiteY4" fmla="*/ 669 h 791411"/>
                <a:gd name="connsiteX5" fmla="*/ 337545 w 1594845"/>
                <a:gd name="connsiteY5" fmla="*/ 160689 h 791411"/>
                <a:gd name="connsiteX6" fmla="*/ 383265 w 1594845"/>
                <a:gd name="connsiteY6" fmla="*/ 374049 h 791411"/>
                <a:gd name="connsiteX7" fmla="*/ 489945 w 1594845"/>
                <a:gd name="connsiteY7" fmla="*/ 518829 h 791411"/>
                <a:gd name="connsiteX8" fmla="*/ 695685 w 1594845"/>
                <a:gd name="connsiteY8" fmla="*/ 617889 h 791411"/>
                <a:gd name="connsiteX9" fmla="*/ 962385 w 1594845"/>
                <a:gd name="connsiteY9" fmla="*/ 655989 h 791411"/>
                <a:gd name="connsiteX10" fmla="*/ 1107165 w 1594845"/>
                <a:gd name="connsiteY10" fmla="*/ 655989 h 791411"/>
                <a:gd name="connsiteX11" fmla="*/ 1351005 w 1594845"/>
                <a:gd name="connsiteY11" fmla="*/ 724569 h 791411"/>
                <a:gd name="connsiteX12" fmla="*/ 1594845 w 1594845"/>
                <a:gd name="connsiteY12" fmla="*/ 785529 h 79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4845" h="791411">
                  <a:moveTo>
                    <a:pt x="0" y="791411"/>
                  </a:moveTo>
                  <a:cubicBezTo>
                    <a:pt x="26035" y="769821"/>
                    <a:pt x="92058" y="724279"/>
                    <a:pt x="124185" y="686469"/>
                  </a:cubicBezTo>
                  <a:cubicBezTo>
                    <a:pt x="156313" y="648659"/>
                    <a:pt x="169905" y="642019"/>
                    <a:pt x="192765" y="564549"/>
                  </a:cubicBezTo>
                  <a:cubicBezTo>
                    <a:pt x="215625" y="487079"/>
                    <a:pt x="243565" y="315629"/>
                    <a:pt x="261345" y="221649"/>
                  </a:cubicBezTo>
                  <a:cubicBezTo>
                    <a:pt x="279125" y="127669"/>
                    <a:pt x="286745" y="10829"/>
                    <a:pt x="299445" y="669"/>
                  </a:cubicBezTo>
                  <a:cubicBezTo>
                    <a:pt x="312145" y="-9491"/>
                    <a:pt x="323575" y="98459"/>
                    <a:pt x="337545" y="160689"/>
                  </a:cubicBezTo>
                  <a:cubicBezTo>
                    <a:pt x="351515" y="222919"/>
                    <a:pt x="357865" y="314359"/>
                    <a:pt x="383265" y="374049"/>
                  </a:cubicBezTo>
                  <a:cubicBezTo>
                    <a:pt x="408665" y="433739"/>
                    <a:pt x="437875" y="478189"/>
                    <a:pt x="489945" y="518829"/>
                  </a:cubicBezTo>
                  <a:cubicBezTo>
                    <a:pt x="542015" y="559469"/>
                    <a:pt x="616945" y="595029"/>
                    <a:pt x="695685" y="617889"/>
                  </a:cubicBezTo>
                  <a:cubicBezTo>
                    <a:pt x="774425" y="640749"/>
                    <a:pt x="893805" y="649639"/>
                    <a:pt x="962385" y="655989"/>
                  </a:cubicBezTo>
                  <a:cubicBezTo>
                    <a:pt x="1030965" y="662339"/>
                    <a:pt x="1042395" y="644559"/>
                    <a:pt x="1107165" y="655989"/>
                  </a:cubicBezTo>
                  <a:cubicBezTo>
                    <a:pt x="1171935" y="667419"/>
                    <a:pt x="1269725" y="702979"/>
                    <a:pt x="1351005" y="724569"/>
                  </a:cubicBezTo>
                  <a:cubicBezTo>
                    <a:pt x="1432285" y="746159"/>
                    <a:pt x="1513565" y="765844"/>
                    <a:pt x="1594845" y="785529"/>
                  </a:cubicBezTo>
                </a:path>
              </a:pathLst>
            </a:custGeom>
            <a:solidFill>
              <a:srgbClr val="CAEEB4"/>
            </a:solidFill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BAB081-3A0D-48EC-89BD-8F996C57276D}"/>
                </a:ext>
              </a:extLst>
            </p:cNvPr>
            <p:cNvSpPr/>
            <p:nvPr/>
          </p:nvSpPr>
          <p:spPr>
            <a:xfrm>
              <a:off x="3318836" y="5893337"/>
              <a:ext cx="7078080" cy="204217"/>
            </a:xfrm>
            <a:custGeom>
              <a:avLst/>
              <a:gdLst>
                <a:gd name="connsiteX0" fmla="*/ 0 w 3642360"/>
                <a:gd name="connsiteY0" fmla="*/ 242439 h 333879"/>
                <a:gd name="connsiteX1" fmla="*/ 198120 w 3642360"/>
                <a:gd name="connsiteY1" fmla="*/ 158619 h 333879"/>
                <a:gd name="connsiteX2" fmla="*/ 350520 w 3642360"/>
                <a:gd name="connsiteY2" fmla="*/ 120519 h 333879"/>
                <a:gd name="connsiteX3" fmla="*/ 594360 w 3642360"/>
                <a:gd name="connsiteY3" fmla="*/ 105279 h 333879"/>
                <a:gd name="connsiteX4" fmla="*/ 853440 w 3642360"/>
                <a:gd name="connsiteY4" fmla="*/ 112899 h 333879"/>
                <a:gd name="connsiteX5" fmla="*/ 1158240 w 3642360"/>
                <a:gd name="connsiteY5" fmla="*/ 135759 h 333879"/>
                <a:gd name="connsiteX6" fmla="*/ 1249680 w 3642360"/>
                <a:gd name="connsiteY6" fmla="*/ 120519 h 333879"/>
                <a:gd name="connsiteX7" fmla="*/ 1417320 w 3642360"/>
                <a:gd name="connsiteY7" fmla="*/ 105279 h 333879"/>
                <a:gd name="connsiteX8" fmla="*/ 1554480 w 3642360"/>
                <a:gd name="connsiteY8" fmla="*/ 143379 h 333879"/>
                <a:gd name="connsiteX9" fmla="*/ 1699260 w 3642360"/>
                <a:gd name="connsiteY9" fmla="*/ 120519 h 333879"/>
                <a:gd name="connsiteX10" fmla="*/ 1790700 w 3642360"/>
                <a:gd name="connsiteY10" fmla="*/ 143379 h 333879"/>
                <a:gd name="connsiteX11" fmla="*/ 1905000 w 3642360"/>
                <a:gd name="connsiteY11" fmla="*/ 112899 h 333879"/>
                <a:gd name="connsiteX12" fmla="*/ 2080260 w 3642360"/>
                <a:gd name="connsiteY12" fmla="*/ 211959 h 333879"/>
                <a:gd name="connsiteX13" fmla="*/ 2225040 w 3642360"/>
                <a:gd name="connsiteY13" fmla="*/ 120519 h 333879"/>
                <a:gd name="connsiteX14" fmla="*/ 2324100 w 3642360"/>
                <a:gd name="connsiteY14" fmla="*/ 112899 h 333879"/>
                <a:gd name="connsiteX15" fmla="*/ 2529840 w 3642360"/>
                <a:gd name="connsiteY15" fmla="*/ 97659 h 333879"/>
                <a:gd name="connsiteX16" fmla="*/ 2697480 w 3642360"/>
                <a:gd name="connsiteY16" fmla="*/ 150999 h 333879"/>
                <a:gd name="connsiteX17" fmla="*/ 2834640 w 3642360"/>
                <a:gd name="connsiteY17" fmla="*/ 105279 h 333879"/>
                <a:gd name="connsiteX18" fmla="*/ 2948940 w 3642360"/>
                <a:gd name="connsiteY18" fmla="*/ 13839 h 333879"/>
                <a:gd name="connsiteX19" fmla="*/ 3017520 w 3642360"/>
                <a:gd name="connsiteY19" fmla="*/ 21459 h 333879"/>
                <a:gd name="connsiteX20" fmla="*/ 3116580 w 3642360"/>
                <a:gd name="connsiteY20" fmla="*/ 211959 h 333879"/>
                <a:gd name="connsiteX21" fmla="*/ 3276600 w 3642360"/>
                <a:gd name="connsiteY21" fmla="*/ 280539 h 333879"/>
                <a:gd name="connsiteX22" fmla="*/ 3474720 w 3642360"/>
                <a:gd name="connsiteY22" fmla="*/ 303399 h 333879"/>
                <a:gd name="connsiteX23" fmla="*/ 3642360 w 3642360"/>
                <a:gd name="connsiteY23" fmla="*/ 333879 h 333879"/>
                <a:gd name="connsiteX0" fmla="*/ 0 w 3714337"/>
                <a:gd name="connsiteY0" fmla="*/ 339444 h 339444"/>
                <a:gd name="connsiteX1" fmla="*/ 270097 w 3714337"/>
                <a:gd name="connsiteY1" fmla="*/ 158619 h 339444"/>
                <a:gd name="connsiteX2" fmla="*/ 422497 w 3714337"/>
                <a:gd name="connsiteY2" fmla="*/ 120519 h 339444"/>
                <a:gd name="connsiteX3" fmla="*/ 666337 w 3714337"/>
                <a:gd name="connsiteY3" fmla="*/ 105279 h 339444"/>
                <a:gd name="connsiteX4" fmla="*/ 925417 w 3714337"/>
                <a:gd name="connsiteY4" fmla="*/ 112899 h 339444"/>
                <a:gd name="connsiteX5" fmla="*/ 1230217 w 3714337"/>
                <a:gd name="connsiteY5" fmla="*/ 135759 h 339444"/>
                <a:gd name="connsiteX6" fmla="*/ 1321657 w 3714337"/>
                <a:gd name="connsiteY6" fmla="*/ 120519 h 339444"/>
                <a:gd name="connsiteX7" fmla="*/ 1489297 w 3714337"/>
                <a:gd name="connsiteY7" fmla="*/ 105279 h 339444"/>
                <a:gd name="connsiteX8" fmla="*/ 1626457 w 3714337"/>
                <a:gd name="connsiteY8" fmla="*/ 143379 h 339444"/>
                <a:gd name="connsiteX9" fmla="*/ 1771237 w 3714337"/>
                <a:gd name="connsiteY9" fmla="*/ 120519 h 339444"/>
                <a:gd name="connsiteX10" fmla="*/ 1862677 w 3714337"/>
                <a:gd name="connsiteY10" fmla="*/ 143379 h 339444"/>
                <a:gd name="connsiteX11" fmla="*/ 1976977 w 3714337"/>
                <a:gd name="connsiteY11" fmla="*/ 112899 h 339444"/>
                <a:gd name="connsiteX12" fmla="*/ 2152237 w 3714337"/>
                <a:gd name="connsiteY12" fmla="*/ 211959 h 339444"/>
                <a:gd name="connsiteX13" fmla="*/ 2297017 w 3714337"/>
                <a:gd name="connsiteY13" fmla="*/ 120519 h 339444"/>
                <a:gd name="connsiteX14" fmla="*/ 2396077 w 3714337"/>
                <a:gd name="connsiteY14" fmla="*/ 112899 h 339444"/>
                <a:gd name="connsiteX15" fmla="*/ 2601817 w 3714337"/>
                <a:gd name="connsiteY15" fmla="*/ 97659 h 339444"/>
                <a:gd name="connsiteX16" fmla="*/ 2769457 w 3714337"/>
                <a:gd name="connsiteY16" fmla="*/ 150999 h 339444"/>
                <a:gd name="connsiteX17" fmla="*/ 2906617 w 3714337"/>
                <a:gd name="connsiteY17" fmla="*/ 105279 h 339444"/>
                <a:gd name="connsiteX18" fmla="*/ 3020917 w 3714337"/>
                <a:gd name="connsiteY18" fmla="*/ 13839 h 339444"/>
                <a:gd name="connsiteX19" fmla="*/ 3089497 w 3714337"/>
                <a:gd name="connsiteY19" fmla="*/ 21459 h 339444"/>
                <a:gd name="connsiteX20" fmla="*/ 3188557 w 3714337"/>
                <a:gd name="connsiteY20" fmla="*/ 211959 h 339444"/>
                <a:gd name="connsiteX21" fmla="*/ 3348577 w 3714337"/>
                <a:gd name="connsiteY21" fmla="*/ 280539 h 339444"/>
                <a:gd name="connsiteX22" fmla="*/ 3546697 w 3714337"/>
                <a:gd name="connsiteY22" fmla="*/ 303399 h 339444"/>
                <a:gd name="connsiteX23" fmla="*/ 3714337 w 3714337"/>
                <a:gd name="connsiteY23" fmla="*/ 333879 h 3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14337" h="339444">
                  <a:moveTo>
                    <a:pt x="0" y="339444"/>
                  </a:moveTo>
                  <a:cubicBezTo>
                    <a:pt x="69850" y="307694"/>
                    <a:pt x="199681" y="195107"/>
                    <a:pt x="270097" y="158619"/>
                  </a:cubicBezTo>
                  <a:cubicBezTo>
                    <a:pt x="340513" y="122132"/>
                    <a:pt x="356457" y="129409"/>
                    <a:pt x="422497" y="120519"/>
                  </a:cubicBezTo>
                  <a:cubicBezTo>
                    <a:pt x="488537" y="111629"/>
                    <a:pt x="582517" y="106549"/>
                    <a:pt x="666337" y="105279"/>
                  </a:cubicBezTo>
                  <a:cubicBezTo>
                    <a:pt x="750157" y="104009"/>
                    <a:pt x="831437" y="107819"/>
                    <a:pt x="925417" y="112899"/>
                  </a:cubicBezTo>
                  <a:cubicBezTo>
                    <a:pt x="1019397" y="117979"/>
                    <a:pt x="1164177" y="134489"/>
                    <a:pt x="1230217" y="135759"/>
                  </a:cubicBezTo>
                  <a:cubicBezTo>
                    <a:pt x="1296257" y="137029"/>
                    <a:pt x="1278477" y="125599"/>
                    <a:pt x="1321657" y="120519"/>
                  </a:cubicBezTo>
                  <a:cubicBezTo>
                    <a:pt x="1364837" y="115439"/>
                    <a:pt x="1438497" y="101469"/>
                    <a:pt x="1489297" y="105279"/>
                  </a:cubicBezTo>
                  <a:cubicBezTo>
                    <a:pt x="1540097" y="109089"/>
                    <a:pt x="1579467" y="140839"/>
                    <a:pt x="1626457" y="143379"/>
                  </a:cubicBezTo>
                  <a:cubicBezTo>
                    <a:pt x="1673447" y="145919"/>
                    <a:pt x="1731867" y="120519"/>
                    <a:pt x="1771237" y="120519"/>
                  </a:cubicBezTo>
                  <a:cubicBezTo>
                    <a:pt x="1810607" y="120519"/>
                    <a:pt x="1828387" y="144649"/>
                    <a:pt x="1862677" y="143379"/>
                  </a:cubicBezTo>
                  <a:cubicBezTo>
                    <a:pt x="1896967" y="142109"/>
                    <a:pt x="1928717" y="101469"/>
                    <a:pt x="1976977" y="112899"/>
                  </a:cubicBezTo>
                  <a:cubicBezTo>
                    <a:pt x="2025237" y="124329"/>
                    <a:pt x="2098897" y="210689"/>
                    <a:pt x="2152237" y="211959"/>
                  </a:cubicBezTo>
                  <a:cubicBezTo>
                    <a:pt x="2205577" y="213229"/>
                    <a:pt x="2256377" y="137029"/>
                    <a:pt x="2297017" y="120519"/>
                  </a:cubicBezTo>
                  <a:cubicBezTo>
                    <a:pt x="2337657" y="104009"/>
                    <a:pt x="2396077" y="112899"/>
                    <a:pt x="2396077" y="112899"/>
                  </a:cubicBezTo>
                  <a:cubicBezTo>
                    <a:pt x="2446877" y="109089"/>
                    <a:pt x="2539587" y="91309"/>
                    <a:pt x="2601817" y="97659"/>
                  </a:cubicBezTo>
                  <a:cubicBezTo>
                    <a:pt x="2664047" y="104009"/>
                    <a:pt x="2718657" y="149729"/>
                    <a:pt x="2769457" y="150999"/>
                  </a:cubicBezTo>
                  <a:cubicBezTo>
                    <a:pt x="2820257" y="152269"/>
                    <a:pt x="2864707" y="128139"/>
                    <a:pt x="2906617" y="105279"/>
                  </a:cubicBezTo>
                  <a:cubicBezTo>
                    <a:pt x="2948527" y="82419"/>
                    <a:pt x="2990437" y="27809"/>
                    <a:pt x="3020917" y="13839"/>
                  </a:cubicBezTo>
                  <a:cubicBezTo>
                    <a:pt x="3051397" y="-131"/>
                    <a:pt x="3061557" y="-11561"/>
                    <a:pt x="3089497" y="21459"/>
                  </a:cubicBezTo>
                  <a:cubicBezTo>
                    <a:pt x="3117437" y="54479"/>
                    <a:pt x="3145377" y="168779"/>
                    <a:pt x="3188557" y="211959"/>
                  </a:cubicBezTo>
                  <a:cubicBezTo>
                    <a:pt x="3231737" y="255139"/>
                    <a:pt x="3288887" y="265299"/>
                    <a:pt x="3348577" y="280539"/>
                  </a:cubicBezTo>
                  <a:cubicBezTo>
                    <a:pt x="3408267" y="295779"/>
                    <a:pt x="3485737" y="294509"/>
                    <a:pt x="3546697" y="303399"/>
                  </a:cubicBezTo>
                  <a:cubicBezTo>
                    <a:pt x="3607657" y="312289"/>
                    <a:pt x="3660997" y="323084"/>
                    <a:pt x="3714337" y="333879"/>
                  </a:cubicBezTo>
                </a:path>
              </a:pathLst>
            </a:custGeom>
            <a:solidFill>
              <a:srgbClr val="F3B7BD"/>
            </a:solidFill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66E92B9-F1BC-4D5D-A220-33DD9AF58688}"/>
                </a:ext>
              </a:extLst>
            </p:cNvPr>
            <p:cNvSpPr/>
            <p:nvPr/>
          </p:nvSpPr>
          <p:spPr>
            <a:xfrm>
              <a:off x="3328614" y="5863957"/>
              <a:ext cx="6865011" cy="230250"/>
            </a:xfrm>
            <a:custGeom>
              <a:avLst/>
              <a:gdLst>
                <a:gd name="connsiteX0" fmla="*/ 0 w 3558540"/>
                <a:gd name="connsiteY0" fmla="*/ 321754 h 382714"/>
                <a:gd name="connsiteX1" fmla="*/ 236220 w 3558540"/>
                <a:gd name="connsiteY1" fmla="*/ 253174 h 382714"/>
                <a:gd name="connsiteX2" fmla="*/ 388620 w 3558540"/>
                <a:gd name="connsiteY2" fmla="*/ 207454 h 382714"/>
                <a:gd name="connsiteX3" fmla="*/ 586740 w 3558540"/>
                <a:gd name="connsiteY3" fmla="*/ 184594 h 382714"/>
                <a:gd name="connsiteX4" fmla="*/ 792480 w 3558540"/>
                <a:gd name="connsiteY4" fmla="*/ 253174 h 382714"/>
                <a:gd name="connsiteX5" fmla="*/ 1051560 w 3558540"/>
                <a:gd name="connsiteY5" fmla="*/ 230314 h 382714"/>
                <a:gd name="connsiteX6" fmla="*/ 1257300 w 3558540"/>
                <a:gd name="connsiteY6" fmla="*/ 176974 h 382714"/>
                <a:gd name="connsiteX7" fmla="*/ 1432560 w 3558540"/>
                <a:gd name="connsiteY7" fmla="*/ 237934 h 382714"/>
                <a:gd name="connsiteX8" fmla="*/ 1623060 w 3558540"/>
                <a:gd name="connsiteY8" fmla="*/ 222694 h 382714"/>
                <a:gd name="connsiteX9" fmla="*/ 1783080 w 3558540"/>
                <a:gd name="connsiteY9" fmla="*/ 253174 h 382714"/>
                <a:gd name="connsiteX10" fmla="*/ 2103120 w 3558540"/>
                <a:gd name="connsiteY10" fmla="*/ 260794 h 382714"/>
                <a:gd name="connsiteX11" fmla="*/ 2354580 w 3558540"/>
                <a:gd name="connsiteY11" fmla="*/ 207454 h 382714"/>
                <a:gd name="connsiteX12" fmla="*/ 2468880 w 3558540"/>
                <a:gd name="connsiteY12" fmla="*/ 222694 h 382714"/>
                <a:gd name="connsiteX13" fmla="*/ 2537460 w 3558540"/>
                <a:gd name="connsiteY13" fmla="*/ 192214 h 382714"/>
                <a:gd name="connsiteX14" fmla="*/ 2674620 w 3558540"/>
                <a:gd name="connsiteY14" fmla="*/ 230314 h 382714"/>
                <a:gd name="connsiteX15" fmla="*/ 2857500 w 3558540"/>
                <a:gd name="connsiteY15" fmla="*/ 253174 h 382714"/>
                <a:gd name="connsiteX16" fmla="*/ 3055620 w 3558540"/>
                <a:gd name="connsiteY16" fmla="*/ 222694 h 382714"/>
                <a:gd name="connsiteX17" fmla="*/ 3192780 w 3558540"/>
                <a:gd name="connsiteY17" fmla="*/ 100774 h 382714"/>
                <a:gd name="connsiteX18" fmla="*/ 3238500 w 3558540"/>
                <a:gd name="connsiteY18" fmla="*/ 1714 h 382714"/>
                <a:gd name="connsiteX19" fmla="*/ 3345180 w 3558540"/>
                <a:gd name="connsiteY19" fmla="*/ 55054 h 382714"/>
                <a:gd name="connsiteX20" fmla="*/ 3406140 w 3558540"/>
                <a:gd name="connsiteY20" fmla="*/ 260794 h 382714"/>
                <a:gd name="connsiteX21" fmla="*/ 3459480 w 3558540"/>
                <a:gd name="connsiteY21" fmla="*/ 352234 h 382714"/>
                <a:gd name="connsiteX22" fmla="*/ 3558540 w 3558540"/>
                <a:gd name="connsiteY22" fmla="*/ 382714 h 382714"/>
                <a:gd name="connsiteX23" fmla="*/ 3558540 w 3558540"/>
                <a:gd name="connsiteY23" fmla="*/ 382714 h 382714"/>
                <a:gd name="connsiteX0" fmla="*/ 0 w 3602526"/>
                <a:gd name="connsiteY0" fmla="*/ 379239 h 382714"/>
                <a:gd name="connsiteX1" fmla="*/ 280206 w 3602526"/>
                <a:gd name="connsiteY1" fmla="*/ 253174 h 382714"/>
                <a:gd name="connsiteX2" fmla="*/ 432606 w 3602526"/>
                <a:gd name="connsiteY2" fmla="*/ 207454 h 382714"/>
                <a:gd name="connsiteX3" fmla="*/ 630726 w 3602526"/>
                <a:gd name="connsiteY3" fmla="*/ 184594 h 382714"/>
                <a:gd name="connsiteX4" fmla="*/ 836466 w 3602526"/>
                <a:gd name="connsiteY4" fmla="*/ 253174 h 382714"/>
                <a:gd name="connsiteX5" fmla="*/ 1095546 w 3602526"/>
                <a:gd name="connsiteY5" fmla="*/ 230314 h 382714"/>
                <a:gd name="connsiteX6" fmla="*/ 1301286 w 3602526"/>
                <a:gd name="connsiteY6" fmla="*/ 176974 h 382714"/>
                <a:gd name="connsiteX7" fmla="*/ 1476546 w 3602526"/>
                <a:gd name="connsiteY7" fmla="*/ 237934 h 382714"/>
                <a:gd name="connsiteX8" fmla="*/ 1667046 w 3602526"/>
                <a:gd name="connsiteY8" fmla="*/ 222694 h 382714"/>
                <a:gd name="connsiteX9" fmla="*/ 1827066 w 3602526"/>
                <a:gd name="connsiteY9" fmla="*/ 253174 h 382714"/>
                <a:gd name="connsiteX10" fmla="*/ 2147106 w 3602526"/>
                <a:gd name="connsiteY10" fmla="*/ 260794 h 382714"/>
                <a:gd name="connsiteX11" fmla="*/ 2398566 w 3602526"/>
                <a:gd name="connsiteY11" fmla="*/ 207454 h 382714"/>
                <a:gd name="connsiteX12" fmla="*/ 2512866 w 3602526"/>
                <a:gd name="connsiteY12" fmla="*/ 222694 h 382714"/>
                <a:gd name="connsiteX13" fmla="*/ 2581446 w 3602526"/>
                <a:gd name="connsiteY13" fmla="*/ 192214 h 382714"/>
                <a:gd name="connsiteX14" fmla="*/ 2718606 w 3602526"/>
                <a:gd name="connsiteY14" fmla="*/ 230314 h 382714"/>
                <a:gd name="connsiteX15" fmla="*/ 2901486 w 3602526"/>
                <a:gd name="connsiteY15" fmla="*/ 253174 h 382714"/>
                <a:gd name="connsiteX16" fmla="*/ 3099606 w 3602526"/>
                <a:gd name="connsiteY16" fmla="*/ 222694 h 382714"/>
                <a:gd name="connsiteX17" fmla="*/ 3236766 w 3602526"/>
                <a:gd name="connsiteY17" fmla="*/ 100774 h 382714"/>
                <a:gd name="connsiteX18" fmla="*/ 3282486 w 3602526"/>
                <a:gd name="connsiteY18" fmla="*/ 1714 h 382714"/>
                <a:gd name="connsiteX19" fmla="*/ 3389166 w 3602526"/>
                <a:gd name="connsiteY19" fmla="*/ 55054 h 382714"/>
                <a:gd name="connsiteX20" fmla="*/ 3450126 w 3602526"/>
                <a:gd name="connsiteY20" fmla="*/ 260794 h 382714"/>
                <a:gd name="connsiteX21" fmla="*/ 3503466 w 3602526"/>
                <a:gd name="connsiteY21" fmla="*/ 352234 h 382714"/>
                <a:gd name="connsiteX22" fmla="*/ 3602526 w 3602526"/>
                <a:gd name="connsiteY22" fmla="*/ 382714 h 382714"/>
                <a:gd name="connsiteX23" fmla="*/ 3602526 w 3602526"/>
                <a:gd name="connsiteY23" fmla="*/ 382714 h 3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2526" h="382714">
                  <a:moveTo>
                    <a:pt x="0" y="379239"/>
                  </a:moveTo>
                  <a:cubicBezTo>
                    <a:pt x="78740" y="356379"/>
                    <a:pt x="201466" y="276034"/>
                    <a:pt x="280206" y="253174"/>
                  </a:cubicBezTo>
                  <a:cubicBezTo>
                    <a:pt x="344976" y="234124"/>
                    <a:pt x="374186" y="218884"/>
                    <a:pt x="432606" y="207454"/>
                  </a:cubicBezTo>
                  <a:cubicBezTo>
                    <a:pt x="491026" y="196024"/>
                    <a:pt x="563416" y="176974"/>
                    <a:pt x="630726" y="184594"/>
                  </a:cubicBezTo>
                  <a:cubicBezTo>
                    <a:pt x="698036" y="192214"/>
                    <a:pt x="758996" y="245554"/>
                    <a:pt x="836466" y="253174"/>
                  </a:cubicBezTo>
                  <a:cubicBezTo>
                    <a:pt x="913936" y="260794"/>
                    <a:pt x="1018076" y="243014"/>
                    <a:pt x="1095546" y="230314"/>
                  </a:cubicBezTo>
                  <a:cubicBezTo>
                    <a:pt x="1173016" y="217614"/>
                    <a:pt x="1237786" y="175704"/>
                    <a:pt x="1301286" y="176974"/>
                  </a:cubicBezTo>
                  <a:cubicBezTo>
                    <a:pt x="1364786" y="178244"/>
                    <a:pt x="1415586" y="230314"/>
                    <a:pt x="1476546" y="237934"/>
                  </a:cubicBezTo>
                  <a:cubicBezTo>
                    <a:pt x="1537506" y="245554"/>
                    <a:pt x="1608626" y="220154"/>
                    <a:pt x="1667046" y="222694"/>
                  </a:cubicBezTo>
                  <a:cubicBezTo>
                    <a:pt x="1725466" y="225234"/>
                    <a:pt x="1747056" y="246824"/>
                    <a:pt x="1827066" y="253174"/>
                  </a:cubicBezTo>
                  <a:cubicBezTo>
                    <a:pt x="1907076" y="259524"/>
                    <a:pt x="2051856" y="268414"/>
                    <a:pt x="2147106" y="260794"/>
                  </a:cubicBezTo>
                  <a:cubicBezTo>
                    <a:pt x="2242356" y="253174"/>
                    <a:pt x="2337606" y="213804"/>
                    <a:pt x="2398566" y="207454"/>
                  </a:cubicBezTo>
                  <a:cubicBezTo>
                    <a:pt x="2459526" y="201104"/>
                    <a:pt x="2482386" y="225234"/>
                    <a:pt x="2512866" y="222694"/>
                  </a:cubicBezTo>
                  <a:cubicBezTo>
                    <a:pt x="2543346" y="220154"/>
                    <a:pt x="2547156" y="190944"/>
                    <a:pt x="2581446" y="192214"/>
                  </a:cubicBezTo>
                  <a:cubicBezTo>
                    <a:pt x="2615736" y="193484"/>
                    <a:pt x="2665266" y="220154"/>
                    <a:pt x="2718606" y="230314"/>
                  </a:cubicBezTo>
                  <a:cubicBezTo>
                    <a:pt x="2771946" y="240474"/>
                    <a:pt x="2837986" y="254444"/>
                    <a:pt x="2901486" y="253174"/>
                  </a:cubicBezTo>
                  <a:cubicBezTo>
                    <a:pt x="2964986" y="251904"/>
                    <a:pt x="3043726" y="248094"/>
                    <a:pt x="3099606" y="222694"/>
                  </a:cubicBezTo>
                  <a:cubicBezTo>
                    <a:pt x="3155486" y="197294"/>
                    <a:pt x="3206286" y="137604"/>
                    <a:pt x="3236766" y="100774"/>
                  </a:cubicBezTo>
                  <a:cubicBezTo>
                    <a:pt x="3267246" y="63944"/>
                    <a:pt x="3257086" y="9334"/>
                    <a:pt x="3282486" y="1714"/>
                  </a:cubicBezTo>
                  <a:cubicBezTo>
                    <a:pt x="3307886" y="-5906"/>
                    <a:pt x="3361226" y="11874"/>
                    <a:pt x="3389166" y="55054"/>
                  </a:cubicBezTo>
                  <a:cubicBezTo>
                    <a:pt x="3417106" y="98234"/>
                    <a:pt x="3431076" y="211264"/>
                    <a:pt x="3450126" y="260794"/>
                  </a:cubicBezTo>
                  <a:cubicBezTo>
                    <a:pt x="3469176" y="310324"/>
                    <a:pt x="3478066" y="331914"/>
                    <a:pt x="3503466" y="352234"/>
                  </a:cubicBezTo>
                  <a:cubicBezTo>
                    <a:pt x="3528866" y="372554"/>
                    <a:pt x="3602526" y="382714"/>
                    <a:pt x="3602526" y="382714"/>
                  </a:cubicBezTo>
                  <a:lnTo>
                    <a:pt x="3602526" y="382714"/>
                  </a:lnTo>
                </a:path>
              </a:pathLst>
            </a:custGeom>
            <a:solidFill>
              <a:srgbClr val="B7D1FF"/>
            </a:solidFill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6B5F9A-A16D-4F1A-B1C5-95DC867F860C}"/>
              </a:ext>
            </a:extLst>
          </p:cNvPr>
          <p:cNvGrpSpPr/>
          <p:nvPr/>
        </p:nvGrpSpPr>
        <p:grpSpPr>
          <a:xfrm>
            <a:off x="716282" y="3123213"/>
            <a:ext cx="11072762" cy="2975831"/>
            <a:chOff x="716282" y="3123213"/>
            <a:chExt cx="11072762" cy="2975831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5C333E4-75FC-4DB3-8649-84AD8988C665}"/>
                </a:ext>
              </a:extLst>
            </p:cNvPr>
            <p:cNvSpPr/>
            <p:nvPr/>
          </p:nvSpPr>
          <p:spPr>
            <a:xfrm>
              <a:off x="716282" y="3770696"/>
              <a:ext cx="11072762" cy="2328348"/>
            </a:xfrm>
            <a:custGeom>
              <a:avLst/>
              <a:gdLst>
                <a:gd name="connsiteX0" fmla="*/ 0 w 5692140"/>
                <a:gd name="connsiteY0" fmla="*/ 411579 h 704489"/>
                <a:gd name="connsiteX1" fmla="*/ 60960 w 5692140"/>
                <a:gd name="connsiteY1" fmla="*/ 182979 h 704489"/>
                <a:gd name="connsiteX2" fmla="*/ 106680 w 5692140"/>
                <a:gd name="connsiteY2" fmla="*/ 99 h 704489"/>
                <a:gd name="connsiteX3" fmla="*/ 182880 w 5692140"/>
                <a:gd name="connsiteY3" fmla="*/ 160119 h 704489"/>
                <a:gd name="connsiteX4" fmla="*/ 266700 w 5692140"/>
                <a:gd name="connsiteY4" fmla="*/ 342999 h 704489"/>
                <a:gd name="connsiteX5" fmla="*/ 342900 w 5692140"/>
                <a:gd name="connsiteY5" fmla="*/ 442059 h 704489"/>
                <a:gd name="connsiteX6" fmla="*/ 411480 w 5692140"/>
                <a:gd name="connsiteY6" fmla="*/ 464919 h 704489"/>
                <a:gd name="connsiteX7" fmla="*/ 510540 w 5692140"/>
                <a:gd name="connsiteY7" fmla="*/ 396339 h 704489"/>
                <a:gd name="connsiteX8" fmla="*/ 571500 w 5692140"/>
                <a:gd name="connsiteY8" fmla="*/ 221079 h 704489"/>
                <a:gd name="connsiteX9" fmla="*/ 594360 w 5692140"/>
                <a:gd name="connsiteY9" fmla="*/ 91539 h 704489"/>
                <a:gd name="connsiteX10" fmla="*/ 617220 w 5692140"/>
                <a:gd name="connsiteY10" fmla="*/ 45819 h 704489"/>
                <a:gd name="connsiteX11" fmla="*/ 655320 w 5692140"/>
                <a:gd name="connsiteY11" fmla="*/ 190599 h 704489"/>
                <a:gd name="connsiteX12" fmla="*/ 723900 w 5692140"/>
                <a:gd name="connsiteY12" fmla="*/ 358239 h 704489"/>
                <a:gd name="connsiteX13" fmla="*/ 807720 w 5692140"/>
                <a:gd name="connsiteY13" fmla="*/ 419199 h 704489"/>
                <a:gd name="connsiteX14" fmla="*/ 929640 w 5692140"/>
                <a:gd name="connsiteY14" fmla="*/ 388719 h 704489"/>
                <a:gd name="connsiteX15" fmla="*/ 1028700 w 5692140"/>
                <a:gd name="connsiteY15" fmla="*/ 419199 h 704489"/>
                <a:gd name="connsiteX16" fmla="*/ 1112520 w 5692140"/>
                <a:gd name="connsiteY16" fmla="*/ 190599 h 704489"/>
                <a:gd name="connsiteX17" fmla="*/ 1234440 w 5692140"/>
                <a:gd name="connsiteY17" fmla="*/ 160119 h 704489"/>
                <a:gd name="connsiteX18" fmla="*/ 1363980 w 5692140"/>
                <a:gd name="connsiteY18" fmla="*/ 205839 h 704489"/>
                <a:gd name="connsiteX19" fmla="*/ 1501140 w 5692140"/>
                <a:gd name="connsiteY19" fmla="*/ 426819 h 704489"/>
                <a:gd name="connsiteX20" fmla="*/ 1554480 w 5692140"/>
                <a:gd name="connsiteY20" fmla="*/ 449679 h 704489"/>
                <a:gd name="connsiteX21" fmla="*/ 1638300 w 5692140"/>
                <a:gd name="connsiteY21" fmla="*/ 373479 h 704489"/>
                <a:gd name="connsiteX22" fmla="*/ 1752600 w 5692140"/>
                <a:gd name="connsiteY22" fmla="*/ 434439 h 704489"/>
                <a:gd name="connsiteX23" fmla="*/ 1844040 w 5692140"/>
                <a:gd name="connsiteY23" fmla="*/ 510639 h 704489"/>
                <a:gd name="connsiteX24" fmla="*/ 2011680 w 5692140"/>
                <a:gd name="connsiteY24" fmla="*/ 556359 h 704489"/>
                <a:gd name="connsiteX25" fmla="*/ 2148840 w 5692140"/>
                <a:gd name="connsiteY25" fmla="*/ 487779 h 704489"/>
                <a:gd name="connsiteX26" fmla="*/ 2209800 w 5692140"/>
                <a:gd name="connsiteY26" fmla="*/ 312519 h 704489"/>
                <a:gd name="connsiteX27" fmla="*/ 2263140 w 5692140"/>
                <a:gd name="connsiteY27" fmla="*/ 266799 h 704489"/>
                <a:gd name="connsiteX28" fmla="*/ 2377440 w 5692140"/>
                <a:gd name="connsiteY28" fmla="*/ 419199 h 704489"/>
                <a:gd name="connsiteX29" fmla="*/ 2446020 w 5692140"/>
                <a:gd name="connsiteY29" fmla="*/ 503019 h 704489"/>
                <a:gd name="connsiteX30" fmla="*/ 2560320 w 5692140"/>
                <a:gd name="connsiteY30" fmla="*/ 487779 h 704489"/>
                <a:gd name="connsiteX31" fmla="*/ 2697480 w 5692140"/>
                <a:gd name="connsiteY31" fmla="*/ 381099 h 704489"/>
                <a:gd name="connsiteX32" fmla="*/ 2781300 w 5692140"/>
                <a:gd name="connsiteY32" fmla="*/ 312519 h 704489"/>
                <a:gd name="connsiteX33" fmla="*/ 2910840 w 5692140"/>
                <a:gd name="connsiteY33" fmla="*/ 304899 h 704489"/>
                <a:gd name="connsiteX34" fmla="*/ 3048000 w 5692140"/>
                <a:gd name="connsiteY34" fmla="*/ 350619 h 704489"/>
                <a:gd name="connsiteX35" fmla="*/ 3162300 w 5692140"/>
                <a:gd name="connsiteY35" fmla="*/ 259179 h 704489"/>
                <a:gd name="connsiteX36" fmla="*/ 3253740 w 5692140"/>
                <a:gd name="connsiteY36" fmla="*/ 236319 h 704489"/>
                <a:gd name="connsiteX37" fmla="*/ 3368040 w 5692140"/>
                <a:gd name="connsiteY37" fmla="*/ 304899 h 704489"/>
                <a:gd name="connsiteX38" fmla="*/ 3436620 w 5692140"/>
                <a:gd name="connsiteY38" fmla="*/ 457299 h 704489"/>
                <a:gd name="connsiteX39" fmla="*/ 3604260 w 5692140"/>
                <a:gd name="connsiteY39" fmla="*/ 495399 h 704489"/>
                <a:gd name="connsiteX40" fmla="*/ 3771900 w 5692140"/>
                <a:gd name="connsiteY40" fmla="*/ 503019 h 704489"/>
                <a:gd name="connsiteX41" fmla="*/ 3863340 w 5692140"/>
                <a:gd name="connsiteY41" fmla="*/ 457299 h 704489"/>
                <a:gd name="connsiteX42" fmla="*/ 3992880 w 5692140"/>
                <a:gd name="connsiteY42" fmla="*/ 548739 h 704489"/>
                <a:gd name="connsiteX43" fmla="*/ 4084320 w 5692140"/>
                <a:gd name="connsiteY43" fmla="*/ 579219 h 704489"/>
                <a:gd name="connsiteX44" fmla="*/ 4168140 w 5692140"/>
                <a:gd name="connsiteY44" fmla="*/ 525879 h 704489"/>
                <a:gd name="connsiteX45" fmla="*/ 4305300 w 5692140"/>
                <a:gd name="connsiteY45" fmla="*/ 640179 h 704489"/>
                <a:gd name="connsiteX46" fmla="*/ 4457700 w 5692140"/>
                <a:gd name="connsiteY46" fmla="*/ 685899 h 704489"/>
                <a:gd name="connsiteX47" fmla="*/ 4518660 w 5692140"/>
                <a:gd name="connsiteY47" fmla="*/ 701139 h 704489"/>
                <a:gd name="connsiteX48" fmla="*/ 4610100 w 5692140"/>
                <a:gd name="connsiteY48" fmla="*/ 624939 h 704489"/>
                <a:gd name="connsiteX49" fmla="*/ 4777740 w 5692140"/>
                <a:gd name="connsiteY49" fmla="*/ 640179 h 704489"/>
                <a:gd name="connsiteX50" fmla="*/ 4884420 w 5692140"/>
                <a:gd name="connsiteY50" fmla="*/ 609699 h 704489"/>
                <a:gd name="connsiteX51" fmla="*/ 4968240 w 5692140"/>
                <a:gd name="connsiteY51" fmla="*/ 640179 h 704489"/>
                <a:gd name="connsiteX52" fmla="*/ 5105400 w 5692140"/>
                <a:gd name="connsiteY52" fmla="*/ 609699 h 704489"/>
                <a:gd name="connsiteX53" fmla="*/ 5181600 w 5692140"/>
                <a:gd name="connsiteY53" fmla="*/ 624939 h 704489"/>
                <a:gd name="connsiteX54" fmla="*/ 5311140 w 5692140"/>
                <a:gd name="connsiteY54" fmla="*/ 533499 h 704489"/>
                <a:gd name="connsiteX55" fmla="*/ 5372100 w 5692140"/>
                <a:gd name="connsiteY55" fmla="*/ 647799 h 704489"/>
                <a:gd name="connsiteX56" fmla="*/ 5440680 w 5692140"/>
                <a:gd name="connsiteY56" fmla="*/ 663039 h 704489"/>
                <a:gd name="connsiteX57" fmla="*/ 5547360 w 5692140"/>
                <a:gd name="connsiteY57" fmla="*/ 640179 h 704489"/>
                <a:gd name="connsiteX58" fmla="*/ 5692140 w 5692140"/>
                <a:gd name="connsiteY58" fmla="*/ 571599 h 704489"/>
                <a:gd name="connsiteX0" fmla="*/ 0 w 5784111"/>
                <a:gd name="connsiteY0" fmla="*/ 623553 h 704489"/>
                <a:gd name="connsiteX1" fmla="*/ 152931 w 5784111"/>
                <a:gd name="connsiteY1" fmla="*/ 182979 h 704489"/>
                <a:gd name="connsiteX2" fmla="*/ 198651 w 5784111"/>
                <a:gd name="connsiteY2" fmla="*/ 99 h 704489"/>
                <a:gd name="connsiteX3" fmla="*/ 274851 w 5784111"/>
                <a:gd name="connsiteY3" fmla="*/ 160119 h 704489"/>
                <a:gd name="connsiteX4" fmla="*/ 358671 w 5784111"/>
                <a:gd name="connsiteY4" fmla="*/ 342999 h 704489"/>
                <a:gd name="connsiteX5" fmla="*/ 434871 w 5784111"/>
                <a:gd name="connsiteY5" fmla="*/ 442059 h 704489"/>
                <a:gd name="connsiteX6" fmla="*/ 503451 w 5784111"/>
                <a:gd name="connsiteY6" fmla="*/ 464919 h 704489"/>
                <a:gd name="connsiteX7" fmla="*/ 602511 w 5784111"/>
                <a:gd name="connsiteY7" fmla="*/ 396339 h 704489"/>
                <a:gd name="connsiteX8" fmla="*/ 663471 w 5784111"/>
                <a:gd name="connsiteY8" fmla="*/ 221079 h 704489"/>
                <a:gd name="connsiteX9" fmla="*/ 686331 w 5784111"/>
                <a:gd name="connsiteY9" fmla="*/ 91539 h 704489"/>
                <a:gd name="connsiteX10" fmla="*/ 709191 w 5784111"/>
                <a:gd name="connsiteY10" fmla="*/ 45819 h 704489"/>
                <a:gd name="connsiteX11" fmla="*/ 747291 w 5784111"/>
                <a:gd name="connsiteY11" fmla="*/ 190599 h 704489"/>
                <a:gd name="connsiteX12" fmla="*/ 815871 w 5784111"/>
                <a:gd name="connsiteY12" fmla="*/ 358239 h 704489"/>
                <a:gd name="connsiteX13" fmla="*/ 899691 w 5784111"/>
                <a:gd name="connsiteY13" fmla="*/ 419199 h 704489"/>
                <a:gd name="connsiteX14" fmla="*/ 1021611 w 5784111"/>
                <a:gd name="connsiteY14" fmla="*/ 388719 h 704489"/>
                <a:gd name="connsiteX15" fmla="*/ 1120671 w 5784111"/>
                <a:gd name="connsiteY15" fmla="*/ 419199 h 704489"/>
                <a:gd name="connsiteX16" fmla="*/ 1204491 w 5784111"/>
                <a:gd name="connsiteY16" fmla="*/ 190599 h 704489"/>
                <a:gd name="connsiteX17" fmla="*/ 1326411 w 5784111"/>
                <a:gd name="connsiteY17" fmla="*/ 160119 h 704489"/>
                <a:gd name="connsiteX18" fmla="*/ 1455951 w 5784111"/>
                <a:gd name="connsiteY18" fmla="*/ 205839 h 704489"/>
                <a:gd name="connsiteX19" fmla="*/ 1593111 w 5784111"/>
                <a:gd name="connsiteY19" fmla="*/ 426819 h 704489"/>
                <a:gd name="connsiteX20" fmla="*/ 1646451 w 5784111"/>
                <a:gd name="connsiteY20" fmla="*/ 449679 h 704489"/>
                <a:gd name="connsiteX21" fmla="*/ 1730271 w 5784111"/>
                <a:gd name="connsiteY21" fmla="*/ 373479 h 704489"/>
                <a:gd name="connsiteX22" fmla="*/ 1844571 w 5784111"/>
                <a:gd name="connsiteY22" fmla="*/ 434439 h 704489"/>
                <a:gd name="connsiteX23" fmla="*/ 1936011 w 5784111"/>
                <a:gd name="connsiteY23" fmla="*/ 510639 h 704489"/>
                <a:gd name="connsiteX24" fmla="*/ 2103651 w 5784111"/>
                <a:gd name="connsiteY24" fmla="*/ 556359 h 704489"/>
                <a:gd name="connsiteX25" fmla="*/ 2240811 w 5784111"/>
                <a:gd name="connsiteY25" fmla="*/ 487779 h 704489"/>
                <a:gd name="connsiteX26" fmla="*/ 2301771 w 5784111"/>
                <a:gd name="connsiteY26" fmla="*/ 312519 h 704489"/>
                <a:gd name="connsiteX27" fmla="*/ 2355111 w 5784111"/>
                <a:gd name="connsiteY27" fmla="*/ 266799 h 704489"/>
                <a:gd name="connsiteX28" fmla="*/ 2469411 w 5784111"/>
                <a:gd name="connsiteY28" fmla="*/ 419199 h 704489"/>
                <a:gd name="connsiteX29" fmla="*/ 2537991 w 5784111"/>
                <a:gd name="connsiteY29" fmla="*/ 503019 h 704489"/>
                <a:gd name="connsiteX30" fmla="*/ 2652291 w 5784111"/>
                <a:gd name="connsiteY30" fmla="*/ 487779 h 704489"/>
                <a:gd name="connsiteX31" fmla="*/ 2789451 w 5784111"/>
                <a:gd name="connsiteY31" fmla="*/ 381099 h 704489"/>
                <a:gd name="connsiteX32" fmla="*/ 2873271 w 5784111"/>
                <a:gd name="connsiteY32" fmla="*/ 312519 h 704489"/>
                <a:gd name="connsiteX33" fmla="*/ 3002811 w 5784111"/>
                <a:gd name="connsiteY33" fmla="*/ 304899 h 704489"/>
                <a:gd name="connsiteX34" fmla="*/ 3139971 w 5784111"/>
                <a:gd name="connsiteY34" fmla="*/ 350619 h 704489"/>
                <a:gd name="connsiteX35" fmla="*/ 3254271 w 5784111"/>
                <a:gd name="connsiteY35" fmla="*/ 259179 h 704489"/>
                <a:gd name="connsiteX36" fmla="*/ 3345711 w 5784111"/>
                <a:gd name="connsiteY36" fmla="*/ 236319 h 704489"/>
                <a:gd name="connsiteX37" fmla="*/ 3460011 w 5784111"/>
                <a:gd name="connsiteY37" fmla="*/ 304899 h 704489"/>
                <a:gd name="connsiteX38" fmla="*/ 3528591 w 5784111"/>
                <a:gd name="connsiteY38" fmla="*/ 457299 h 704489"/>
                <a:gd name="connsiteX39" fmla="*/ 3696231 w 5784111"/>
                <a:gd name="connsiteY39" fmla="*/ 495399 h 704489"/>
                <a:gd name="connsiteX40" fmla="*/ 3863871 w 5784111"/>
                <a:gd name="connsiteY40" fmla="*/ 503019 h 704489"/>
                <a:gd name="connsiteX41" fmla="*/ 3955311 w 5784111"/>
                <a:gd name="connsiteY41" fmla="*/ 457299 h 704489"/>
                <a:gd name="connsiteX42" fmla="*/ 4084851 w 5784111"/>
                <a:gd name="connsiteY42" fmla="*/ 548739 h 704489"/>
                <a:gd name="connsiteX43" fmla="*/ 4176291 w 5784111"/>
                <a:gd name="connsiteY43" fmla="*/ 579219 h 704489"/>
                <a:gd name="connsiteX44" fmla="*/ 4260111 w 5784111"/>
                <a:gd name="connsiteY44" fmla="*/ 525879 h 704489"/>
                <a:gd name="connsiteX45" fmla="*/ 4397271 w 5784111"/>
                <a:gd name="connsiteY45" fmla="*/ 640179 h 704489"/>
                <a:gd name="connsiteX46" fmla="*/ 4549671 w 5784111"/>
                <a:gd name="connsiteY46" fmla="*/ 685899 h 704489"/>
                <a:gd name="connsiteX47" fmla="*/ 4610631 w 5784111"/>
                <a:gd name="connsiteY47" fmla="*/ 701139 h 704489"/>
                <a:gd name="connsiteX48" fmla="*/ 4702071 w 5784111"/>
                <a:gd name="connsiteY48" fmla="*/ 624939 h 704489"/>
                <a:gd name="connsiteX49" fmla="*/ 4869711 w 5784111"/>
                <a:gd name="connsiteY49" fmla="*/ 640179 h 704489"/>
                <a:gd name="connsiteX50" fmla="*/ 4976391 w 5784111"/>
                <a:gd name="connsiteY50" fmla="*/ 609699 h 704489"/>
                <a:gd name="connsiteX51" fmla="*/ 5060211 w 5784111"/>
                <a:gd name="connsiteY51" fmla="*/ 640179 h 704489"/>
                <a:gd name="connsiteX52" fmla="*/ 5197371 w 5784111"/>
                <a:gd name="connsiteY52" fmla="*/ 609699 h 704489"/>
                <a:gd name="connsiteX53" fmla="*/ 5273571 w 5784111"/>
                <a:gd name="connsiteY53" fmla="*/ 624939 h 704489"/>
                <a:gd name="connsiteX54" fmla="*/ 5403111 w 5784111"/>
                <a:gd name="connsiteY54" fmla="*/ 533499 h 704489"/>
                <a:gd name="connsiteX55" fmla="*/ 5464071 w 5784111"/>
                <a:gd name="connsiteY55" fmla="*/ 647799 h 704489"/>
                <a:gd name="connsiteX56" fmla="*/ 5532651 w 5784111"/>
                <a:gd name="connsiteY56" fmla="*/ 663039 h 704489"/>
                <a:gd name="connsiteX57" fmla="*/ 5639331 w 5784111"/>
                <a:gd name="connsiteY57" fmla="*/ 640179 h 704489"/>
                <a:gd name="connsiteX58" fmla="*/ 5784111 w 5784111"/>
                <a:gd name="connsiteY58" fmla="*/ 571599 h 704489"/>
                <a:gd name="connsiteX0" fmla="*/ 0 w 5784111"/>
                <a:gd name="connsiteY0" fmla="*/ 623553 h 704489"/>
                <a:gd name="connsiteX1" fmla="*/ 33481 w 5784111"/>
                <a:gd name="connsiteY1" fmla="*/ 460443 h 704489"/>
                <a:gd name="connsiteX2" fmla="*/ 152931 w 5784111"/>
                <a:gd name="connsiteY2" fmla="*/ 182979 h 704489"/>
                <a:gd name="connsiteX3" fmla="*/ 198651 w 5784111"/>
                <a:gd name="connsiteY3" fmla="*/ 99 h 704489"/>
                <a:gd name="connsiteX4" fmla="*/ 274851 w 5784111"/>
                <a:gd name="connsiteY4" fmla="*/ 160119 h 704489"/>
                <a:gd name="connsiteX5" fmla="*/ 358671 w 5784111"/>
                <a:gd name="connsiteY5" fmla="*/ 342999 h 704489"/>
                <a:gd name="connsiteX6" fmla="*/ 434871 w 5784111"/>
                <a:gd name="connsiteY6" fmla="*/ 442059 h 704489"/>
                <a:gd name="connsiteX7" fmla="*/ 503451 w 5784111"/>
                <a:gd name="connsiteY7" fmla="*/ 464919 h 704489"/>
                <a:gd name="connsiteX8" fmla="*/ 602511 w 5784111"/>
                <a:gd name="connsiteY8" fmla="*/ 396339 h 704489"/>
                <a:gd name="connsiteX9" fmla="*/ 663471 w 5784111"/>
                <a:gd name="connsiteY9" fmla="*/ 221079 h 704489"/>
                <a:gd name="connsiteX10" fmla="*/ 686331 w 5784111"/>
                <a:gd name="connsiteY10" fmla="*/ 91539 h 704489"/>
                <a:gd name="connsiteX11" fmla="*/ 709191 w 5784111"/>
                <a:gd name="connsiteY11" fmla="*/ 45819 h 704489"/>
                <a:gd name="connsiteX12" fmla="*/ 747291 w 5784111"/>
                <a:gd name="connsiteY12" fmla="*/ 190599 h 704489"/>
                <a:gd name="connsiteX13" fmla="*/ 815871 w 5784111"/>
                <a:gd name="connsiteY13" fmla="*/ 358239 h 704489"/>
                <a:gd name="connsiteX14" fmla="*/ 899691 w 5784111"/>
                <a:gd name="connsiteY14" fmla="*/ 419199 h 704489"/>
                <a:gd name="connsiteX15" fmla="*/ 1021611 w 5784111"/>
                <a:gd name="connsiteY15" fmla="*/ 388719 h 704489"/>
                <a:gd name="connsiteX16" fmla="*/ 1120671 w 5784111"/>
                <a:gd name="connsiteY16" fmla="*/ 419199 h 704489"/>
                <a:gd name="connsiteX17" fmla="*/ 1204491 w 5784111"/>
                <a:gd name="connsiteY17" fmla="*/ 190599 h 704489"/>
                <a:gd name="connsiteX18" fmla="*/ 1326411 w 5784111"/>
                <a:gd name="connsiteY18" fmla="*/ 160119 h 704489"/>
                <a:gd name="connsiteX19" fmla="*/ 1455951 w 5784111"/>
                <a:gd name="connsiteY19" fmla="*/ 205839 h 704489"/>
                <a:gd name="connsiteX20" fmla="*/ 1593111 w 5784111"/>
                <a:gd name="connsiteY20" fmla="*/ 426819 h 704489"/>
                <a:gd name="connsiteX21" fmla="*/ 1646451 w 5784111"/>
                <a:gd name="connsiteY21" fmla="*/ 449679 h 704489"/>
                <a:gd name="connsiteX22" fmla="*/ 1730271 w 5784111"/>
                <a:gd name="connsiteY22" fmla="*/ 373479 h 704489"/>
                <a:gd name="connsiteX23" fmla="*/ 1844571 w 5784111"/>
                <a:gd name="connsiteY23" fmla="*/ 434439 h 704489"/>
                <a:gd name="connsiteX24" fmla="*/ 1936011 w 5784111"/>
                <a:gd name="connsiteY24" fmla="*/ 510639 h 704489"/>
                <a:gd name="connsiteX25" fmla="*/ 2103651 w 5784111"/>
                <a:gd name="connsiteY25" fmla="*/ 556359 h 704489"/>
                <a:gd name="connsiteX26" fmla="*/ 2240811 w 5784111"/>
                <a:gd name="connsiteY26" fmla="*/ 487779 h 704489"/>
                <a:gd name="connsiteX27" fmla="*/ 2301771 w 5784111"/>
                <a:gd name="connsiteY27" fmla="*/ 312519 h 704489"/>
                <a:gd name="connsiteX28" fmla="*/ 2355111 w 5784111"/>
                <a:gd name="connsiteY28" fmla="*/ 266799 h 704489"/>
                <a:gd name="connsiteX29" fmla="*/ 2469411 w 5784111"/>
                <a:gd name="connsiteY29" fmla="*/ 419199 h 704489"/>
                <a:gd name="connsiteX30" fmla="*/ 2537991 w 5784111"/>
                <a:gd name="connsiteY30" fmla="*/ 503019 h 704489"/>
                <a:gd name="connsiteX31" fmla="*/ 2652291 w 5784111"/>
                <a:gd name="connsiteY31" fmla="*/ 487779 h 704489"/>
                <a:gd name="connsiteX32" fmla="*/ 2789451 w 5784111"/>
                <a:gd name="connsiteY32" fmla="*/ 381099 h 704489"/>
                <a:gd name="connsiteX33" fmla="*/ 2873271 w 5784111"/>
                <a:gd name="connsiteY33" fmla="*/ 312519 h 704489"/>
                <a:gd name="connsiteX34" fmla="*/ 3002811 w 5784111"/>
                <a:gd name="connsiteY34" fmla="*/ 304899 h 704489"/>
                <a:gd name="connsiteX35" fmla="*/ 3139971 w 5784111"/>
                <a:gd name="connsiteY35" fmla="*/ 350619 h 704489"/>
                <a:gd name="connsiteX36" fmla="*/ 3254271 w 5784111"/>
                <a:gd name="connsiteY36" fmla="*/ 259179 h 704489"/>
                <a:gd name="connsiteX37" fmla="*/ 3345711 w 5784111"/>
                <a:gd name="connsiteY37" fmla="*/ 236319 h 704489"/>
                <a:gd name="connsiteX38" fmla="*/ 3460011 w 5784111"/>
                <a:gd name="connsiteY38" fmla="*/ 304899 h 704489"/>
                <a:gd name="connsiteX39" fmla="*/ 3528591 w 5784111"/>
                <a:gd name="connsiteY39" fmla="*/ 457299 h 704489"/>
                <a:gd name="connsiteX40" fmla="*/ 3696231 w 5784111"/>
                <a:gd name="connsiteY40" fmla="*/ 495399 h 704489"/>
                <a:gd name="connsiteX41" fmla="*/ 3863871 w 5784111"/>
                <a:gd name="connsiteY41" fmla="*/ 503019 h 704489"/>
                <a:gd name="connsiteX42" fmla="*/ 3955311 w 5784111"/>
                <a:gd name="connsiteY42" fmla="*/ 457299 h 704489"/>
                <a:gd name="connsiteX43" fmla="*/ 4084851 w 5784111"/>
                <a:gd name="connsiteY43" fmla="*/ 548739 h 704489"/>
                <a:gd name="connsiteX44" fmla="*/ 4176291 w 5784111"/>
                <a:gd name="connsiteY44" fmla="*/ 579219 h 704489"/>
                <a:gd name="connsiteX45" fmla="*/ 4260111 w 5784111"/>
                <a:gd name="connsiteY45" fmla="*/ 525879 h 704489"/>
                <a:gd name="connsiteX46" fmla="*/ 4397271 w 5784111"/>
                <a:gd name="connsiteY46" fmla="*/ 640179 h 704489"/>
                <a:gd name="connsiteX47" fmla="*/ 4549671 w 5784111"/>
                <a:gd name="connsiteY47" fmla="*/ 685899 h 704489"/>
                <a:gd name="connsiteX48" fmla="*/ 4610631 w 5784111"/>
                <a:gd name="connsiteY48" fmla="*/ 701139 h 704489"/>
                <a:gd name="connsiteX49" fmla="*/ 4702071 w 5784111"/>
                <a:gd name="connsiteY49" fmla="*/ 624939 h 704489"/>
                <a:gd name="connsiteX50" fmla="*/ 4869711 w 5784111"/>
                <a:gd name="connsiteY50" fmla="*/ 640179 h 704489"/>
                <a:gd name="connsiteX51" fmla="*/ 4976391 w 5784111"/>
                <a:gd name="connsiteY51" fmla="*/ 609699 h 704489"/>
                <a:gd name="connsiteX52" fmla="*/ 5060211 w 5784111"/>
                <a:gd name="connsiteY52" fmla="*/ 640179 h 704489"/>
                <a:gd name="connsiteX53" fmla="*/ 5197371 w 5784111"/>
                <a:gd name="connsiteY53" fmla="*/ 609699 h 704489"/>
                <a:gd name="connsiteX54" fmla="*/ 5273571 w 5784111"/>
                <a:gd name="connsiteY54" fmla="*/ 624939 h 704489"/>
                <a:gd name="connsiteX55" fmla="*/ 5403111 w 5784111"/>
                <a:gd name="connsiteY55" fmla="*/ 533499 h 704489"/>
                <a:gd name="connsiteX56" fmla="*/ 5464071 w 5784111"/>
                <a:gd name="connsiteY56" fmla="*/ 647799 h 704489"/>
                <a:gd name="connsiteX57" fmla="*/ 5532651 w 5784111"/>
                <a:gd name="connsiteY57" fmla="*/ 663039 h 704489"/>
                <a:gd name="connsiteX58" fmla="*/ 5639331 w 5784111"/>
                <a:gd name="connsiteY58" fmla="*/ 640179 h 704489"/>
                <a:gd name="connsiteX59" fmla="*/ 5784111 w 5784111"/>
                <a:gd name="connsiteY59" fmla="*/ 571599 h 704489"/>
                <a:gd name="connsiteX0" fmla="*/ 11437 w 5759560"/>
                <a:gd name="connsiteY0" fmla="*/ 1097800 h 1097800"/>
                <a:gd name="connsiteX1" fmla="*/ 8930 w 5759560"/>
                <a:gd name="connsiteY1" fmla="*/ 460443 h 1097800"/>
                <a:gd name="connsiteX2" fmla="*/ 128380 w 5759560"/>
                <a:gd name="connsiteY2" fmla="*/ 182979 h 1097800"/>
                <a:gd name="connsiteX3" fmla="*/ 174100 w 5759560"/>
                <a:gd name="connsiteY3" fmla="*/ 99 h 1097800"/>
                <a:gd name="connsiteX4" fmla="*/ 250300 w 5759560"/>
                <a:gd name="connsiteY4" fmla="*/ 160119 h 1097800"/>
                <a:gd name="connsiteX5" fmla="*/ 334120 w 5759560"/>
                <a:gd name="connsiteY5" fmla="*/ 342999 h 1097800"/>
                <a:gd name="connsiteX6" fmla="*/ 410320 w 5759560"/>
                <a:gd name="connsiteY6" fmla="*/ 442059 h 1097800"/>
                <a:gd name="connsiteX7" fmla="*/ 478900 w 5759560"/>
                <a:gd name="connsiteY7" fmla="*/ 464919 h 1097800"/>
                <a:gd name="connsiteX8" fmla="*/ 577960 w 5759560"/>
                <a:gd name="connsiteY8" fmla="*/ 396339 h 1097800"/>
                <a:gd name="connsiteX9" fmla="*/ 638920 w 5759560"/>
                <a:gd name="connsiteY9" fmla="*/ 221079 h 1097800"/>
                <a:gd name="connsiteX10" fmla="*/ 661780 w 5759560"/>
                <a:gd name="connsiteY10" fmla="*/ 91539 h 1097800"/>
                <a:gd name="connsiteX11" fmla="*/ 684640 w 5759560"/>
                <a:gd name="connsiteY11" fmla="*/ 45819 h 1097800"/>
                <a:gd name="connsiteX12" fmla="*/ 722740 w 5759560"/>
                <a:gd name="connsiteY12" fmla="*/ 190599 h 1097800"/>
                <a:gd name="connsiteX13" fmla="*/ 791320 w 5759560"/>
                <a:gd name="connsiteY13" fmla="*/ 358239 h 1097800"/>
                <a:gd name="connsiteX14" fmla="*/ 875140 w 5759560"/>
                <a:gd name="connsiteY14" fmla="*/ 419199 h 1097800"/>
                <a:gd name="connsiteX15" fmla="*/ 997060 w 5759560"/>
                <a:gd name="connsiteY15" fmla="*/ 388719 h 1097800"/>
                <a:gd name="connsiteX16" fmla="*/ 1096120 w 5759560"/>
                <a:gd name="connsiteY16" fmla="*/ 419199 h 1097800"/>
                <a:gd name="connsiteX17" fmla="*/ 1179940 w 5759560"/>
                <a:gd name="connsiteY17" fmla="*/ 190599 h 1097800"/>
                <a:gd name="connsiteX18" fmla="*/ 1301860 w 5759560"/>
                <a:gd name="connsiteY18" fmla="*/ 160119 h 1097800"/>
                <a:gd name="connsiteX19" fmla="*/ 1431400 w 5759560"/>
                <a:gd name="connsiteY19" fmla="*/ 205839 h 1097800"/>
                <a:gd name="connsiteX20" fmla="*/ 1568560 w 5759560"/>
                <a:gd name="connsiteY20" fmla="*/ 426819 h 1097800"/>
                <a:gd name="connsiteX21" fmla="*/ 1621900 w 5759560"/>
                <a:gd name="connsiteY21" fmla="*/ 449679 h 1097800"/>
                <a:gd name="connsiteX22" fmla="*/ 1705720 w 5759560"/>
                <a:gd name="connsiteY22" fmla="*/ 373479 h 1097800"/>
                <a:gd name="connsiteX23" fmla="*/ 1820020 w 5759560"/>
                <a:gd name="connsiteY23" fmla="*/ 434439 h 1097800"/>
                <a:gd name="connsiteX24" fmla="*/ 1911460 w 5759560"/>
                <a:gd name="connsiteY24" fmla="*/ 510639 h 1097800"/>
                <a:gd name="connsiteX25" fmla="*/ 2079100 w 5759560"/>
                <a:gd name="connsiteY25" fmla="*/ 556359 h 1097800"/>
                <a:gd name="connsiteX26" fmla="*/ 2216260 w 5759560"/>
                <a:gd name="connsiteY26" fmla="*/ 487779 h 1097800"/>
                <a:gd name="connsiteX27" fmla="*/ 2277220 w 5759560"/>
                <a:gd name="connsiteY27" fmla="*/ 312519 h 1097800"/>
                <a:gd name="connsiteX28" fmla="*/ 2330560 w 5759560"/>
                <a:gd name="connsiteY28" fmla="*/ 266799 h 1097800"/>
                <a:gd name="connsiteX29" fmla="*/ 2444860 w 5759560"/>
                <a:gd name="connsiteY29" fmla="*/ 419199 h 1097800"/>
                <a:gd name="connsiteX30" fmla="*/ 2513440 w 5759560"/>
                <a:gd name="connsiteY30" fmla="*/ 503019 h 1097800"/>
                <a:gd name="connsiteX31" fmla="*/ 2627740 w 5759560"/>
                <a:gd name="connsiteY31" fmla="*/ 487779 h 1097800"/>
                <a:gd name="connsiteX32" fmla="*/ 2764900 w 5759560"/>
                <a:gd name="connsiteY32" fmla="*/ 381099 h 1097800"/>
                <a:gd name="connsiteX33" fmla="*/ 2848720 w 5759560"/>
                <a:gd name="connsiteY33" fmla="*/ 312519 h 1097800"/>
                <a:gd name="connsiteX34" fmla="*/ 2978260 w 5759560"/>
                <a:gd name="connsiteY34" fmla="*/ 304899 h 1097800"/>
                <a:gd name="connsiteX35" fmla="*/ 3115420 w 5759560"/>
                <a:gd name="connsiteY35" fmla="*/ 350619 h 1097800"/>
                <a:gd name="connsiteX36" fmla="*/ 3229720 w 5759560"/>
                <a:gd name="connsiteY36" fmla="*/ 259179 h 1097800"/>
                <a:gd name="connsiteX37" fmla="*/ 3321160 w 5759560"/>
                <a:gd name="connsiteY37" fmla="*/ 236319 h 1097800"/>
                <a:gd name="connsiteX38" fmla="*/ 3435460 w 5759560"/>
                <a:gd name="connsiteY38" fmla="*/ 304899 h 1097800"/>
                <a:gd name="connsiteX39" fmla="*/ 3504040 w 5759560"/>
                <a:gd name="connsiteY39" fmla="*/ 457299 h 1097800"/>
                <a:gd name="connsiteX40" fmla="*/ 3671680 w 5759560"/>
                <a:gd name="connsiteY40" fmla="*/ 495399 h 1097800"/>
                <a:gd name="connsiteX41" fmla="*/ 3839320 w 5759560"/>
                <a:gd name="connsiteY41" fmla="*/ 503019 h 1097800"/>
                <a:gd name="connsiteX42" fmla="*/ 3930760 w 5759560"/>
                <a:gd name="connsiteY42" fmla="*/ 457299 h 1097800"/>
                <a:gd name="connsiteX43" fmla="*/ 4060300 w 5759560"/>
                <a:gd name="connsiteY43" fmla="*/ 548739 h 1097800"/>
                <a:gd name="connsiteX44" fmla="*/ 4151740 w 5759560"/>
                <a:gd name="connsiteY44" fmla="*/ 579219 h 1097800"/>
                <a:gd name="connsiteX45" fmla="*/ 4235560 w 5759560"/>
                <a:gd name="connsiteY45" fmla="*/ 525879 h 1097800"/>
                <a:gd name="connsiteX46" fmla="*/ 4372720 w 5759560"/>
                <a:gd name="connsiteY46" fmla="*/ 640179 h 1097800"/>
                <a:gd name="connsiteX47" fmla="*/ 4525120 w 5759560"/>
                <a:gd name="connsiteY47" fmla="*/ 685899 h 1097800"/>
                <a:gd name="connsiteX48" fmla="*/ 4586080 w 5759560"/>
                <a:gd name="connsiteY48" fmla="*/ 701139 h 1097800"/>
                <a:gd name="connsiteX49" fmla="*/ 4677520 w 5759560"/>
                <a:gd name="connsiteY49" fmla="*/ 624939 h 1097800"/>
                <a:gd name="connsiteX50" fmla="*/ 4845160 w 5759560"/>
                <a:gd name="connsiteY50" fmla="*/ 640179 h 1097800"/>
                <a:gd name="connsiteX51" fmla="*/ 4951840 w 5759560"/>
                <a:gd name="connsiteY51" fmla="*/ 609699 h 1097800"/>
                <a:gd name="connsiteX52" fmla="*/ 5035660 w 5759560"/>
                <a:gd name="connsiteY52" fmla="*/ 640179 h 1097800"/>
                <a:gd name="connsiteX53" fmla="*/ 5172820 w 5759560"/>
                <a:gd name="connsiteY53" fmla="*/ 609699 h 1097800"/>
                <a:gd name="connsiteX54" fmla="*/ 5249020 w 5759560"/>
                <a:gd name="connsiteY54" fmla="*/ 624939 h 1097800"/>
                <a:gd name="connsiteX55" fmla="*/ 5378560 w 5759560"/>
                <a:gd name="connsiteY55" fmla="*/ 533499 h 1097800"/>
                <a:gd name="connsiteX56" fmla="*/ 5439520 w 5759560"/>
                <a:gd name="connsiteY56" fmla="*/ 647799 h 1097800"/>
                <a:gd name="connsiteX57" fmla="*/ 5508100 w 5759560"/>
                <a:gd name="connsiteY57" fmla="*/ 663039 h 1097800"/>
                <a:gd name="connsiteX58" fmla="*/ 5614780 w 5759560"/>
                <a:gd name="connsiteY58" fmla="*/ 640179 h 1097800"/>
                <a:gd name="connsiteX59" fmla="*/ 5759560 w 5759560"/>
                <a:gd name="connsiteY59" fmla="*/ 571599 h 1097800"/>
                <a:gd name="connsiteX0" fmla="*/ 2507 w 5750630"/>
                <a:gd name="connsiteY0" fmla="*/ 1097800 h 1097800"/>
                <a:gd name="connsiteX1" fmla="*/ 0 w 5750630"/>
                <a:gd name="connsiteY1" fmla="*/ 460443 h 1097800"/>
                <a:gd name="connsiteX2" fmla="*/ 119450 w 5750630"/>
                <a:gd name="connsiteY2" fmla="*/ 182979 h 1097800"/>
                <a:gd name="connsiteX3" fmla="*/ 165170 w 5750630"/>
                <a:gd name="connsiteY3" fmla="*/ 99 h 1097800"/>
                <a:gd name="connsiteX4" fmla="*/ 241370 w 5750630"/>
                <a:gd name="connsiteY4" fmla="*/ 160119 h 1097800"/>
                <a:gd name="connsiteX5" fmla="*/ 325190 w 5750630"/>
                <a:gd name="connsiteY5" fmla="*/ 342999 h 1097800"/>
                <a:gd name="connsiteX6" fmla="*/ 401390 w 5750630"/>
                <a:gd name="connsiteY6" fmla="*/ 442059 h 1097800"/>
                <a:gd name="connsiteX7" fmla="*/ 469970 w 5750630"/>
                <a:gd name="connsiteY7" fmla="*/ 464919 h 1097800"/>
                <a:gd name="connsiteX8" fmla="*/ 569030 w 5750630"/>
                <a:gd name="connsiteY8" fmla="*/ 396339 h 1097800"/>
                <a:gd name="connsiteX9" fmla="*/ 629990 w 5750630"/>
                <a:gd name="connsiteY9" fmla="*/ 221079 h 1097800"/>
                <a:gd name="connsiteX10" fmla="*/ 652850 w 5750630"/>
                <a:gd name="connsiteY10" fmla="*/ 91539 h 1097800"/>
                <a:gd name="connsiteX11" fmla="*/ 675710 w 5750630"/>
                <a:gd name="connsiteY11" fmla="*/ 45819 h 1097800"/>
                <a:gd name="connsiteX12" fmla="*/ 713810 w 5750630"/>
                <a:gd name="connsiteY12" fmla="*/ 190599 h 1097800"/>
                <a:gd name="connsiteX13" fmla="*/ 782390 w 5750630"/>
                <a:gd name="connsiteY13" fmla="*/ 358239 h 1097800"/>
                <a:gd name="connsiteX14" fmla="*/ 866210 w 5750630"/>
                <a:gd name="connsiteY14" fmla="*/ 419199 h 1097800"/>
                <a:gd name="connsiteX15" fmla="*/ 988130 w 5750630"/>
                <a:gd name="connsiteY15" fmla="*/ 388719 h 1097800"/>
                <a:gd name="connsiteX16" fmla="*/ 1087190 w 5750630"/>
                <a:gd name="connsiteY16" fmla="*/ 419199 h 1097800"/>
                <a:gd name="connsiteX17" fmla="*/ 1171010 w 5750630"/>
                <a:gd name="connsiteY17" fmla="*/ 190599 h 1097800"/>
                <a:gd name="connsiteX18" fmla="*/ 1292930 w 5750630"/>
                <a:gd name="connsiteY18" fmla="*/ 160119 h 1097800"/>
                <a:gd name="connsiteX19" fmla="*/ 1422470 w 5750630"/>
                <a:gd name="connsiteY19" fmla="*/ 205839 h 1097800"/>
                <a:gd name="connsiteX20" fmla="*/ 1559630 w 5750630"/>
                <a:gd name="connsiteY20" fmla="*/ 426819 h 1097800"/>
                <a:gd name="connsiteX21" fmla="*/ 1612970 w 5750630"/>
                <a:gd name="connsiteY21" fmla="*/ 449679 h 1097800"/>
                <a:gd name="connsiteX22" fmla="*/ 1696790 w 5750630"/>
                <a:gd name="connsiteY22" fmla="*/ 373479 h 1097800"/>
                <a:gd name="connsiteX23" fmla="*/ 1811090 w 5750630"/>
                <a:gd name="connsiteY23" fmla="*/ 434439 h 1097800"/>
                <a:gd name="connsiteX24" fmla="*/ 1902530 w 5750630"/>
                <a:gd name="connsiteY24" fmla="*/ 510639 h 1097800"/>
                <a:gd name="connsiteX25" fmla="*/ 2070170 w 5750630"/>
                <a:gd name="connsiteY25" fmla="*/ 556359 h 1097800"/>
                <a:gd name="connsiteX26" fmla="*/ 2207330 w 5750630"/>
                <a:gd name="connsiteY26" fmla="*/ 487779 h 1097800"/>
                <a:gd name="connsiteX27" fmla="*/ 2268290 w 5750630"/>
                <a:gd name="connsiteY27" fmla="*/ 312519 h 1097800"/>
                <a:gd name="connsiteX28" fmla="*/ 2321630 w 5750630"/>
                <a:gd name="connsiteY28" fmla="*/ 266799 h 1097800"/>
                <a:gd name="connsiteX29" fmla="*/ 2435930 w 5750630"/>
                <a:gd name="connsiteY29" fmla="*/ 419199 h 1097800"/>
                <a:gd name="connsiteX30" fmla="*/ 2504510 w 5750630"/>
                <a:gd name="connsiteY30" fmla="*/ 503019 h 1097800"/>
                <a:gd name="connsiteX31" fmla="*/ 2618810 w 5750630"/>
                <a:gd name="connsiteY31" fmla="*/ 487779 h 1097800"/>
                <a:gd name="connsiteX32" fmla="*/ 2755970 w 5750630"/>
                <a:gd name="connsiteY32" fmla="*/ 381099 h 1097800"/>
                <a:gd name="connsiteX33" fmla="*/ 2839790 w 5750630"/>
                <a:gd name="connsiteY33" fmla="*/ 312519 h 1097800"/>
                <a:gd name="connsiteX34" fmla="*/ 2969330 w 5750630"/>
                <a:gd name="connsiteY34" fmla="*/ 304899 h 1097800"/>
                <a:gd name="connsiteX35" fmla="*/ 3106490 w 5750630"/>
                <a:gd name="connsiteY35" fmla="*/ 350619 h 1097800"/>
                <a:gd name="connsiteX36" fmla="*/ 3220790 w 5750630"/>
                <a:gd name="connsiteY36" fmla="*/ 259179 h 1097800"/>
                <a:gd name="connsiteX37" fmla="*/ 3312230 w 5750630"/>
                <a:gd name="connsiteY37" fmla="*/ 236319 h 1097800"/>
                <a:gd name="connsiteX38" fmla="*/ 3426530 w 5750630"/>
                <a:gd name="connsiteY38" fmla="*/ 304899 h 1097800"/>
                <a:gd name="connsiteX39" fmla="*/ 3495110 w 5750630"/>
                <a:gd name="connsiteY39" fmla="*/ 457299 h 1097800"/>
                <a:gd name="connsiteX40" fmla="*/ 3662750 w 5750630"/>
                <a:gd name="connsiteY40" fmla="*/ 495399 h 1097800"/>
                <a:gd name="connsiteX41" fmla="*/ 3830390 w 5750630"/>
                <a:gd name="connsiteY41" fmla="*/ 503019 h 1097800"/>
                <a:gd name="connsiteX42" fmla="*/ 3921830 w 5750630"/>
                <a:gd name="connsiteY42" fmla="*/ 457299 h 1097800"/>
                <a:gd name="connsiteX43" fmla="*/ 4051370 w 5750630"/>
                <a:gd name="connsiteY43" fmla="*/ 548739 h 1097800"/>
                <a:gd name="connsiteX44" fmla="*/ 4142810 w 5750630"/>
                <a:gd name="connsiteY44" fmla="*/ 579219 h 1097800"/>
                <a:gd name="connsiteX45" fmla="*/ 4226630 w 5750630"/>
                <a:gd name="connsiteY45" fmla="*/ 525879 h 1097800"/>
                <a:gd name="connsiteX46" fmla="*/ 4363790 w 5750630"/>
                <a:gd name="connsiteY46" fmla="*/ 640179 h 1097800"/>
                <a:gd name="connsiteX47" fmla="*/ 4516190 w 5750630"/>
                <a:gd name="connsiteY47" fmla="*/ 685899 h 1097800"/>
                <a:gd name="connsiteX48" fmla="*/ 4577150 w 5750630"/>
                <a:gd name="connsiteY48" fmla="*/ 701139 h 1097800"/>
                <a:gd name="connsiteX49" fmla="*/ 4668590 w 5750630"/>
                <a:gd name="connsiteY49" fmla="*/ 624939 h 1097800"/>
                <a:gd name="connsiteX50" fmla="*/ 4836230 w 5750630"/>
                <a:gd name="connsiteY50" fmla="*/ 640179 h 1097800"/>
                <a:gd name="connsiteX51" fmla="*/ 4942910 w 5750630"/>
                <a:gd name="connsiteY51" fmla="*/ 609699 h 1097800"/>
                <a:gd name="connsiteX52" fmla="*/ 5026730 w 5750630"/>
                <a:gd name="connsiteY52" fmla="*/ 640179 h 1097800"/>
                <a:gd name="connsiteX53" fmla="*/ 5163890 w 5750630"/>
                <a:gd name="connsiteY53" fmla="*/ 609699 h 1097800"/>
                <a:gd name="connsiteX54" fmla="*/ 5240090 w 5750630"/>
                <a:gd name="connsiteY54" fmla="*/ 624939 h 1097800"/>
                <a:gd name="connsiteX55" fmla="*/ 5369630 w 5750630"/>
                <a:gd name="connsiteY55" fmla="*/ 533499 h 1097800"/>
                <a:gd name="connsiteX56" fmla="*/ 5430590 w 5750630"/>
                <a:gd name="connsiteY56" fmla="*/ 647799 h 1097800"/>
                <a:gd name="connsiteX57" fmla="*/ 5499170 w 5750630"/>
                <a:gd name="connsiteY57" fmla="*/ 663039 h 1097800"/>
                <a:gd name="connsiteX58" fmla="*/ 5605850 w 5750630"/>
                <a:gd name="connsiteY58" fmla="*/ 640179 h 1097800"/>
                <a:gd name="connsiteX59" fmla="*/ 5750630 w 5750630"/>
                <a:gd name="connsiteY59" fmla="*/ 571599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70592 w 5870592"/>
                <a:gd name="connsiteY59" fmla="*/ 557228 h 1097800"/>
                <a:gd name="connsiteX0" fmla="*/ 2507 w 5870592"/>
                <a:gd name="connsiteY0" fmla="*/ 1097800 h 1097800"/>
                <a:gd name="connsiteX1" fmla="*/ 0 w 5870592"/>
                <a:gd name="connsiteY1" fmla="*/ 460443 h 1097800"/>
                <a:gd name="connsiteX2" fmla="*/ 119450 w 5870592"/>
                <a:gd name="connsiteY2" fmla="*/ 182979 h 1097800"/>
                <a:gd name="connsiteX3" fmla="*/ 165170 w 5870592"/>
                <a:gd name="connsiteY3" fmla="*/ 99 h 1097800"/>
                <a:gd name="connsiteX4" fmla="*/ 241370 w 5870592"/>
                <a:gd name="connsiteY4" fmla="*/ 160119 h 1097800"/>
                <a:gd name="connsiteX5" fmla="*/ 325190 w 5870592"/>
                <a:gd name="connsiteY5" fmla="*/ 342999 h 1097800"/>
                <a:gd name="connsiteX6" fmla="*/ 401390 w 5870592"/>
                <a:gd name="connsiteY6" fmla="*/ 442059 h 1097800"/>
                <a:gd name="connsiteX7" fmla="*/ 469970 w 5870592"/>
                <a:gd name="connsiteY7" fmla="*/ 464919 h 1097800"/>
                <a:gd name="connsiteX8" fmla="*/ 569030 w 5870592"/>
                <a:gd name="connsiteY8" fmla="*/ 396339 h 1097800"/>
                <a:gd name="connsiteX9" fmla="*/ 629990 w 5870592"/>
                <a:gd name="connsiteY9" fmla="*/ 221079 h 1097800"/>
                <a:gd name="connsiteX10" fmla="*/ 652850 w 5870592"/>
                <a:gd name="connsiteY10" fmla="*/ 91539 h 1097800"/>
                <a:gd name="connsiteX11" fmla="*/ 675710 w 5870592"/>
                <a:gd name="connsiteY11" fmla="*/ 45819 h 1097800"/>
                <a:gd name="connsiteX12" fmla="*/ 713810 w 5870592"/>
                <a:gd name="connsiteY12" fmla="*/ 190599 h 1097800"/>
                <a:gd name="connsiteX13" fmla="*/ 782390 w 5870592"/>
                <a:gd name="connsiteY13" fmla="*/ 358239 h 1097800"/>
                <a:gd name="connsiteX14" fmla="*/ 866210 w 5870592"/>
                <a:gd name="connsiteY14" fmla="*/ 419199 h 1097800"/>
                <a:gd name="connsiteX15" fmla="*/ 988130 w 5870592"/>
                <a:gd name="connsiteY15" fmla="*/ 388719 h 1097800"/>
                <a:gd name="connsiteX16" fmla="*/ 1087190 w 5870592"/>
                <a:gd name="connsiteY16" fmla="*/ 419199 h 1097800"/>
                <a:gd name="connsiteX17" fmla="*/ 1171010 w 5870592"/>
                <a:gd name="connsiteY17" fmla="*/ 190599 h 1097800"/>
                <a:gd name="connsiteX18" fmla="*/ 1292930 w 5870592"/>
                <a:gd name="connsiteY18" fmla="*/ 160119 h 1097800"/>
                <a:gd name="connsiteX19" fmla="*/ 1422470 w 5870592"/>
                <a:gd name="connsiteY19" fmla="*/ 205839 h 1097800"/>
                <a:gd name="connsiteX20" fmla="*/ 1559630 w 5870592"/>
                <a:gd name="connsiteY20" fmla="*/ 426819 h 1097800"/>
                <a:gd name="connsiteX21" fmla="*/ 1612970 w 5870592"/>
                <a:gd name="connsiteY21" fmla="*/ 449679 h 1097800"/>
                <a:gd name="connsiteX22" fmla="*/ 1696790 w 5870592"/>
                <a:gd name="connsiteY22" fmla="*/ 373479 h 1097800"/>
                <a:gd name="connsiteX23" fmla="*/ 1811090 w 5870592"/>
                <a:gd name="connsiteY23" fmla="*/ 434439 h 1097800"/>
                <a:gd name="connsiteX24" fmla="*/ 1902530 w 5870592"/>
                <a:gd name="connsiteY24" fmla="*/ 510639 h 1097800"/>
                <a:gd name="connsiteX25" fmla="*/ 2070170 w 5870592"/>
                <a:gd name="connsiteY25" fmla="*/ 556359 h 1097800"/>
                <a:gd name="connsiteX26" fmla="*/ 2207330 w 5870592"/>
                <a:gd name="connsiteY26" fmla="*/ 487779 h 1097800"/>
                <a:gd name="connsiteX27" fmla="*/ 2268290 w 5870592"/>
                <a:gd name="connsiteY27" fmla="*/ 312519 h 1097800"/>
                <a:gd name="connsiteX28" fmla="*/ 2321630 w 5870592"/>
                <a:gd name="connsiteY28" fmla="*/ 266799 h 1097800"/>
                <a:gd name="connsiteX29" fmla="*/ 2435930 w 5870592"/>
                <a:gd name="connsiteY29" fmla="*/ 419199 h 1097800"/>
                <a:gd name="connsiteX30" fmla="*/ 2504510 w 5870592"/>
                <a:gd name="connsiteY30" fmla="*/ 503019 h 1097800"/>
                <a:gd name="connsiteX31" fmla="*/ 2618810 w 5870592"/>
                <a:gd name="connsiteY31" fmla="*/ 487779 h 1097800"/>
                <a:gd name="connsiteX32" fmla="*/ 2755970 w 5870592"/>
                <a:gd name="connsiteY32" fmla="*/ 381099 h 1097800"/>
                <a:gd name="connsiteX33" fmla="*/ 2839790 w 5870592"/>
                <a:gd name="connsiteY33" fmla="*/ 312519 h 1097800"/>
                <a:gd name="connsiteX34" fmla="*/ 2969330 w 5870592"/>
                <a:gd name="connsiteY34" fmla="*/ 304899 h 1097800"/>
                <a:gd name="connsiteX35" fmla="*/ 3106490 w 5870592"/>
                <a:gd name="connsiteY35" fmla="*/ 350619 h 1097800"/>
                <a:gd name="connsiteX36" fmla="*/ 3220790 w 5870592"/>
                <a:gd name="connsiteY36" fmla="*/ 259179 h 1097800"/>
                <a:gd name="connsiteX37" fmla="*/ 3312230 w 5870592"/>
                <a:gd name="connsiteY37" fmla="*/ 236319 h 1097800"/>
                <a:gd name="connsiteX38" fmla="*/ 3426530 w 5870592"/>
                <a:gd name="connsiteY38" fmla="*/ 304899 h 1097800"/>
                <a:gd name="connsiteX39" fmla="*/ 3495110 w 5870592"/>
                <a:gd name="connsiteY39" fmla="*/ 457299 h 1097800"/>
                <a:gd name="connsiteX40" fmla="*/ 3662750 w 5870592"/>
                <a:gd name="connsiteY40" fmla="*/ 495399 h 1097800"/>
                <a:gd name="connsiteX41" fmla="*/ 3830390 w 5870592"/>
                <a:gd name="connsiteY41" fmla="*/ 503019 h 1097800"/>
                <a:gd name="connsiteX42" fmla="*/ 3921830 w 5870592"/>
                <a:gd name="connsiteY42" fmla="*/ 457299 h 1097800"/>
                <a:gd name="connsiteX43" fmla="*/ 4051370 w 5870592"/>
                <a:gd name="connsiteY43" fmla="*/ 548739 h 1097800"/>
                <a:gd name="connsiteX44" fmla="*/ 4142810 w 5870592"/>
                <a:gd name="connsiteY44" fmla="*/ 579219 h 1097800"/>
                <a:gd name="connsiteX45" fmla="*/ 4226630 w 5870592"/>
                <a:gd name="connsiteY45" fmla="*/ 525879 h 1097800"/>
                <a:gd name="connsiteX46" fmla="*/ 4363790 w 5870592"/>
                <a:gd name="connsiteY46" fmla="*/ 640179 h 1097800"/>
                <a:gd name="connsiteX47" fmla="*/ 4516190 w 5870592"/>
                <a:gd name="connsiteY47" fmla="*/ 685899 h 1097800"/>
                <a:gd name="connsiteX48" fmla="*/ 4577150 w 5870592"/>
                <a:gd name="connsiteY48" fmla="*/ 701139 h 1097800"/>
                <a:gd name="connsiteX49" fmla="*/ 4668590 w 5870592"/>
                <a:gd name="connsiteY49" fmla="*/ 624939 h 1097800"/>
                <a:gd name="connsiteX50" fmla="*/ 4836230 w 5870592"/>
                <a:gd name="connsiteY50" fmla="*/ 640179 h 1097800"/>
                <a:gd name="connsiteX51" fmla="*/ 4942910 w 5870592"/>
                <a:gd name="connsiteY51" fmla="*/ 609699 h 1097800"/>
                <a:gd name="connsiteX52" fmla="*/ 5026730 w 5870592"/>
                <a:gd name="connsiteY52" fmla="*/ 640179 h 1097800"/>
                <a:gd name="connsiteX53" fmla="*/ 5163890 w 5870592"/>
                <a:gd name="connsiteY53" fmla="*/ 609699 h 1097800"/>
                <a:gd name="connsiteX54" fmla="*/ 5240090 w 5870592"/>
                <a:gd name="connsiteY54" fmla="*/ 624939 h 1097800"/>
                <a:gd name="connsiteX55" fmla="*/ 5369630 w 5870592"/>
                <a:gd name="connsiteY55" fmla="*/ 533499 h 1097800"/>
                <a:gd name="connsiteX56" fmla="*/ 5430590 w 5870592"/>
                <a:gd name="connsiteY56" fmla="*/ 647799 h 1097800"/>
                <a:gd name="connsiteX57" fmla="*/ 5499170 w 5870592"/>
                <a:gd name="connsiteY57" fmla="*/ 663039 h 1097800"/>
                <a:gd name="connsiteX58" fmla="*/ 5605850 w 5870592"/>
                <a:gd name="connsiteY58" fmla="*/ 640179 h 1097800"/>
                <a:gd name="connsiteX59" fmla="*/ 5802139 w 5870592"/>
                <a:gd name="connsiteY59" fmla="*/ 582598 h 1097800"/>
                <a:gd name="connsiteX60" fmla="*/ 5870592 w 5870592"/>
                <a:gd name="connsiteY60" fmla="*/ 557228 h 1097800"/>
                <a:gd name="connsiteX0" fmla="*/ 2507 w 5819760"/>
                <a:gd name="connsiteY0" fmla="*/ 1097800 h 1097800"/>
                <a:gd name="connsiteX1" fmla="*/ 0 w 5819760"/>
                <a:gd name="connsiteY1" fmla="*/ 460443 h 1097800"/>
                <a:gd name="connsiteX2" fmla="*/ 119450 w 5819760"/>
                <a:gd name="connsiteY2" fmla="*/ 182979 h 1097800"/>
                <a:gd name="connsiteX3" fmla="*/ 165170 w 5819760"/>
                <a:gd name="connsiteY3" fmla="*/ 99 h 1097800"/>
                <a:gd name="connsiteX4" fmla="*/ 241370 w 5819760"/>
                <a:gd name="connsiteY4" fmla="*/ 160119 h 1097800"/>
                <a:gd name="connsiteX5" fmla="*/ 325190 w 5819760"/>
                <a:gd name="connsiteY5" fmla="*/ 342999 h 1097800"/>
                <a:gd name="connsiteX6" fmla="*/ 401390 w 5819760"/>
                <a:gd name="connsiteY6" fmla="*/ 442059 h 1097800"/>
                <a:gd name="connsiteX7" fmla="*/ 469970 w 5819760"/>
                <a:gd name="connsiteY7" fmla="*/ 464919 h 1097800"/>
                <a:gd name="connsiteX8" fmla="*/ 569030 w 5819760"/>
                <a:gd name="connsiteY8" fmla="*/ 396339 h 1097800"/>
                <a:gd name="connsiteX9" fmla="*/ 629990 w 5819760"/>
                <a:gd name="connsiteY9" fmla="*/ 221079 h 1097800"/>
                <a:gd name="connsiteX10" fmla="*/ 652850 w 5819760"/>
                <a:gd name="connsiteY10" fmla="*/ 91539 h 1097800"/>
                <a:gd name="connsiteX11" fmla="*/ 675710 w 5819760"/>
                <a:gd name="connsiteY11" fmla="*/ 45819 h 1097800"/>
                <a:gd name="connsiteX12" fmla="*/ 713810 w 5819760"/>
                <a:gd name="connsiteY12" fmla="*/ 190599 h 1097800"/>
                <a:gd name="connsiteX13" fmla="*/ 782390 w 5819760"/>
                <a:gd name="connsiteY13" fmla="*/ 358239 h 1097800"/>
                <a:gd name="connsiteX14" fmla="*/ 866210 w 5819760"/>
                <a:gd name="connsiteY14" fmla="*/ 419199 h 1097800"/>
                <a:gd name="connsiteX15" fmla="*/ 988130 w 5819760"/>
                <a:gd name="connsiteY15" fmla="*/ 388719 h 1097800"/>
                <a:gd name="connsiteX16" fmla="*/ 1087190 w 5819760"/>
                <a:gd name="connsiteY16" fmla="*/ 419199 h 1097800"/>
                <a:gd name="connsiteX17" fmla="*/ 1171010 w 5819760"/>
                <a:gd name="connsiteY17" fmla="*/ 190599 h 1097800"/>
                <a:gd name="connsiteX18" fmla="*/ 1292930 w 5819760"/>
                <a:gd name="connsiteY18" fmla="*/ 160119 h 1097800"/>
                <a:gd name="connsiteX19" fmla="*/ 1422470 w 5819760"/>
                <a:gd name="connsiteY19" fmla="*/ 205839 h 1097800"/>
                <a:gd name="connsiteX20" fmla="*/ 1559630 w 5819760"/>
                <a:gd name="connsiteY20" fmla="*/ 426819 h 1097800"/>
                <a:gd name="connsiteX21" fmla="*/ 1612970 w 5819760"/>
                <a:gd name="connsiteY21" fmla="*/ 449679 h 1097800"/>
                <a:gd name="connsiteX22" fmla="*/ 1696790 w 5819760"/>
                <a:gd name="connsiteY22" fmla="*/ 373479 h 1097800"/>
                <a:gd name="connsiteX23" fmla="*/ 1811090 w 5819760"/>
                <a:gd name="connsiteY23" fmla="*/ 434439 h 1097800"/>
                <a:gd name="connsiteX24" fmla="*/ 1902530 w 5819760"/>
                <a:gd name="connsiteY24" fmla="*/ 510639 h 1097800"/>
                <a:gd name="connsiteX25" fmla="*/ 2070170 w 5819760"/>
                <a:gd name="connsiteY25" fmla="*/ 556359 h 1097800"/>
                <a:gd name="connsiteX26" fmla="*/ 2207330 w 5819760"/>
                <a:gd name="connsiteY26" fmla="*/ 487779 h 1097800"/>
                <a:gd name="connsiteX27" fmla="*/ 2268290 w 5819760"/>
                <a:gd name="connsiteY27" fmla="*/ 312519 h 1097800"/>
                <a:gd name="connsiteX28" fmla="*/ 2321630 w 5819760"/>
                <a:gd name="connsiteY28" fmla="*/ 266799 h 1097800"/>
                <a:gd name="connsiteX29" fmla="*/ 2435930 w 5819760"/>
                <a:gd name="connsiteY29" fmla="*/ 419199 h 1097800"/>
                <a:gd name="connsiteX30" fmla="*/ 2504510 w 5819760"/>
                <a:gd name="connsiteY30" fmla="*/ 503019 h 1097800"/>
                <a:gd name="connsiteX31" fmla="*/ 2618810 w 5819760"/>
                <a:gd name="connsiteY31" fmla="*/ 487779 h 1097800"/>
                <a:gd name="connsiteX32" fmla="*/ 2755970 w 5819760"/>
                <a:gd name="connsiteY32" fmla="*/ 381099 h 1097800"/>
                <a:gd name="connsiteX33" fmla="*/ 2839790 w 5819760"/>
                <a:gd name="connsiteY33" fmla="*/ 312519 h 1097800"/>
                <a:gd name="connsiteX34" fmla="*/ 2969330 w 5819760"/>
                <a:gd name="connsiteY34" fmla="*/ 304899 h 1097800"/>
                <a:gd name="connsiteX35" fmla="*/ 3106490 w 5819760"/>
                <a:gd name="connsiteY35" fmla="*/ 350619 h 1097800"/>
                <a:gd name="connsiteX36" fmla="*/ 3220790 w 5819760"/>
                <a:gd name="connsiteY36" fmla="*/ 259179 h 1097800"/>
                <a:gd name="connsiteX37" fmla="*/ 3312230 w 5819760"/>
                <a:gd name="connsiteY37" fmla="*/ 236319 h 1097800"/>
                <a:gd name="connsiteX38" fmla="*/ 3426530 w 5819760"/>
                <a:gd name="connsiteY38" fmla="*/ 304899 h 1097800"/>
                <a:gd name="connsiteX39" fmla="*/ 3495110 w 5819760"/>
                <a:gd name="connsiteY39" fmla="*/ 457299 h 1097800"/>
                <a:gd name="connsiteX40" fmla="*/ 3662750 w 5819760"/>
                <a:gd name="connsiteY40" fmla="*/ 495399 h 1097800"/>
                <a:gd name="connsiteX41" fmla="*/ 3830390 w 5819760"/>
                <a:gd name="connsiteY41" fmla="*/ 503019 h 1097800"/>
                <a:gd name="connsiteX42" fmla="*/ 3921830 w 5819760"/>
                <a:gd name="connsiteY42" fmla="*/ 457299 h 1097800"/>
                <a:gd name="connsiteX43" fmla="*/ 4051370 w 5819760"/>
                <a:gd name="connsiteY43" fmla="*/ 548739 h 1097800"/>
                <a:gd name="connsiteX44" fmla="*/ 4142810 w 5819760"/>
                <a:gd name="connsiteY44" fmla="*/ 579219 h 1097800"/>
                <a:gd name="connsiteX45" fmla="*/ 4226630 w 5819760"/>
                <a:gd name="connsiteY45" fmla="*/ 525879 h 1097800"/>
                <a:gd name="connsiteX46" fmla="*/ 4363790 w 5819760"/>
                <a:gd name="connsiteY46" fmla="*/ 640179 h 1097800"/>
                <a:gd name="connsiteX47" fmla="*/ 4516190 w 5819760"/>
                <a:gd name="connsiteY47" fmla="*/ 685899 h 1097800"/>
                <a:gd name="connsiteX48" fmla="*/ 4577150 w 5819760"/>
                <a:gd name="connsiteY48" fmla="*/ 701139 h 1097800"/>
                <a:gd name="connsiteX49" fmla="*/ 4668590 w 5819760"/>
                <a:gd name="connsiteY49" fmla="*/ 624939 h 1097800"/>
                <a:gd name="connsiteX50" fmla="*/ 4836230 w 5819760"/>
                <a:gd name="connsiteY50" fmla="*/ 640179 h 1097800"/>
                <a:gd name="connsiteX51" fmla="*/ 4942910 w 5819760"/>
                <a:gd name="connsiteY51" fmla="*/ 609699 h 1097800"/>
                <a:gd name="connsiteX52" fmla="*/ 5026730 w 5819760"/>
                <a:gd name="connsiteY52" fmla="*/ 640179 h 1097800"/>
                <a:gd name="connsiteX53" fmla="*/ 5163890 w 5819760"/>
                <a:gd name="connsiteY53" fmla="*/ 609699 h 1097800"/>
                <a:gd name="connsiteX54" fmla="*/ 5240090 w 5819760"/>
                <a:gd name="connsiteY54" fmla="*/ 624939 h 1097800"/>
                <a:gd name="connsiteX55" fmla="*/ 5369630 w 5819760"/>
                <a:gd name="connsiteY55" fmla="*/ 533499 h 1097800"/>
                <a:gd name="connsiteX56" fmla="*/ 5430590 w 5819760"/>
                <a:gd name="connsiteY56" fmla="*/ 647799 h 1097800"/>
                <a:gd name="connsiteX57" fmla="*/ 5499170 w 5819760"/>
                <a:gd name="connsiteY57" fmla="*/ 663039 h 1097800"/>
                <a:gd name="connsiteX58" fmla="*/ 5605850 w 5819760"/>
                <a:gd name="connsiteY58" fmla="*/ 640179 h 1097800"/>
                <a:gd name="connsiteX59" fmla="*/ 5802139 w 5819760"/>
                <a:gd name="connsiteY59" fmla="*/ 582598 h 1097800"/>
                <a:gd name="connsiteX60" fmla="*/ 5810611 w 5819760"/>
                <a:gd name="connsiteY60" fmla="*/ 1088959 h 1097800"/>
                <a:gd name="connsiteX0" fmla="*/ 2507 w 5810611"/>
                <a:gd name="connsiteY0" fmla="*/ 1097800 h 1097800"/>
                <a:gd name="connsiteX1" fmla="*/ 0 w 5810611"/>
                <a:gd name="connsiteY1" fmla="*/ 460443 h 1097800"/>
                <a:gd name="connsiteX2" fmla="*/ 119450 w 5810611"/>
                <a:gd name="connsiteY2" fmla="*/ 182979 h 1097800"/>
                <a:gd name="connsiteX3" fmla="*/ 165170 w 5810611"/>
                <a:gd name="connsiteY3" fmla="*/ 99 h 1097800"/>
                <a:gd name="connsiteX4" fmla="*/ 241370 w 5810611"/>
                <a:gd name="connsiteY4" fmla="*/ 160119 h 1097800"/>
                <a:gd name="connsiteX5" fmla="*/ 325190 w 5810611"/>
                <a:gd name="connsiteY5" fmla="*/ 342999 h 1097800"/>
                <a:gd name="connsiteX6" fmla="*/ 401390 w 5810611"/>
                <a:gd name="connsiteY6" fmla="*/ 442059 h 1097800"/>
                <a:gd name="connsiteX7" fmla="*/ 469970 w 5810611"/>
                <a:gd name="connsiteY7" fmla="*/ 464919 h 1097800"/>
                <a:gd name="connsiteX8" fmla="*/ 569030 w 5810611"/>
                <a:gd name="connsiteY8" fmla="*/ 396339 h 1097800"/>
                <a:gd name="connsiteX9" fmla="*/ 629990 w 5810611"/>
                <a:gd name="connsiteY9" fmla="*/ 221079 h 1097800"/>
                <a:gd name="connsiteX10" fmla="*/ 652850 w 5810611"/>
                <a:gd name="connsiteY10" fmla="*/ 91539 h 1097800"/>
                <a:gd name="connsiteX11" fmla="*/ 675710 w 5810611"/>
                <a:gd name="connsiteY11" fmla="*/ 45819 h 1097800"/>
                <a:gd name="connsiteX12" fmla="*/ 713810 w 5810611"/>
                <a:gd name="connsiteY12" fmla="*/ 190599 h 1097800"/>
                <a:gd name="connsiteX13" fmla="*/ 782390 w 5810611"/>
                <a:gd name="connsiteY13" fmla="*/ 358239 h 1097800"/>
                <a:gd name="connsiteX14" fmla="*/ 866210 w 5810611"/>
                <a:gd name="connsiteY14" fmla="*/ 419199 h 1097800"/>
                <a:gd name="connsiteX15" fmla="*/ 988130 w 5810611"/>
                <a:gd name="connsiteY15" fmla="*/ 388719 h 1097800"/>
                <a:gd name="connsiteX16" fmla="*/ 1087190 w 5810611"/>
                <a:gd name="connsiteY16" fmla="*/ 419199 h 1097800"/>
                <a:gd name="connsiteX17" fmla="*/ 1171010 w 5810611"/>
                <a:gd name="connsiteY17" fmla="*/ 190599 h 1097800"/>
                <a:gd name="connsiteX18" fmla="*/ 1292930 w 5810611"/>
                <a:gd name="connsiteY18" fmla="*/ 160119 h 1097800"/>
                <a:gd name="connsiteX19" fmla="*/ 1422470 w 5810611"/>
                <a:gd name="connsiteY19" fmla="*/ 205839 h 1097800"/>
                <a:gd name="connsiteX20" fmla="*/ 1559630 w 5810611"/>
                <a:gd name="connsiteY20" fmla="*/ 426819 h 1097800"/>
                <a:gd name="connsiteX21" fmla="*/ 1612970 w 5810611"/>
                <a:gd name="connsiteY21" fmla="*/ 449679 h 1097800"/>
                <a:gd name="connsiteX22" fmla="*/ 1696790 w 5810611"/>
                <a:gd name="connsiteY22" fmla="*/ 373479 h 1097800"/>
                <a:gd name="connsiteX23" fmla="*/ 1811090 w 5810611"/>
                <a:gd name="connsiteY23" fmla="*/ 434439 h 1097800"/>
                <a:gd name="connsiteX24" fmla="*/ 1902530 w 5810611"/>
                <a:gd name="connsiteY24" fmla="*/ 510639 h 1097800"/>
                <a:gd name="connsiteX25" fmla="*/ 2070170 w 5810611"/>
                <a:gd name="connsiteY25" fmla="*/ 556359 h 1097800"/>
                <a:gd name="connsiteX26" fmla="*/ 2207330 w 5810611"/>
                <a:gd name="connsiteY26" fmla="*/ 487779 h 1097800"/>
                <a:gd name="connsiteX27" fmla="*/ 2268290 w 5810611"/>
                <a:gd name="connsiteY27" fmla="*/ 312519 h 1097800"/>
                <a:gd name="connsiteX28" fmla="*/ 2321630 w 5810611"/>
                <a:gd name="connsiteY28" fmla="*/ 266799 h 1097800"/>
                <a:gd name="connsiteX29" fmla="*/ 2435930 w 5810611"/>
                <a:gd name="connsiteY29" fmla="*/ 419199 h 1097800"/>
                <a:gd name="connsiteX30" fmla="*/ 2504510 w 5810611"/>
                <a:gd name="connsiteY30" fmla="*/ 503019 h 1097800"/>
                <a:gd name="connsiteX31" fmla="*/ 2618810 w 5810611"/>
                <a:gd name="connsiteY31" fmla="*/ 487779 h 1097800"/>
                <a:gd name="connsiteX32" fmla="*/ 2755970 w 5810611"/>
                <a:gd name="connsiteY32" fmla="*/ 381099 h 1097800"/>
                <a:gd name="connsiteX33" fmla="*/ 2839790 w 5810611"/>
                <a:gd name="connsiteY33" fmla="*/ 312519 h 1097800"/>
                <a:gd name="connsiteX34" fmla="*/ 2969330 w 5810611"/>
                <a:gd name="connsiteY34" fmla="*/ 304899 h 1097800"/>
                <a:gd name="connsiteX35" fmla="*/ 3106490 w 5810611"/>
                <a:gd name="connsiteY35" fmla="*/ 350619 h 1097800"/>
                <a:gd name="connsiteX36" fmla="*/ 3220790 w 5810611"/>
                <a:gd name="connsiteY36" fmla="*/ 259179 h 1097800"/>
                <a:gd name="connsiteX37" fmla="*/ 3312230 w 5810611"/>
                <a:gd name="connsiteY37" fmla="*/ 236319 h 1097800"/>
                <a:gd name="connsiteX38" fmla="*/ 3426530 w 5810611"/>
                <a:gd name="connsiteY38" fmla="*/ 304899 h 1097800"/>
                <a:gd name="connsiteX39" fmla="*/ 3495110 w 5810611"/>
                <a:gd name="connsiteY39" fmla="*/ 457299 h 1097800"/>
                <a:gd name="connsiteX40" fmla="*/ 3662750 w 5810611"/>
                <a:gd name="connsiteY40" fmla="*/ 495399 h 1097800"/>
                <a:gd name="connsiteX41" fmla="*/ 3830390 w 5810611"/>
                <a:gd name="connsiteY41" fmla="*/ 503019 h 1097800"/>
                <a:gd name="connsiteX42" fmla="*/ 3921830 w 5810611"/>
                <a:gd name="connsiteY42" fmla="*/ 457299 h 1097800"/>
                <a:gd name="connsiteX43" fmla="*/ 4051370 w 5810611"/>
                <a:gd name="connsiteY43" fmla="*/ 548739 h 1097800"/>
                <a:gd name="connsiteX44" fmla="*/ 4142810 w 5810611"/>
                <a:gd name="connsiteY44" fmla="*/ 579219 h 1097800"/>
                <a:gd name="connsiteX45" fmla="*/ 4226630 w 5810611"/>
                <a:gd name="connsiteY45" fmla="*/ 525879 h 1097800"/>
                <a:gd name="connsiteX46" fmla="*/ 4363790 w 5810611"/>
                <a:gd name="connsiteY46" fmla="*/ 640179 h 1097800"/>
                <a:gd name="connsiteX47" fmla="*/ 4516190 w 5810611"/>
                <a:gd name="connsiteY47" fmla="*/ 685899 h 1097800"/>
                <a:gd name="connsiteX48" fmla="*/ 4577150 w 5810611"/>
                <a:gd name="connsiteY48" fmla="*/ 701139 h 1097800"/>
                <a:gd name="connsiteX49" fmla="*/ 4668590 w 5810611"/>
                <a:gd name="connsiteY49" fmla="*/ 624939 h 1097800"/>
                <a:gd name="connsiteX50" fmla="*/ 4836230 w 5810611"/>
                <a:gd name="connsiteY50" fmla="*/ 640179 h 1097800"/>
                <a:gd name="connsiteX51" fmla="*/ 4942910 w 5810611"/>
                <a:gd name="connsiteY51" fmla="*/ 609699 h 1097800"/>
                <a:gd name="connsiteX52" fmla="*/ 5026730 w 5810611"/>
                <a:gd name="connsiteY52" fmla="*/ 640179 h 1097800"/>
                <a:gd name="connsiteX53" fmla="*/ 5163890 w 5810611"/>
                <a:gd name="connsiteY53" fmla="*/ 609699 h 1097800"/>
                <a:gd name="connsiteX54" fmla="*/ 5240090 w 5810611"/>
                <a:gd name="connsiteY54" fmla="*/ 624939 h 1097800"/>
                <a:gd name="connsiteX55" fmla="*/ 5369630 w 5810611"/>
                <a:gd name="connsiteY55" fmla="*/ 533499 h 1097800"/>
                <a:gd name="connsiteX56" fmla="*/ 5430590 w 5810611"/>
                <a:gd name="connsiteY56" fmla="*/ 647799 h 1097800"/>
                <a:gd name="connsiteX57" fmla="*/ 5499170 w 5810611"/>
                <a:gd name="connsiteY57" fmla="*/ 663039 h 1097800"/>
                <a:gd name="connsiteX58" fmla="*/ 5605850 w 5810611"/>
                <a:gd name="connsiteY58" fmla="*/ 640179 h 1097800"/>
                <a:gd name="connsiteX59" fmla="*/ 5802139 w 5810611"/>
                <a:gd name="connsiteY59" fmla="*/ 582598 h 1097800"/>
                <a:gd name="connsiteX60" fmla="*/ 5810611 w 5810611"/>
                <a:gd name="connsiteY60" fmla="*/ 1088959 h 10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0611" h="1097800">
                  <a:moveTo>
                    <a:pt x="2507" y="1097800"/>
                  </a:moveTo>
                  <a:cubicBezTo>
                    <a:pt x="12752" y="1070016"/>
                    <a:pt x="6501" y="1090753"/>
                    <a:pt x="0" y="460443"/>
                  </a:cubicBezTo>
                  <a:cubicBezTo>
                    <a:pt x="25489" y="387014"/>
                    <a:pt x="91922" y="259703"/>
                    <a:pt x="119450" y="182979"/>
                  </a:cubicBezTo>
                  <a:cubicBezTo>
                    <a:pt x="146978" y="106255"/>
                    <a:pt x="144850" y="3909"/>
                    <a:pt x="165170" y="99"/>
                  </a:cubicBezTo>
                  <a:cubicBezTo>
                    <a:pt x="185490" y="-3711"/>
                    <a:pt x="214700" y="102969"/>
                    <a:pt x="241370" y="160119"/>
                  </a:cubicBezTo>
                  <a:cubicBezTo>
                    <a:pt x="268040" y="217269"/>
                    <a:pt x="298520" y="296009"/>
                    <a:pt x="325190" y="342999"/>
                  </a:cubicBezTo>
                  <a:cubicBezTo>
                    <a:pt x="351860" y="389989"/>
                    <a:pt x="377260" y="421739"/>
                    <a:pt x="401390" y="442059"/>
                  </a:cubicBezTo>
                  <a:cubicBezTo>
                    <a:pt x="425520" y="462379"/>
                    <a:pt x="442030" y="472539"/>
                    <a:pt x="469970" y="464919"/>
                  </a:cubicBezTo>
                  <a:cubicBezTo>
                    <a:pt x="497910" y="457299"/>
                    <a:pt x="542360" y="436979"/>
                    <a:pt x="569030" y="396339"/>
                  </a:cubicBezTo>
                  <a:cubicBezTo>
                    <a:pt x="595700" y="355699"/>
                    <a:pt x="616020" y="271879"/>
                    <a:pt x="629990" y="221079"/>
                  </a:cubicBezTo>
                  <a:cubicBezTo>
                    <a:pt x="643960" y="170279"/>
                    <a:pt x="645230" y="120749"/>
                    <a:pt x="652850" y="91539"/>
                  </a:cubicBezTo>
                  <a:cubicBezTo>
                    <a:pt x="660470" y="62329"/>
                    <a:pt x="665550" y="29309"/>
                    <a:pt x="675710" y="45819"/>
                  </a:cubicBezTo>
                  <a:cubicBezTo>
                    <a:pt x="685870" y="62329"/>
                    <a:pt x="696030" y="138529"/>
                    <a:pt x="713810" y="190599"/>
                  </a:cubicBezTo>
                  <a:cubicBezTo>
                    <a:pt x="731590" y="242669"/>
                    <a:pt x="756990" y="320139"/>
                    <a:pt x="782390" y="358239"/>
                  </a:cubicBezTo>
                  <a:cubicBezTo>
                    <a:pt x="807790" y="396339"/>
                    <a:pt x="831920" y="414119"/>
                    <a:pt x="866210" y="419199"/>
                  </a:cubicBezTo>
                  <a:cubicBezTo>
                    <a:pt x="900500" y="424279"/>
                    <a:pt x="951300" y="388719"/>
                    <a:pt x="988130" y="388719"/>
                  </a:cubicBezTo>
                  <a:cubicBezTo>
                    <a:pt x="1024960" y="388719"/>
                    <a:pt x="1056710" y="452219"/>
                    <a:pt x="1087190" y="419199"/>
                  </a:cubicBezTo>
                  <a:cubicBezTo>
                    <a:pt x="1117670" y="386179"/>
                    <a:pt x="1136720" y="233779"/>
                    <a:pt x="1171010" y="190599"/>
                  </a:cubicBezTo>
                  <a:cubicBezTo>
                    <a:pt x="1205300" y="147419"/>
                    <a:pt x="1251020" y="157579"/>
                    <a:pt x="1292930" y="160119"/>
                  </a:cubicBezTo>
                  <a:cubicBezTo>
                    <a:pt x="1334840" y="162659"/>
                    <a:pt x="1378020" y="161389"/>
                    <a:pt x="1422470" y="205839"/>
                  </a:cubicBezTo>
                  <a:cubicBezTo>
                    <a:pt x="1466920" y="250289"/>
                    <a:pt x="1527880" y="386179"/>
                    <a:pt x="1559630" y="426819"/>
                  </a:cubicBezTo>
                  <a:cubicBezTo>
                    <a:pt x="1591380" y="467459"/>
                    <a:pt x="1590110" y="458569"/>
                    <a:pt x="1612970" y="449679"/>
                  </a:cubicBezTo>
                  <a:cubicBezTo>
                    <a:pt x="1635830" y="440789"/>
                    <a:pt x="1663770" y="376019"/>
                    <a:pt x="1696790" y="373479"/>
                  </a:cubicBezTo>
                  <a:cubicBezTo>
                    <a:pt x="1729810" y="370939"/>
                    <a:pt x="1776800" y="411579"/>
                    <a:pt x="1811090" y="434439"/>
                  </a:cubicBezTo>
                  <a:cubicBezTo>
                    <a:pt x="1845380" y="457299"/>
                    <a:pt x="1859350" y="490319"/>
                    <a:pt x="1902530" y="510639"/>
                  </a:cubicBezTo>
                  <a:cubicBezTo>
                    <a:pt x="1945710" y="530959"/>
                    <a:pt x="2019370" y="560169"/>
                    <a:pt x="2070170" y="556359"/>
                  </a:cubicBezTo>
                  <a:cubicBezTo>
                    <a:pt x="2120970" y="552549"/>
                    <a:pt x="2174310" y="528419"/>
                    <a:pt x="2207330" y="487779"/>
                  </a:cubicBezTo>
                  <a:cubicBezTo>
                    <a:pt x="2240350" y="447139"/>
                    <a:pt x="2249240" y="349349"/>
                    <a:pt x="2268290" y="312519"/>
                  </a:cubicBezTo>
                  <a:cubicBezTo>
                    <a:pt x="2287340" y="275689"/>
                    <a:pt x="2293690" y="249019"/>
                    <a:pt x="2321630" y="266799"/>
                  </a:cubicBezTo>
                  <a:cubicBezTo>
                    <a:pt x="2349570" y="284579"/>
                    <a:pt x="2405450" y="379829"/>
                    <a:pt x="2435930" y="419199"/>
                  </a:cubicBezTo>
                  <a:cubicBezTo>
                    <a:pt x="2466410" y="458569"/>
                    <a:pt x="2474030" y="491589"/>
                    <a:pt x="2504510" y="503019"/>
                  </a:cubicBezTo>
                  <a:cubicBezTo>
                    <a:pt x="2534990" y="514449"/>
                    <a:pt x="2576900" y="508099"/>
                    <a:pt x="2618810" y="487779"/>
                  </a:cubicBezTo>
                  <a:cubicBezTo>
                    <a:pt x="2660720" y="467459"/>
                    <a:pt x="2719140" y="410309"/>
                    <a:pt x="2755970" y="381099"/>
                  </a:cubicBezTo>
                  <a:cubicBezTo>
                    <a:pt x="2792800" y="351889"/>
                    <a:pt x="2804230" y="325219"/>
                    <a:pt x="2839790" y="312519"/>
                  </a:cubicBezTo>
                  <a:cubicBezTo>
                    <a:pt x="2875350" y="299819"/>
                    <a:pt x="2924880" y="298549"/>
                    <a:pt x="2969330" y="304899"/>
                  </a:cubicBezTo>
                  <a:cubicBezTo>
                    <a:pt x="3013780" y="311249"/>
                    <a:pt x="3064580" y="358239"/>
                    <a:pt x="3106490" y="350619"/>
                  </a:cubicBezTo>
                  <a:cubicBezTo>
                    <a:pt x="3148400" y="342999"/>
                    <a:pt x="3186500" y="278229"/>
                    <a:pt x="3220790" y="259179"/>
                  </a:cubicBezTo>
                  <a:cubicBezTo>
                    <a:pt x="3255080" y="240129"/>
                    <a:pt x="3277940" y="228699"/>
                    <a:pt x="3312230" y="236319"/>
                  </a:cubicBezTo>
                  <a:cubicBezTo>
                    <a:pt x="3346520" y="243939"/>
                    <a:pt x="3396050" y="268069"/>
                    <a:pt x="3426530" y="304899"/>
                  </a:cubicBezTo>
                  <a:cubicBezTo>
                    <a:pt x="3457010" y="341729"/>
                    <a:pt x="3455740" y="425549"/>
                    <a:pt x="3495110" y="457299"/>
                  </a:cubicBezTo>
                  <a:cubicBezTo>
                    <a:pt x="3534480" y="489049"/>
                    <a:pt x="3606870" y="487779"/>
                    <a:pt x="3662750" y="495399"/>
                  </a:cubicBezTo>
                  <a:cubicBezTo>
                    <a:pt x="3718630" y="503019"/>
                    <a:pt x="3787210" y="509369"/>
                    <a:pt x="3830390" y="503019"/>
                  </a:cubicBezTo>
                  <a:cubicBezTo>
                    <a:pt x="3873570" y="496669"/>
                    <a:pt x="3885000" y="449679"/>
                    <a:pt x="3921830" y="457299"/>
                  </a:cubicBezTo>
                  <a:cubicBezTo>
                    <a:pt x="3958660" y="464919"/>
                    <a:pt x="4014540" y="528419"/>
                    <a:pt x="4051370" y="548739"/>
                  </a:cubicBezTo>
                  <a:cubicBezTo>
                    <a:pt x="4088200" y="569059"/>
                    <a:pt x="4113600" y="583029"/>
                    <a:pt x="4142810" y="579219"/>
                  </a:cubicBezTo>
                  <a:cubicBezTo>
                    <a:pt x="4172020" y="575409"/>
                    <a:pt x="4189800" y="515719"/>
                    <a:pt x="4226630" y="525879"/>
                  </a:cubicBezTo>
                  <a:cubicBezTo>
                    <a:pt x="4263460" y="536039"/>
                    <a:pt x="4315530" y="613509"/>
                    <a:pt x="4363790" y="640179"/>
                  </a:cubicBezTo>
                  <a:cubicBezTo>
                    <a:pt x="4412050" y="666849"/>
                    <a:pt x="4480630" y="675739"/>
                    <a:pt x="4516190" y="685899"/>
                  </a:cubicBezTo>
                  <a:cubicBezTo>
                    <a:pt x="4551750" y="696059"/>
                    <a:pt x="4551750" y="711299"/>
                    <a:pt x="4577150" y="701139"/>
                  </a:cubicBezTo>
                  <a:cubicBezTo>
                    <a:pt x="4602550" y="690979"/>
                    <a:pt x="4625410" y="635099"/>
                    <a:pt x="4668590" y="624939"/>
                  </a:cubicBezTo>
                  <a:cubicBezTo>
                    <a:pt x="4711770" y="614779"/>
                    <a:pt x="4790510" y="642719"/>
                    <a:pt x="4836230" y="640179"/>
                  </a:cubicBezTo>
                  <a:cubicBezTo>
                    <a:pt x="4881950" y="637639"/>
                    <a:pt x="4911160" y="609699"/>
                    <a:pt x="4942910" y="609699"/>
                  </a:cubicBezTo>
                  <a:cubicBezTo>
                    <a:pt x="4974660" y="609699"/>
                    <a:pt x="4989900" y="640179"/>
                    <a:pt x="5026730" y="640179"/>
                  </a:cubicBezTo>
                  <a:cubicBezTo>
                    <a:pt x="5063560" y="640179"/>
                    <a:pt x="5128330" y="612239"/>
                    <a:pt x="5163890" y="609699"/>
                  </a:cubicBezTo>
                  <a:cubicBezTo>
                    <a:pt x="5199450" y="607159"/>
                    <a:pt x="5205800" y="637639"/>
                    <a:pt x="5240090" y="624939"/>
                  </a:cubicBezTo>
                  <a:cubicBezTo>
                    <a:pt x="5274380" y="612239"/>
                    <a:pt x="5337880" y="529689"/>
                    <a:pt x="5369630" y="533499"/>
                  </a:cubicBezTo>
                  <a:cubicBezTo>
                    <a:pt x="5401380" y="537309"/>
                    <a:pt x="5409000" y="626209"/>
                    <a:pt x="5430590" y="647799"/>
                  </a:cubicBezTo>
                  <a:cubicBezTo>
                    <a:pt x="5452180" y="669389"/>
                    <a:pt x="5469960" y="664309"/>
                    <a:pt x="5499170" y="663039"/>
                  </a:cubicBezTo>
                  <a:cubicBezTo>
                    <a:pt x="5528380" y="661769"/>
                    <a:pt x="5563353" y="652388"/>
                    <a:pt x="5605850" y="640179"/>
                  </a:cubicBezTo>
                  <a:lnTo>
                    <a:pt x="5802139" y="582598"/>
                  </a:lnTo>
                  <a:cubicBezTo>
                    <a:pt x="5802277" y="1086133"/>
                    <a:pt x="5791205" y="1094385"/>
                    <a:pt x="5810611" y="1088959"/>
                  </a:cubicBezTo>
                </a:path>
              </a:pathLst>
            </a:custGeom>
            <a:solidFill>
              <a:srgbClr val="FFF6D9"/>
            </a:solidFill>
            <a:ln w="28575"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1F4310D-C62F-4AF5-ADCA-8EB09290CF28}"/>
                </a:ext>
              </a:extLst>
            </p:cNvPr>
            <p:cNvSpPr/>
            <p:nvPr/>
          </p:nvSpPr>
          <p:spPr>
            <a:xfrm>
              <a:off x="727961" y="3123213"/>
              <a:ext cx="1493769" cy="2974938"/>
            </a:xfrm>
            <a:custGeom>
              <a:avLst/>
              <a:gdLst>
                <a:gd name="connsiteX0" fmla="*/ 0 w 723900"/>
                <a:gd name="connsiteY0" fmla="*/ 1250263 h 1402663"/>
                <a:gd name="connsiteX1" fmla="*/ 129540 w 723900"/>
                <a:gd name="connsiteY1" fmla="*/ 602563 h 1402663"/>
                <a:gd name="connsiteX2" fmla="*/ 198120 w 723900"/>
                <a:gd name="connsiteY2" fmla="*/ 305383 h 1402663"/>
                <a:gd name="connsiteX3" fmla="*/ 266700 w 723900"/>
                <a:gd name="connsiteY3" fmla="*/ 107263 h 1402663"/>
                <a:gd name="connsiteX4" fmla="*/ 312420 w 723900"/>
                <a:gd name="connsiteY4" fmla="*/ 583 h 1402663"/>
                <a:gd name="connsiteX5" fmla="*/ 373380 w 723900"/>
                <a:gd name="connsiteY5" fmla="*/ 69163 h 1402663"/>
                <a:gd name="connsiteX6" fmla="*/ 411480 w 723900"/>
                <a:gd name="connsiteY6" fmla="*/ 168223 h 1402663"/>
                <a:gd name="connsiteX7" fmla="*/ 495300 w 723900"/>
                <a:gd name="connsiteY7" fmla="*/ 602563 h 1402663"/>
                <a:gd name="connsiteX8" fmla="*/ 601980 w 723900"/>
                <a:gd name="connsiteY8" fmla="*/ 1090243 h 1402663"/>
                <a:gd name="connsiteX9" fmla="*/ 678180 w 723900"/>
                <a:gd name="connsiteY9" fmla="*/ 1311223 h 1402663"/>
                <a:gd name="connsiteX10" fmla="*/ 723900 w 723900"/>
                <a:gd name="connsiteY10" fmla="*/ 1402663 h 1402663"/>
                <a:gd name="connsiteX0" fmla="*/ 0 w 759888"/>
                <a:gd name="connsiteY0" fmla="*/ 1365232 h 1402663"/>
                <a:gd name="connsiteX1" fmla="*/ 165528 w 759888"/>
                <a:gd name="connsiteY1" fmla="*/ 602563 h 1402663"/>
                <a:gd name="connsiteX2" fmla="*/ 234108 w 759888"/>
                <a:gd name="connsiteY2" fmla="*/ 305383 h 1402663"/>
                <a:gd name="connsiteX3" fmla="*/ 302688 w 759888"/>
                <a:gd name="connsiteY3" fmla="*/ 107263 h 1402663"/>
                <a:gd name="connsiteX4" fmla="*/ 348408 w 759888"/>
                <a:gd name="connsiteY4" fmla="*/ 583 h 1402663"/>
                <a:gd name="connsiteX5" fmla="*/ 409368 w 759888"/>
                <a:gd name="connsiteY5" fmla="*/ 69163 h 1402663"/>
                <a:gd name="connsiteX6" fmla="*/ 447468 w 759888"/>
                <a:gd name="connsiteY6" fmla="*/ 168223 h 1402663"/>
                <a:gd name="connsiteX7" fmla="*/ 531288 w 759888"/>
                <a:gd name="connsiteY7" fmla="*/ 602563 h 1402663"/>
                <a:gd name="connsiteX8" fmla="*/ 637968 w 759888"/>
                <a:gd name="connsiteY8" fmla="*/ 1090243 h 1402663"/>
                <a:gd name="connsiteX9" fmla="*/ 714168 w 759888"/>
                <a:gd name="connsiteY9" fmla="*/ 1311223 h 1402663"/>
                <a:gd name="connsiteX10" fmla="*/ 759888 w 759888"/>
                <a:gd name="connsiteY10" fmla="*/ 1402663 h 1402663"/>
                <a:gd name="connsiteX0" fmla="*/ 0 w 783880"/>
                <a:gd name="connsiteY0" fmla="*/ 1390382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79881"/>
                <a:gd name="connsiteY0" fmla="*/ 1393975 h 1402663"/>
                <a:gd name="connsiteX1" fmla="*/ 185521 w 779881"/>
                <a:gd name="connsiteY1" fmla="*/ 602563 h 1402663"/>
                <a:gd name="connsiteX2" fmla="*/ 254101 w 779881"/>
                <a:gd name="connsiteY2" fmla="*/ 305383 h 1402663"/>
                <a:gd name="connsiteX3" fmla="*/ 322681 w 779881"/>
                <a:gd name="connsiteY3" fmla="*/ 107263 h 1402663"/>
                <a:gd name="connsiteX4" fmla="*/ 368401 w 779881"/>
                <a:gd name="connsiteY4" fmla="*/ 583 h 1402663"/>
                <a:gd name="connsiteX5" fmla="*/ 429361 w 779881"/>
                <a:gd name="connsiteY5" fmla="*/ 69163 h 1402663"/>
                <a:gd name="connsiteX6" fmla="*/ 467461 w 779881"/>
                <a:gd name="connsiteY6" fmla="*/ 168223 h 1402663"/>
                <a:gd name="connsiteX7" fmla="*/ 551281 w 779881"/>
                <a:gd name="connsiteY7" fmla="*/ 602563 h 1402663"/>
                <a:gd name="connsiteX8" fmla="*/ 657961 w 779881"/>
                <a:gd name="connsiteY8" fmla="*/ 1090243 h 1402663"/>
                <a:gd name="connsiteX9" fmla="*/ 734161 w 779881"/>
                <a:gd name="connsiteY9" fmla="*/ 1311223 h 1402663"/>
                <a:gd name="connsiteX10" fmla="*/ 779881 w 779881"/>
                <a:gd name="connsiteY10" fmla="*/ 1402663 h 1402663"/>
                <a:gd name="connsiteX0" fmla="*/ 0 w 783880"/>
                <a:gd name="connsiteY0" fmla="*/ 1401161 h 1402663"/>
                <a:gd name="connsiteX1" fmla="*/ 189520 w 783880"/>
                <a:gd name="connsiteY1" fmla="*/ 602563 h 1402663"/>
                <a:gd name="connsiteX2" fmla="*/ 258100 w 783880"/>
                <a:gd name="connsiteY2" fmla="*/ 305383 h 1402663"/>
                <a:gd name="connsiteX3" fmla="*/ 326680 w 783880"/>
                <a:gd name="connsiteY3" fmla="*/ 107263 h 1402663"/>
                <a:gd name="connsiteX4" fmla="*/ 372400 w 783880"/>
                <a:gd name="connsiteY4" fmla="*/ 583 h 1402663"/>
                <a:gd name="connsiteX5" fmla="*/ 433360 w 783880"/>
                <a:gd name="connsiteY5" fmla="*/ 69163 h 1402663"/>
                <a:gd name="connsiteX6" fmla="*/ 471460 w 783880"/>
                <a:gd name="connsiteY6" fmla="*/ 168223 h 1402663"/>
                <a:gd name="connsiteX7" fmla="*/ 555280 w 783880"/>
                <a:gd name="connsiteY7" fmla="*/ 602563 h 1402663"/>
                <a:gd name="connsiteX8" fmla="*/ 661960 w 783880"/>
                <a:gd name="connsiteY8" fmla="*/ 1090243 h 1402663"/>
                <a:gd name="connsiteX9" fmla="*/ 738160 w 783880"/>
                <a:gd name="connsiteY9" fmla="*/ 1311223 h 1402663"/>
                <a:gd name="connsiteX10" fmla="*/ 783880 w 783880"/>
                <a:gd name="connsiteY10" fmla="*/ 1402663 h 140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880" h="1402663">
                  <a:moveTo>
                    <a:pt x="0" y="1401161"/>
                  </a:moveTo>
                  <a:cubicBezTo>
                    <a:pt x="48260" y="1156051"/>
                    <a:pt x="146503" y="785193"/>
                    <a:pt x="189520" y="602563"/>
                  </a:cubicBezTo>
                  <a:cubicBezTo>
                    <a:pt x="232537" y="419933"/>
                    <a:pt x="235240" y="387933"/>
                    <a:pt x="258100" y="305383"/>
                  </a:cubicBezTo>
                  <a:cubicBezTo>
                    <a:pt x="280960" y="222833"/>
                    <a:pt x="307630" y="158063"/>
                    <a:pt x="326680" y="107263"/>
                  </a:cubicBezTo>
                  <a:cubicBezTo>
                    <a:pt x="345730" y="56463"/>
                    <a:pt x="354620" y="6933"/>
                    <a:pt x="372400" y="583"/>
                  </a:cubicBezTo>
                  <a:cubicBezTo>
                    <a:pt x="390180" y="-5767"/>
                    <a:pt x="416850" y="41223"/>
                    <a:pt x="433360" y="69163"/>
                  </a:cubicBezTo>
                  <a:cubicBezTo>
                    <a:pt x="449870" y="97103"/>
                    <a:pt x="451140" y="79323"/>
                    <a:pt x="471460" y="168223"/>
                  </a:cubicBezTo>
                  <a:cubicBezTo>
                    <a:pt x="491780" y="257123"/>
                    <a:pt x="523530" y="448893"/>
                    <a:pt x="555280" y="602563"/>
                  </a:cubicBezTo>
                  <a:cubicBezTo>
                    <a:pt x="587030" y="756233"/>
                    <a:pt x="631480" y="972133"/>
                    <a:pt x="661960" y="1090243"/>
                  </a:cubicBezTo>
                  <a:cubicBezTo>
                    <a:pt x="692440" y="1208353"/>
                    <a:pt x="717840" y="1259153"/>
                    <a:pt x="738160" y="1311223"/>
                  </a:cubicBezTo>
                  <a:cubicBezTo>
                    <a:pt x="758480" y="1363293"/>
                    <a:pt x="771180" y="1382978"/>
                    <a:pt x="783880" y="1402663"/>
                  </a:cubicBezTo>
                </a:path>
              </a:pathLst>
            </a:custGeom>
            <a:solidFill>
              <a:srgbClr val="BDC4F1"/>
            </a:solidFill>
            <a:ln w="28575"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17CF43-374C-46E6-B2A1-85BF57AE9569}"/>
                </a:ext>
              </a:extLst>
            </p:cNvPr>
            <p:cNvSpPr/>
            <p:nvPr/>
          </p:nvSpPr>
          <p:spPr>
            <a:xfrm>
              <a:off x="3945385" y="4415945"/>
              <a:ext cx="3039154" cy="1678520"/>
            </a:xfrm>
            <a:custGeom>
              <a:avLst/>
              <a:gdLst>
                <a:gd name="connsiteX0" fmla="*/ 0 w 1546860"/>
                <a:gd name="connsiteY0" fmla="*/ 762669 h 785529"/>
                <a:gd name="connsiteX1" fmla="*/ 76200 w 1546860"/>
                <a:gd name="connsiteY1" fmla="*/ 686469 h 785529"/>
                <a:gd name="connsiteX2" fmla="*/ 144780 w 1546860"/>
                <a:gd name="connsiteY2" fmla="*/ 564549 h 785529"/>
                <a:gd name="connsiteX3" fmla="*/ 213360 w 1546860"/>
                <a:gd name="connsiteY3" fmla="*/ 221649 h 785529"/>
                <a:gd name="connsiteX4" fmla="*/ 251460 w 1546860"/>
                <a:gd name="connsiteY4" fmla="*/ 669 h 785529"/>
                <a:gd name="connsiteX5" fmla="*/ 289560 w 1546860"/>
                <a:gd name="connsiteY5" fmla="*/ 160689 h 785529"/>
                <a:gd name="connsiteX6" fmla="*/ 335280 w 1546860"/>
                <a:gd name="connsiteY6" fmla="*/ 374049 h 785529"/>
                <a:gd name="connsiteX7" fmla="*/ 441960 w 1546860"/>
                <a:gd name="connsiteY7" fmla="*/ 518829 h 785529"/>
                <a:gd name="connsiteX8" fmla="*/ 647700 w 1546860"/>
                <a:gd name="connsiteY8" fmla="*/ 617889 h 785529"/>
                <a:gd name="connsiteX9" fmla="*/ 914400 w 1546860"/>
                <a:gd name="connsiteY9" fmla="*/ 655989 h 785529"/>
                <a:gd name="connsiteX10" fmla="*/ 1059180 w 1546860"/>
                <a:gd name="connsiteY10" fmla="*/ 655989 h 785529"/>
                <a:gd name="connsiteX11" fmla="*/ 1303020 w 1546860"/>
                <a:gd name="connsiteY11" fmla="*/ 724569 h 785529"/>
                <a:gd name="connsiteX12" fmla="*/ 1546860 w 1546860"/>
                <a:gd name="connsiteY12" fmla="*/ 785529 h 785529"/>
                <a:gd name="connsiteX0" fmla="*/ 0 w 1594845"/>
                <a:gd name="connsiteY0" fmla="*/ 791411 h 791411"/>
                <a:gd name="connsiteX1" fmla="*/ 124185 w 1594845"/>
                <a:gd name="connsiteY1" fmla="*/ 686469 h 791411"/>
                <a:gd name="connsiteX2" fmla="*/ 192765 w 1594845"/>
                <a:gd name="connsiteY2" fmla="*/ 564549 h 791411"/>
                <a:gd name="connsiteX3" fmla="*/ 261345 w 1594845"/>
                <a:gd name="connsiteY3" fmla="*/ 221649 h 791411"/>
                <a:gd name="connsiteX4" fmla="*/ 299445 w 1594845"/>
                <a:gd name="connsiteY4" fmla="*/ 669 h 791411"/>
                <a:gd name="connsiteX5" fmla="*/ 337545 w 1594845"/>
                <a:gd name="connsiteY5" fmla="*/ 160689 h 791411"/>
                <a:gd name="connsiteX6" fmla="*/ 383265 w 1594845"/>
                <a:gd name="connsiteY6" fmla="*/ 374049 h 791411"/>
                <a:gd name="connsiteX7" fmla="*/ 489945 w 1594845"/>
                <a:gd name="connsiteY7" fmla="*/ 518829 h 791411"/>
                <a:gd name="connsiteX8" fmla="*/ 695685 w 1594845"/>
                <a:gd name="connsiteY8" fmla="*/ 617889 h 791411"/>
                <a:gd name="connsiteX9" fmla="*/ 962385 w 1594845"/>
                <a:gd name="connsiteY9" fmla="*/ 655989 h 791411"/>
                <a:gd name="connsiteX10" fmla="*/ 1107165 w 1594845"/>
                <a:gd name="connsiteY10" fmla="*/ 655989 h 791411"/>
                <a:gd name="connsiteX11" fmla="*/ 1351005 w 1594845"/>
                <a:gd name="connsiteY11" fmla="*/ 724569 h 791411"/>
                <a:gd name="connsiteX12" fmla="*/ 1594845 w 1594845"/>
                <a:gd name="connsiteY12" fmla="*/ 785529 h 79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4845" h="791411">
                  <a:moveTo>
                    <a:pt x="0" y="791411"/>
                  </a:moveTo>
                  <a:cubicBezTo>
                    <a:pt x="26035" y="769821"/>
                    <a:pt x="92058" y="724279"/>
                    <a:pt x="124185" y="686469"/>
                  </a:cubicBezTo>
                  <a:cubicBezTo>
                    <a:pt x="156313" y="648659"/>
                    <a:pt x="169905" y="642019"/>
                    <a:pt x="192765" y="564549"/>
                  </a:cubicBezTo>
                  <a:cubicBezTo>
                    <a:pt x="215625" y="487079"/>
                    <a:pt x="243565" y="315629"/>
                    <a:pt x="261345" y="221649"/>
                  </a:cubicBezTo>
                  <a:cubicBezTo>
                    <a:pt x="279125" y="127669"/>
                    <a:pt x="286745" y="10829"/>
                    <a:pt x="299445" y="669"/>
                  </a:cubicBezTo>
                  <a:cubicBezTo>
                    <a:pt x="312145" y="-9491"/>
                    <a:pt x="323575" y="98459"/>
                    <a:pt x="337545" y="160689"/>
                  </a:cubicBezTo>
                  <a:cubicBezTo>
                    <a:pt x="351515" y="222919"/>
                    <a:pt x="357865" y="314359"/>
                    <a:pt x="383265" y="374049"/>
                  </a:cubicBezTo>
                  <a:cubicBezTo>
                    <a:pt x="408665" y="433739"/>
                    <a:pt x="437875" y="478189"/>
                    <a:pt x="489945" y="518829"/>
                  </a:cubicBezTo>
                  <a:cubicBezTo>
                    <a:pt x="542015" y="559469"/>
                    <a:pt x="616945" y="595029"/>
                    <a:pt x="695685" y="617889"/>
                  </a:cubicBezTo>
                  <a:cubicBezTo>
                    <a:pt x="774425" y="640749"/>
                    <a:pt x="893805" y="649639"/>
                    <a:pt x="962385" y="655989"/>
                  </a:cubicBezTo>
                  <a:cubicBezTo>
                    <a:pt x="1030965" y="662339"/>
                    <a:pt x="1042395" y="644559"/>
                    <a:pt x="1107165" y="655989"/>
                  </a:cubicBezTo>
                  <a:cubicBezTo>
                    <a:pt x="1171935" y="667419"/>
                    <a:pt x="1269725" y="702979"/>
                    <a:pt x="1351005" y="724569"/>
                  </a:cubicBezTo>
                  <a:cubicBezTo>
                    <a:pt x="1432285" y="746159"/>
                    <a:pt x="1513565" y="765844"/>
                    <a:pt x="1594845" y="785529"/>
                  </a:cubicBezTo>
                </a:path>
              </a:pathLst>
            </a:custGeom>
            <a:solidFill>
              <a:srgbClr val="CAEEB4"/>
            </a:solidFill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AAB93C-0DFC-4BED-A4B2-822DE2CE217A}"/>
                </a:ext>
              </a:extLst>
            </p:cNvPr>
            <p:cNvSpPr/>
            <p:nvPr/>
          </p:nvSpPr>
          <p:spPr>
            <a:xfrm>
              <a:off x="3328614" y="5270283"/>
              <a:ext cx="6865011" cy="811707"/>
            </a:xfrm>
            <a:custGeom>
              <a:avLst/>
              <a:gdLst>
                <a:gd name="connsiteX0" fmla="*/ 0 w 3558540"/>
                <a:gd name="connsiteY0" fmla="*/ 321754 h 382714"/>
                <a:gd name="connsiteX1" fmla="*/ 236220 w 3558540"/>
                <a:gd name="connsiteY1" fmla="*/ 253174 h 382714"/>
                <a:gd name="connsiteX2" fmla="*/ 388620 w 3558540"/>
                <a:gd name="connsiteY2" fmla="*/ 207454 h 382714"/>
                <a:gd name="connsiteX3" fmla="*/ 586740 w 3558540"/>
                <a:gd name="connsiteY3" fmla="*/ 184594 h 382714"/>
                <a:gd name="connsiteX4" fmla="*/ 792480 w 3558540"/>
                <a:gd name="connsiteY4" fmla="*/ 253174 h 382714"/>
                <a:gd name="connsiteX5" fmla="*/ 1051560 w 3558540"/>
                <a:gd name="connsiteY5" fmla="*/ 230314 h 382714"/>
                <a:gd name="connsiteX6" fmla="*/ 1257300 w 3558540"/>
                <a:gd name="connsiteY6" fmla="*/ 176974 h 382714"/>
                <a:gd name="connsiteX7" fmla="*/ 1432560 w 3558540"/>
                <a:gd name="connsiteY7" fmla="*/ 237934 h 382714"/>
                <a:gd name="connsiteX8" fmla="*/ 1623060 w 3558540"/>
                <a:gd name="connsiteY8" fmla="*/ 222694 h 382714"/>
                <a:gd name="connsiteX9" fmla="*/ 1783080 w 3558540"/>
                <a:gd name="connsiteY9" fmla="*/ 253174 h 382714"/>
                <a:gd name="connsiteX10" fmla="*/ 2103120 w 3558540"/>
                <a:gd name="connsiteY10" fmla="*/ 260794 h 382714"/>
                <a:gd name="connsiteX11" fmla="*/ 2354580 w 3558540"/>
                <a:gd name="connsiteY11" fmla="*/ 207454 h 382714"/>
                <a:gd name="connsiteX12" fmla="*/ 2468880 w 3558540"/>
                <a:gd name="connsiteY12" fmla="*/ 222694 h 382714"/>
                <a:gd name="connsiteX13" fmla="*/ 2537460 w 3558540"/>
                <a:gd name="connsiteY13" fmla="*/ 192214 h 382714"/>
                <a:gd name="connsiteX14" fmla="*/ 2674620 w 3558540"/>
                <a:gd name="connsiteY14" fmla="*/ 230314 h 382714"/>
                <a:gd name="connsiteX15" fmla="*/ 2857500 w 3558540"/>
                <a:gd name="connsiteY15" fmla="*/ 253174 h 382714"/>
                <a:gd name="connsiteX16" fmla="*/ 3055620 w 3558540"/>
                <a:gd name="connsiteY16" fmla="*/ 222694 h 382714"/>
                <a:gd name="connsiteX17" fmla="*/ 3192780 w 3558540"/>
                <a:gd name="connsiteY17" fmla="*/ 100774 h 382714"/>
                <a:gd name="connsiteX18" fmla="*/ 3238500 w 3558540"/>
                <a:gd name="connsiteY18" fmla="*/ 1714 h 382714"/>
                <a:gd name="connsiteX19" fmla="*/ 3345180 w 3558540"/>
                <a:gd name="connsiteY19" fmla="*/ 55054 h 382714"/>
                <a:gd name="connsiteX20" fmla="*/ 3406140 w 3558540"/>
                <a:gd name="connsiteY20" fmla="*/ 260794 h 382714"/>
                <a:gd name="connsiteX21" fmla="*/ 3459480 w 3558540"/>
                <a:gd name="connsiteY21" fmla="*/ 352234 h 382714"/>
                <a:gd name="connsiteX22" fmla="*/ 3558540 w 3558540"/>
                <a:gd name="connsiteY22" fmla="*/ 382714 h 382714"/>
                <a:gd name="connsiteX23" fmla="*/ 3558540 w 3558540"/>
                <a:gd name="connsiteY23" fmla="*/ 382714 h 382714"/>
                <a:gd name="connsiteX0" fmla="*/ 0 w 3602526"/>
                <a:gd name="connsiteY0" fmla="*/ 379239 h 382714"/>
                <a:gd name="connsiteX1" fmla="*/ 280206 w 3602526"/>
                <a:gd name="connsiteY1" fmla="*/ 253174 h 382714"/>
                <a:gd name="connsiteX2" fmla="*/ 432606 w 3602526"/>
                <a:gd name="connsiteY2" fmla="*/ 207454 h 382714"/>
                <a:gd name="connsiteX3" fmla="*/ 630726 w 3602526"/>
                <a:gd name="connsiteY3" fmla="*/ 184594 h 382714"/>
                <a:gd name="connsiteX4" fmla="*/ 836466 w 3602526"/>
                <a:gd name="connsiteY4" fmla="*/ 253174 h 382714"/>
                <a:gd name="connsiteX5" fmla="*/ 1095546 w 3602526"/>
                <a:gd name="connsiteY5" fmla="*/ 230314 h 382714"/>
                <a:gd name="connsiteX6" fmla="*/ 1301286 w 3602526"/>
                <a:gd name="connsiteY6" fmla="*/ 176974 h 382714"/>
                <a:gd name="connsiteX7" fmla="*/ 1476546 w 3602526"/>
                <a:gd name="connsiteY7" fmla="*/ 237934 h 382714"/>
                <a:gd name="connsiteX8" fmla="*/ 1667046 w 3602526"/>
                <a:gd name="connsiteY8" fmla="*/ 222694 h 382714"/>
                <a:gd name="connsiteX9" fmla="*/ 1827066 w 3602526"/>
                <a:gd name="connsiteY9" fmla="*/ 253174 h 382714"/>
                <a:gd name="connsiteX10" fmla="*/ 2147106 w 3602526"/>
                <a:gd name="connsiteY10" fmla="*/ 260794 h 382714"/>
                <a:gd name="connsiteX11" fmla="*/ 2398566 w 3602526"/>
                <a:gd name="connsiteY11" fmla="*/ 207454 h 382714"/>
                <a:gd name="connsiteX12" fmla="*/ 2512866 w 3602526"/>
                <a:gd name="connsiteY12" fmla="*/ 222694 h 382714"/>
                <a:gd name="connsiteX13" fmla="*/ 2581446 w 3602526"/>
                <a:gd name="connsiteY13" fmla="*/ 192214 h 382714"/>
                <a:gd name="connsiteX14" fmla="*/ 2718606 w 3602526"/>
                <a:gd name="connsiteY14" fmla="*/ 230314 h 382714"/>
                <a:gd name="connsiteX15" fmla="*/ 2901486 w 3602526"/>
                <a:gd name="connsiteY15" fmla="*/ 253174 h 382714"/>
                <a:gd name="connsiteX16" fmla="*/ 3099606 w 3602526"/>
                <a:gd name="connsiteY16" fmla="*/ 222694 h 382714"/>
                <a:gd name="connsiteX17" fmla="*/ 3236766 w 3602526"/>
                <a:gd name="connsiteY17" fmla="*/ 100774 h 382714"/>
                <a:gd name="connsiteX18" fmla="*/ 3282486 w 3602526"/>
                <a:gd name="connsiteY18" fmla="*/ 1714 h 382714"/>
                <a:gd name="connsiteX19" fmla="*/ 3389166 w 3602526"/>
                <a:gd name="connsiteY19" fmla="*/ 55054 h 382714"/>
                <a:gd name="connsiteX20" fmla="*/ 3450126 w 3602526"/>
                <a:gd name="connsiteY20" fmla="*/ 260794 h 382714"/>
                <a:gd name="connsiteX21" fmla="*/ 3503466 w 3602526"/>
                <a:gd name="connsiteY21" fmla="*/ 352234 h 382714"/>
                <a:gd name="connsiteX22" fmla="*/ 3602526 w 3602526"/>
                <a:gd name="connsiteY22" fmla="*/ 382714 h 382714"/>
                <a:gd name="connsiteX23" fmla="*/ 3602526 w 3602526"/>
                <a:gd name="connsiteY23" fmla="*/ 382714 h 38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2526" h="382714">
                  <a:moveTo>
                    <a:pt x="0" y="379239"/>
                  </a:moveTo>
                  <a:cubicBezTo>
                    <a:pt x="78740" y="356379"/>
                    <a:pt x="201466" y="276034"/>
                    <a:pt x="280206" y="253174"/>
                  </a:cubicBezTo>
                  <a:cubicBezTo>
                    <a:pt x="344976" y="234124"/>
                    <a:pt x="374186" y="218884"/>
                    <a:pt x="432606" y="207454"/>
                  </a:cubicBezTo>
                  <a:cubicBezTo>
                    <a:pt x="491026" y="196024"/>
                    <a:pt x="563416" y="176974"/>
                    <a:pt x="630726" y="184594"/>
                  </a:cubicBezTo>
                  <a:cubicBezTo>
                    <a:pt x="698036" y="192214"/>
                    <a:pt x="758996" y="245554"/>
                    <a:pt x="836466" y="253174"/>
                  </a:cubicBezTo>
                  <a:cubicBezTo>
                    <a:pt x="913936" y="260794"/>
                    <a:pt x="1018076" y="243014"/>
                    <a:pt x="1095546" y="230314"/>
                  </a:cubicBezTo>
                  <a:cubicBezTo>
                    <a:pt x="1173016" y="217614"/>
                    <a:pt x="1237786" y="175704"/>
                    <a:pt x="1301286" y="176974"/>
                  </a:cubicBezTo>
                  <a:cubicBezTo>
                    <a:pt x="1364786" y="178244"/>
                    <a:pt x="1415586" y="230314"/>
                    <a:pt x="1476546" y="237934"/>
                  </a:cubicBezTo>
                  <a:cubicBezTo>
                    <a:pt x="1537506" y="245554"/>
                    <a:pt x="1608626" y="220154"/>
                    <a:pt x="1667046" y="222694"/>
                  </a:cubicBezTo>
                  <a:cubicBezTo>
                    <a:pt x="1725466" y="225234"/>
                    <a:pt x="1747056" y="246824"/>
                    <a:pt x="1827066" y="253174"/>
                  </a:cubicBezTo>
                  <a:cubicBezTo>
                    <a:pt x="1907076" y="259524"/>
                    <a:pt x="2051856" y="268414"/>
                    <a:pt x="2147106" y="260794"/>
                  </a:cubicBezTo>
                  <a:cubicBezTo>
                    <a:pt x="2242356" y="253174"/>
                    <a:pt x="2337606" y="213804"/>
                    <a:pt x="2398566" y="207454"/>
                  </a:cubicBezTo>
                  <a:cubicBezTo>
                    <a:pt x="2459526" y="201104"/>
                    <a:pt x="2482386" y="225234"/>
                    <a:pt x="2512866" y="222694"/>
                  </a:cubicBezTo>
                  <a:cubicBezTo>
                    <a:pt x="2543346" y="220154"/>
                    <a:pt x="2547156" y="190944"/>
                    <a:pt x="2581446" y="192214"/>
                  </a:cubicBezTo>
                  <a:cubicBezTo>
                    <a:pt x="2615736" y="193484"/>
                    <a:pt x="2665266" y="220154"/>
                    <a:pt x="2718606" y="230314"/>
                  </a:cubicBezTo>
                  <a:cubicBezTo>
                    <a:pt x="2771946" y="240474"/>
                    <a:pt x="2837986" y="254444"/>
                    <a:pt x="2901486" y="253174"/>
                  </a:cubicBezTo>
                  <a:cubicBezTo>
                    <a:pt x="2964986" y="251904"/>
                    <a:pt x="3043726" y="248094"/>
                    <a:pt x="3099606" y="222694"/>
                  </a:cubicBezTo>
                  <a:cubicBezTo>
                    <a:pt x="3155486" y="197294"/>
                    <a:pt x="3206286" y="137604"/>
                    <a:pt x="3236766" y="100774"/>
                  </a:cubicBezTo>
                  <a:cubicBezTo>
                    <a:pt x="3267246" y="63944"/>
                    <a:pt x="3257086" y="9334"/>
                    <a:pt x="3282486" y="1714"/>
                  </a:cubicBezTo>
                  <a:cubicBezTo>
                    <a:pt x="3307886" y="-5906"/>
                    <a:pt x="3361226" y="11874"/>
                    <a:pt x="3389166" y="55054"/>
                  </a:cubicBezTo>
                  <a:cubicBezTo>
                    <a:pt x="3417106" y="98234"/>
                    <a:pt x="3431076" y="211264"/>
                    <a:pt x="3450126" y="260794"/>
                  </a:cubicBezTo>
                  <a:cubicBezTo>
                    <a:pt x="3469176" y="310324"/>
                    <a:pt x="3478066" y="331914"/>
                    <a:pt x="3503466" y="352234"/>
                  </a:cubicBezTo>
                  <a:cubicBezTo>
                    <a:pt x="3528866" y="372554"/>
                    <a:pt x="3602526" y="382714"/>
                    <a:pt x="3602526" y="382714"/>
                  </a:cubicBezTo>
                  <a:lnTo>
                    <a:pt x="3602526" y="382714"/>
                  </a:lnTo>
                </a:path>
              </a:pathLst>
            </a:custGeom>
            <a:solidFill>
              <a:srgbClr val="B7D1FF"/>
            </a:solidFill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8A87597-8685-47E9-8F06-D785CE20C4B3}"/>
                </a:ext>
              </a:extLst>
            </p:cNvPr>
            <p:cNvSpPr/>
            <p:nvPr/>
          </p:nvSpPr>
          <p:spPr>
            <a:xfrm>
              <a:off x="3318836" y="5373859"/>
              <a:ext cx="7078080" cy="719934"/>
            </a:xfrm>
            <a:custGeom>
              <a:avLst/>
              <a:gdLst>
                <a:gd name="connsiteX0" fmla="*/ 0 w 3642360"/>
                <a:gd name="connsiteY0" fmla="*/ 242439 h 333879"/>
                <a:gd name="connsiteX1" fmla="*/ 198120 w 3642360"/>
                <a:gd name="connsiteY1" fmla="*/ 158619 h 333879"/>
                <a:gd name="connsiteX2" fmla="*/ 350520 w 3642360"/>
                <a:gd name="connsiteY2" fmla="*/ 120519 h 333879"/>
                <a:gd name="connsiteX3" fmla="*/ 594360 w 3642360"/>
                <a:gd name="connsiteY3" fmla="*/ 105279 h 333879"/>
                <a:gd name="connsiteX4" fmla="*/ 853440 w 3642360"/>
                <a:gd name="connsiteY4" fmla="*/ 112899 h 333879"/>
                <a:gd name="connsiteX5" fmla="*/ 1158240 w 3642360"/>
                <a:gd name="connsiteY5" fmla="*/ 135759 h 333879"/>
                <a:gd name="connsiteX6" fmla="*/ 1249680 w 3642360"/>
                <a:gd name="connsiteY6" fmla="*/ 120519 h 333879"/>
                <a:gd name="connsiteX7" fmla="*/ 1417320 w 3642360"/>
                <a:gd name="connsiteY7" fmla="*/ 105279 h 333879"/>
                <a:gd name="connsiteX8" fmla="*/ 1554480 w 3642360"/>
                <a:gd name="connsiteY8" fmla="*/ 143379 h 333879"/>
                <a:gd name="connsiteX9" fmla="*/ 1699260 w 3642360"/>
                <a:gd name="connsiteY9" fmla="*/ 120519 h 333879"/>
                <a:gd name="connsiteX10" fmla="*/ 1790700 w 3642360"/>
                <a:gd name="connsiteY10" fmla="*/ 143379 h 333879"/>
                <a:gd name="connsiteX11" fmla="*/ 1905000 w 3642360"/>
                <a:gd name="connsiteY11" fmla="*/ 112899 h 333879"/>
                <a:gd name="connsiteX12" fmla="*/ 2080260 w 3642360"/>
                <a:gd name="connsiteY12" fmla="*/ 211959 h 333879"/>
                <a:gd name="connsiteX13" fmla="*/ 2225040 w 3642360"/>
                <a:gd name="connsiteY13" fmla="*/ 120519 h 333879"/>
                <a:gd name="connsiteX14" fmla="*/ 2324100 w 3642360"/>
                <a:gd name="connsiteY14" fmla="*/ 112899 h 333879"/>
                <a:gd name="connsiteX15" fmla="*/ 2529840 w 3642360"/>
                <a:gd name="connsiteY15" fmla="*/ 97659 h 333879"/>
                <a:gd name="connsiteX16" fmla="*/ 2697480 w 3642360"/>
                <a:gd name="connsiteY16" fmla="*/ 150999 h 333879"/>
                <a:gd name="connsiteX17" fmla="*/ 2834640 w 3642360"/>
                <a:gd name="connsiteY17" fmla="*/ 105279 h 333879"/>
                <a:gd name="connsiteX18" fmla="*/ 2948940 w 3642360"/>
                <a:gd name="connsiteY18" fmla="*/ 13839 h 333879"/>
                <a:gd name="connsiteX19" fmla="*/ 3017520 w 3642360"/>
                <a:gd name="connsiteY19" fmla="*/ 21459 h 333879"/>
                <a:gd name="connsiteX20" fmla="*/ 3116580 w 3642360"/>
                <a:gd name="connsiteY20" fmla="*/ 211959 h 333879"/>
                <a:gd name="connsiteX21" fmla="*/ 3276600 w 3642360"/>
                <a:gd name="connsiteY21" fmla="*/ 280539 h 333879"/>
                <a:gd name="connsiteX22" fmla="*/ 3474720 w 3642360"/>
                <a:gd name="connsiteY22" fmla="*/ 303399 h 333879"/>
                <a:gd name="connsiteX23" fmla="*/ 3642360 w 3642360"/>
                <a:gd name="connsiteY23" fmla="*/ 333879 h 333879"/>
                <a:gd name="connsiteX0" fmla="*/ 0 w 3714337"/>
                <a:gd name="connsiteY0" fmla="*/ 339444 h 339444"/>
                <a:gd name="connsiteX1" fmla="*/ 270097 w 3714337"/>
                <a:gd name="connsiteY1" fmla="*/ 158619 h 339444"/>
                <a:gd name="connsiteX2" fmla="*/ 422497 w 3714337"/>
                <a:gd name="connsiteY2" fmla="*/ 120519 h 339444"/>
                <a:gd name="connsiteX3" fmla="*/ 666337 w 3714337"/>
                <a:gd name="connsiteY3" fmla="*/ 105279 h 339444"/>
                <a:gd name="connsiteX4" fmla="*/ 925417 w 3714337"/>
                <a:gd name="connsiteY4" fmla="*/ 112899 h 339444"/>
                <a:gd name="connsiteX5" fmla="*/ 1230217 w 3714337"/>
                <a:gd name="connsiteY5" fmla="*/ 135759 h 339444"/>
                <a:gd name="connsiteX6" fmla="*/ 1321657 w 3714337"/>
                <a:gd name="connsiteY6" fmla="*/ 120519 h 339444"/>
                <a:gd name="connsiteX7" fmla="*/ 1489297 w 3714337"/>
                <a:gd name="connsiteY7" fmla="*/ 105279 h 339444"/>
                <a:gd name="connsiteX8" fmla="*/ 1626457 w 3714337"/>
                <a:gd name="connsiteY8" fmla="*/ 143379 h 339444"/>
                <a:gd name="connsiteX9" fmla="*/ 1771237 w 3714337"/>
                <a:gd name="connsiteY9" fmla="*/ 120519 h 339444"/>
                <a:gd name="connsiteX10" fmla="*/ 1862677 w 3714337"/>
                <a:gd name="connsiteY10" fmla="*/ 143379 h 339444"/>
                <a:gd name="connsiteX11" fmla="*/ 1976977 w 3714337"/>
                <a:gd name="connsiteY11" fmla="*/ 112899 h 339444"/>
                <a:gd name="connsiteX12" fmla="*/ 2152237 w 3714337"/>
                <a:gd name="connsiteY12" fmla="*/ 211959 h 339444"/>
                <a:gd name="connsiteX13" fmla="*/ 2297017 w 3714337"/>
                <a:gd name="connsiteY13" fmla="*/ 120519 h 339444"/>
                <a:gd name="connsiteX14" fmla="*/ 2396077 w 3714337"/>
                <a:gd name="connsiteY14" fmla="*/ 112899 h 339444"/>
                <a:gd name="connsiteX15" fmla="*/ 2601817 w 3714337"/>
                <a:gd name="connsiteY15" fmla="*/ 97659 h 339444"/>
                <a:gd name="connsiteX16" fmla="*/ 2769457 w 3714337"/>
                <a:gd name="connsiteY16" fmla="*/ 150999 h 339444"/>
                <a:gd name="connsiteX17" fmla="*/ 2906617 w 3714337"/>
                <a:gd name="connsiteY17" fmla="*/ 105279 h 339444"/>
                <a:gd name="connsiteX18" fmla="*/ 3020917 w 3714337"/>
                <a:gd name="connsiteY18" fmla="*/ 13839 h 339444"/>
                <a:gd name="connsiteX19" fmla="*/ 3089497 w 3714337"/>
                <a:gd name="connsiteY19" fmla="*/ 21459 h 339444"/>
                <a:gd name="connsiteX20" fmla="*/ 3188557 w 3714337"/>
                <a:gd name="connsiteY20" fmla="*/ 211959 h 339444"/>
                <a:gd name="connsiteX21" fmla="*/ 3348577 w 3714337"/>
                <a:gd name="connsiteY21" fmla="*/ 280539 h 339444"/>
                <a:gd name="connsiteX22" fmla="*/ 3546697 w 3714337"/>
                <a:gd name="connsiteY22" fmla="*/ 303399 h 339444"/>
                <a:gd name="connsiteX23" fmla="*/ 3714337 w 3714337"/>
                <a:gd name="connsiteY23" fmla="*/ 333879 h 3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14337" h="339444">
                  <a:moveTo>
                    <a:pt x="0" y="339444"/>
                  </a:moveTo>
                  <a:cubicBezTo>
                    <a:pt x="69850" y="307694"/>
                    <a:pt x="199681" y="195107"/>
                    <a:pt x="270097" y="158619"/>
                  </a:cubicBezTo>
                  <a:cubicBezTo>
                    <a:pt x="340513" y="122132"/>
                    <a:pt x="356457" y="129409"/>
                    <a:pt x="422497" y="120519"/>
                  </a:cubicBezTo>
                  <a:cubicBezTo>
                    <a:pt x="488537" y="111629"/>
                    <a:pt x="582517" y="106549"/>
                    <a:pt x="666337" y="105279"/>
                  </a:cubicBezTo>
                  <a:cubicBezTo>
                    <a:pt x="750157" y="104009"/>
                    <a:pt x="831437" y="107819"/>
                    <a:pt x="925417" y="112899"/>
                  </a:cubicBezTo>
                  <a:cubicBezTo>
                    <a:pt x="1019397" y="117979"/>
                    <a:pt x="1164177" y="134489"/>
                    <a:pt x="1230217" y="135759"/>
                  </a:cubicBezTo>
                  <a:cubicBezTo>
                    <a:pt x="1296257" y="137029"/>
                    <a:pt x="1278477" y="125599"/>
                    <a:pt x="1321657" y="120519"/>
                  </a:cubicBezTo>
                  <a:cubicBezTo>
                    <a:pt x="1364837" y="115439"/>
                    <a:pt x="1438497" y="101469"/>
                    <a:pt x="1489297" y="105279"/>
                  </a:cubicBezTo>
                  <a:cubicBezTo>
                    <a:pt x="1540097" y="109089"/>
                    <a:pt x="1579467" y="140839"/>
                    <a:pt x="1626457" y="143379"/>
                  </a:cubicBezTo>
                  <a:cubicBezTo>
                    <a:pt x="1673447" y="145919"/>
                    <a:pt x="1731867" y="120519"/>
                    <a:pt x="1771237" y="120519"/>
                  </a:cubicBezTo>
                  <a:cubicBezTo>
                    <a:pt x="1810607" y="120519"/>
                    <a:pt x="1828387" y="144649"/>
                    <a:pt x="1862677" y="143379"/>
                  </a:cubicBezTo>
                  <a:cubicBezTo>
                    <a:pt x="1896967" y="142109"/>
                    <a:pt x="1928717" y="101469"/>
                    <a:pt x="1976977" y="112899"/>
                  </a:cubicBezTo>
                  <a:cubicBezTo>
                    <a:pt x="2025237" y="124329"/>
                    <a:pt x="2098897" y="210689"/>
                    <a:pt x="2152237" y="211959"/>
                  </a:cubicBezTo>
                  <a:cubicBezTo>
                    <a:pt x="2205577" y="213229"/>
                    <a:pt x="2256377" y="137029"/>
                    <a:pt x="2297017" y="120519"/>
                  </a:cubicBezTo>
                  <a:cubicBezTo>
                    <a:pt x="2337657" y="104009"/>
                    <a:pt x="2396077" y="112899"/>
                    <a:pt x="2396077" y="112899"/>
                  </a:cubicBezTo>
                  <a:cubicBezTo>
                    <a:pt x="2446877" y="109089"/>
                    <a:pt x="2539587" y="91309"/>
                    <a:pt x="2601817" y="97659"/>
                  </a:cubicBezTo>
                  <a:cubicBezTo>
                    <a:pt x="2664047" y="104009"/>
                    <a:pt x="2718657" y="149729"/>
                    <a:pt x="2769457" y="150999"/>
                  </a:cubicBezTo>
                  <a:cubicBezTo>
                    <a:pt x="2820257" y="152269"/>
                    <a:pt x="2864707" y="128139"/>
                    <a:pt x="2906617" y="105279"/>
                  </a:cubicBezTo>
                  <a:cubicBezTo>
                    <a:pt x="2948527" y="82419"/>
                    <a:pt x="2990437" y="27809"/>
                    <a:pt x="3020917" y="13839"/>
                  </a:cubicBezTo>
                  <a:cubicBezTo>
                    <a:pt x="3051397" y="-131"/>
                    <a:pt x="3061557" y="-11561"/>
                    <a:pt x="3089497" y="21459"/>
                  </a:cubicBezTo>
                  <a:cubicBezTo>
                    <a:pt x="3117437" y="54479"/>
                    <a:pt x="3145377" y="168779"/>
                    <a:pt x="3188557" y="211959"/>
                  </a:cubicBezTo>
                  <a:cubicBezTo>
                    <a:pt x="3231737" y="255139"/>
                    <a:pt x="3288887" y="265299"/>
                    <a:pt x="3348577" y="280539"/>
                  </a:cubicBezTo>
                  <a:cubicBezTo>
                    <a:pt x="3408267" y="295779"/>
                    <a:pt x="3485737" y="294509"/>
                    <a:pt x="3546697" y="303399"/>
                  </a:cubicBezTo>
                  <a:cubicBezTo>
                    <a:pt x="3607657" y="312289"/>
                    <a:pt x="3660997" y="323084"/>
                    <a:pt x="3714337" y="333879"/>
                  </a:cubicBezTo>
                </a:path>
              </a:pathLst>
            </a:custGeom>
            <a:solidFill>
              <a:srgbClr val="F3B7BD">
                <a:alpha val="76863"/>
              </a:srgbClr>
            </a:solidFill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ECB79-793F-45C2-8881-BD82E43D20B4}"/>
              </a:ext>
            </a:extLst>
          </p:cNvPr>
          <p:cNvGrpSpPr/>
          <p:nvPr/>
        </p:nvGrpSpPr>
        <p:grpSpPr>
          <a:xfrm>
            <a:off x="10660948" y="1912343"/>
            <a:ext cx="738264" cy="738264"/>
            <a:chOff x="9341940" y="1912343"/>
            <a:chExt cx="738264" cy="738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162AC-A40A-4429-8C15-314FE1C69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27" t="30240" r="30100" b="30486"/>
            <a:stretch/>
          </p:blipFill>
          <p:spPr>
            <a:xfrm>
              <a:off x="9341940" y="1912343"/>
              <a:ext cx="738264" cy="738264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2E9A0C-C628-4979-976C-CE4DD7A4FAB5}"/>
                </a:ext>
              </a:extLst>
            </p:cNvPr>
            <p:cNvSpPr/>
            <p:nvPr/>
          </p:nvSpPr>
          <p:spPr>
            <a:xfrm>
              <a:off x="9341940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BA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0E6C0C-C76B-4097-9525-8A7A87A01F02}"/>
              </a:ext>
            </a:extLst>
          </p:cNvPr>
          <p:cNvGrpSpPr/>
          <p:nvPr/>
        </p:nvGrpSpPr>
        <p:grpSpPr>
          <a:xfrm>
            <a:off x="238940" y="2983841"/>
            <a:ext cx="11843474" cy="3705631"/>
            <a:chOff x="238940" y="2983841"/>
            <a:chExt cx="11843474" cy="3705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E6D560B-959F-44E0-A347-16940004330F}"/>
                </a:ext>
              </a:extLst>
            </p:cNvPr>
            <p:cNvGrpSpPr/>
            <p:nvPr/>
          </p:nvGrpSpPr>
          <p:grpSpPr>
            <a:xfrm>
              <a:off x="238940" y="2983841"/>
              <a:ext cx="11843474" cy="3705631"/>
              <a:chOff x="238940" y="2983841"/>
              <a:chExt cx="11843474" cy="370563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745634-18FE-4F21-BD66-12D0D7E4333E}"/>
                  </a:ext>
                </a:extLst>
              </p:cNvPr>
              <p:cNvSpPr txBox="1"/>
              <p:nvPr/>
            </p:nvSpPr>
            <p:spPr>
              <a:xfrm>
                <a:off x="411913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28CF2A-E734-4EB1-A9E5-6B9C50BE6015}"/>
                  </a:ext>
                </a:extLst>
              </p:cNvPr>
              <p:cNvSpPr txBox="1"/>
              <p:nvPr/>
            </p:nvSpPr>
            <p:spPr>
              <a:xfrm>
                <a:off x="1263426" y="6167055"/>
                <a:ext cx="6351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2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nd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2CA3CE-5FE9-418C-BECC-603AA826398D}"/>
                  </a:ext>
                </a:extLst>
              </p:cNvPr>
              <p:cNvSpPr txBox="1"/>
              <p:nvPr/>
            </p:nvSpPr>
            <p:spPr>
              <a:xfrm>
                <a:off x="238940" y="2983841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100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01326CB-8CFC-4D94-93AB-CD9F52599B16}"/>
                  </a:ext>
                </a:extLst>
              </p:cNvPr>
              <p:cNvSpPr txBox="1"/>
              <p:nvPr/>
            </p:nvSpPr>
            <p:spPr>
              <a:xfrm>
                <a:off x="317487" y="446340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50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0A27B34-B482-47D9-A3AF-4A1AEE711BAD}"/>
                  </a:ext>
                </a:extLst>
              </p:cNvPr>
              <p:cNvSpPr txBox="1"/>
              <p:nvPr/>
            </p:nvSpPr>
            <p:spPr>
              <a:xfrm>
                <a:off x="2114857" y="6167055"/>
                <a:ext cx="6238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Aug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D06427-5BD0-4DCE-9222-A7F12138AAD1}"/>
                  </a:ext>
                </a:extLst>
              </p:cNvPr>
              <p:cNvSpPr txBox="1"/>
              <p:nvPr/>
            </p:nvSpPr>
            <p:spPr>
              <a:xfrm>
                <a:off x="2951465" y="6167055"/>
                <a:ext cx="6575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Sept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D262D85-D52F-4FB9-9AD4-3421B3A60493}"/>
                  </a:ext>
                </a:extLst>
              </p:cNvPr>
              <p:cNvSpPr txBox="1"/>
              <p:nvPr/>
            </p:nvSpPr>
            <p:spPr>
              <a:xfrm>
                <a:off x="383937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Oct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76B828-CD7E-4E06-B3CE-F1EE613627A2}"/>
                  </a:ext>
                </a:extLst>
              </p:cNvPr>
              <p:cNvSpPr txBox="1"/>
              <p:nvPr/>
            </p:nvSpPr>
            <p:spPr>
              <a:xfrm>
                <a:off x="4663549" y="6167055"/>
                <a:ext cx="6319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Nov 5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2623D68-0F99-4B94-878B-AEDBBDCAB368}"/>
                  </a:ext>
                </a:extLst>
              </p:cNvPr>
              <p:cNvSpPr txBox="1"/>
              <p:nvPr/>
            </p:nvSpPr>
            <p:spPr>
              <a:xfrm>
                <a:off x="5523401" y="6167055"/>
                <a:ext cx="6190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Dec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B2C092E-B795-4CE5-95B3-656396590A97}"/>
                  </a:ext>
                </a:extLst>
              </p:cNvPr>
              <p:cNvSpPr txBox="1"/>
              <p:nvPr/>
            </p:nvSpPr>
            <p:spPr>
              <a:xfrm>
                <a:off x="6384450" y="6167055"/>
                <a:ext cx="5886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Jan 7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B2FDD35-211E-4D4F-AA68-74B4D60A8F99}"/>
                  </a:ext>
                </a:extLst>
              </p:cNvPr>
              <p:cNvSpPr txBox="1"/>
              <p:nvPr/>
            </p:nvSpPr>
            <p:spPr>
              <a:xfrm>
                <a:off x="7226670" y="6167055"/>
                <a:ext cx="611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Feb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B8FFF5-C5FA-478B-B04F-9773CF557BA7}"/>
                  </a:ext>
                </a:extLst>
              </p:cNvPr>
              <p:cNvSpPr txBox="1"/>
              <p:nvPr/>
            </p:nvSpPr>
            <p:spPr>
              <a:xfrm>
                <a:off x="8065682" y="6167055"/>
                <a:ext cx="6399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Mar 4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2CA979-D9CA-4552-9336-7CC50C5175D9}"/>
                  </a:ext>
                </a:extLst>
              </p:cNvPr>
              <p:cNvSpPr txBox="1"/>
              <p:nvPr/>
            </p:nvSpPr>
            <p:spPr>
              <a:xfrm>
                <a:off x="8933944" y="6167055"/>
                <a:ext cx="5950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Apr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476840E-C0FE-4762-A6F6-82AAD3E5B325}"/>
                  </a:ext>
                </a:extLst>
              </p:cNvPr>
              <p:cNvSpPr txBox="1"/>
              <p:nvPr/>
            </p:nvSpPr>
            <p:spPr>
              <a:xfrm>
                <a:off x="9757727" y="6167055"/>
                <a:ext cx="65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May 6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1EAA6A-9FF3-4255-9BAD-91738D52BFBF}"/>
                  </a:ext>
                </a:extLst>
              </p:cNvPr>
              <p:cNvSpPr txBox="1"/>
              <p:nvPr/>
            </p:nvSpPr>
            <p:spPr>
              <a:xfrm>
                <a:off x="10597939" y="6167055"/>
                <a:ext cx="6655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June 3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rd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BC7CCF-EE04-4802-8BB6-A7681C04E5BD}"/>
                  </a:ext>
                </a:extLst>
              </p:cNvPr>
              <p:cNvSpPr txBox="1"/>
              <p:nvPr/>
            </p:nvSpPr>
            <p:spPr>
              <a:xfrm>
                <a:off x="11477761" y="6167055"/>
                <a:ext cx="6046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July 1</a:t>
                </a:r>
                <a:r>
                  <a:rPr lang="en-US" sz="11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st</a:t>
                </a:r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2B2417A-7DD1-4B8B-83A9-5652E55B5B1F}"/>
                  </a:ext>
                </a:extLst>
              </p:cNvPr>
              <p:cNvGrpSpPr/>
              <p:nvPr/>
            </p:nvGrpSpPr>
            <p:grpSpPr>
              <a:xfrm>
                <a:off x="725860" y="3122339"/>
                <a:ext cx="11055133" cy="2962270"/>
                <a:chOff x="3718437" y="4228108"/>
                <a:chExt cx="5801360" cy="1396690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51F8E3E9-74C4-42D9-B8CC-354F1BD22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843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F75AFE6-145A-4284-9439-67B14FF85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19797" y="4228108"/>
                  <a:ext cx="0" cy="13966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8055231E-7AA3-4007-A376-3075649353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4228108"/>
                  <a:ext cx="580136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89A6AB11-8708-4A7A-9B91-82EF4F4833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437" y="5624798"/>
                  <a:ext cx="58013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0C027D-7C80-43EA-AD10-9CBE6054C884}"/>
                  </a:ext>
                </a:extLst>
              </p:cNvPr>
              <p:cNvSpPr txBox="1"/>
              <p:nvPr/>
            </p:nvSpPr>
            <p:spPr>
              <a:xfrm>
                <a:off x="3349169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A1817F-95A9-4F4B-9B6E-284670815E37}"/>
                  </a:ext>
                </a:extLst>
              </p:cNvPr>
              <p:cNvSpPr txBox="1"/>
              <p:nvPr/>
            </p:nvSpPr>
            <p:spPr>
              <a:xfrm>
                <a:off x="8663647" y="6427862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3CE74C8-2D86-4E36-B83A-833FEC809F0B}"/>
                </a:ext>
              </a:extLst>
            </p:cNvPr>
            <p:cNvGrpSpPr/>
            <p:nvPr/>
          </p:nvGrpSpPr>
          <p:grpSpPr>
            <a:xfrm>
              <a:off x="725861" y="3122341"/>
              <a:ext cx="11055133" cy="2975815"/>
              <a:chOff x="725861" y="2403835"/>
              <a:chExt cx="11055133" cy="369432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2BBFEB3-643F-4431-A4ED-EE7B65E077A5}"/>
                  </a:ext>
                </a:extLst>
              </p:cNvPr>
              <p:cNvSpPr/>
              <p:nvPr/>
            </p:nvSpPr>
            <p:spPr>
              <a:xfrm>
                <a:off x="725861" y="2403835"/>
                <a:ext cx="11055133" cy="3694322"/>
              </a:xfrm>
              <a:prstGeom prst="rect">
                <a:avLst/>
              </a:prstGeom>
              <a:noFill/>
              <a:ln w="3175">
                <a:solidFill>
                  <a:srgbClr val="C2DA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EB4C1D2-CDB2-4B9D-83F6-AC76C443A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25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698EC4-A64E-47A4-8C30-4EEF0D73F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6651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3D68444-655B-4C14-95F8-B18CCBC058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046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AAA0C55-3980-4BA1-B1D1-84DF9CDAD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44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AE2A47D-6068-4B60-B2D0-7ED1DB271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83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9EA3B9-B73C-41D8-B2A0-F63944803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823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124A1F0-AF8C-4F88-97E2-3788B2EAB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62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875377-8A6D-4E7C-AF72-FC6641045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9020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39C37C0-B173-47C1-A10C-55444420D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9415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EF69FCC-0989-48FD-A6E2-FAD830711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980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0C3E8EB-BCA5-4AB3-B406-BEE66C401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0204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0BA1E42-22B8-49DD-B5D7-8F67B3522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0599" y="2403835"/>
                <a:ext cx="0" cy="3694322"/>
              </a:xfrm>
              <a:prstGeom prst="line">
                <a:avLst/>
              </a:prstGeom>
              <a:ln w="3175">
                <a:solidFill>
                  <a:srgbClr val="C2DA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5405D91-53BF-4EE6-BE5B-3F4BF299A786}"/>
              </a:ext>
            </a:extLst>
          </p:cNvPr>
          <p:cNvGrpSpPr/>
          <p:nvPr/>
        </p:nvGrpSpPr>
        <p:grpSpPr>
          <a:xfrm>
            <a:off x="1120482" y="1905572"/>
            <a:ext cx="748134" cy="745035"/>
            <a:chOff x="1120482" y="1784341"/>
            <a:chExt cx="748134" cy="745035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F37D717-14CE-4B16-B20D-1827C771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0340" y="1792344"/>
              <a:ext cx="738276" cy="737032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C976908-E9BD-49A4-9264-101F9B4F95BA}"/>
                </a:ext>
              </a:extLst>
            </p:cNvPr>
            <p:cNvSpPr/>
            <p:nvPr/>
          </p:nvSpPr>
          <p:spPr>
            <a:xfrm>
              <a:off x="1120482" y="1784341"/>
              <a:ext cx="738264" cy="738264"/>
            </a:xfrm>
            <a:prstGeom prst="ellipse">
              <a:avLst/>
            </a:prstGeom>
            <a:noFill/>
            <a:ln>
              <a:solidFill>
                <a:srgbClr val="16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52D268-E35F-4522-8B23-9E4AE9CA4C5F}"/>
              </a:ext>
            </a:extLst>
          </p:cNvPr>
          <p:cNvGrpSpPr/>
          <p:nvPr/>
        </p:nvGrpSpPr>
        <p:grpSpPr>
          <a:xfrm>
            <a:off x="2209522" y="1906121"/>
            <a:ext cx="738265" cy="744486"/>
            <a:chOff x="2209522" y="1818497"/>
            <a:chExt cx="738265" cy="744486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06EA68D-EB69-4FC9-B39D-DBD593333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768" r="28064" b="50187"/>
            <a:stretch/>
          </p:blipFill>
          <p:spPr>
            <a:xfrm>
              <a:off x="2209522" y="1818497"/>
              <a:ext cx="738265" cy="738261"/>
            </a:xfrm>
            <a:prstGeom prst="ellipse">
              <a:avLst/>
            </a:prstGeom>
          </p:spPr>
        </p:pic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0C0CFDE-513C-4E44-8B51-668043F6BDDD}"/>
                </a:ext>
              </a:extLst>
            </p:cNvPr>
            <p:cNvSpPr/>
            <p:nvPr/>
          </p:nvSpPr>
          <p:spPr>
            <a:xfrm>
              <a:off x="2209522" y="1824719"/>
              <a:ext cx="738264" cy="738264"/>
            </a:xfrm>
            <a:prstGeom prst="ellipse">
              <a:avLst/>
            </a:prstGeom>
            <a:noFill/>
            <a:ln>
              <a:solidFill>
                <a:srgbClr val="FFC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BB43B8-D790-4DC0-84ED-55A4389DB27E}"/>
              </a:ext>
            </a:extLst>
          </p:cNvPr>
          <p:cNvGrpSpPr/>
          <p:nvPr/>
        </p:nvGrpSpPr>
        <p:grpSpPr>
          <a:xfrm>
            <a:off x="4127440" y="1847104"/>
            <a:ext cx="738264" cy="803503"/>
            <a:chOff x="4127440" y="1719102"/>
            <a:chExt cx="738264" cy="803503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238FCB0-7C41-40AC-9302-9C4BBBE9A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20" r="13292"/>
            <a:stretch/>
          </p:blipFill>
          <p:spPr>
            <a:xfrm rot="3660931">
              <a:off x="4136007" y="1794414"/>
              <a:ext cx="755729" cy="605106"/>
            </a:xfrm>
            <a:prstGeom prst="rect">
              <a:avLst/>
            </a:prstGeom>
          </p:spPr>
        </p:pic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6B3709-A42A-4FD9-9824-7068656C5FEE}"/>
                </a:ext>
              </a:extLst>
            </p:cNvPr>
            <p:cNvSpPr/>
            <p:nvPr/>
          </p:nvSpPr>
          <p:spPr>
            <a:xfrm>
              <a:off x="4127440" y="1784341"/>
              <a:ext cx="738264" cy="738264"/>
            </a:xfrm>
            <a:prstGeom prst="ellipse">
              <a:avLst/>
            </a:prstGeom>
            <a:noFill/>
            <a:ln w="28575">
              <a:solidFill>
                <a:srgbClr val="48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9DC4E63-EB17-479F-8194-B9420FB572D5}"/>
              </a:ext>
            </a:extLst>
          </p:cNvPr>
          <p:cNvGrpSpPr/>
          <p:nvPr/>
        </p:nvGrpSpPr>
        <p:grpSpPr>
          <a:xfrm>
            <a:off x="8491545" y="1912343"/>
            <a:ext cx="753253" cy="738264"/>
            <a:chOff x="8491545" y="1912343"/>
            <a:chExt cx="753253" cy="738264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8AF3102-7690-48FA-B2C3-8D2E37E47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2620" y="2035103"/>
              <a:ext cx="742178" cy="507519"/>
            </a:xfrm>
            <a:prstGeom prst="rect">
              <a:avLst/>
            </a:prstGeom>
          </p:spPr>
        </p:pic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78C62F0-009B-4AF0-8B1D-5228E850CBCB}"/>
                </a:ext>
              </a:extLst>
            </p:cNvPr>
            <p:cNvSpPr/>
            <p:nvPr/>
          </p:nvSpPr>
          <p:spPr>
            <a:xfrm>
              <a:off x="8491545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2" name="Picture 2" descr="Image result for google trends logo">
            <a:extLst>
              <a:ext uri="{FF2B5EF4-FFF2-40B4-BE49-F238E27FC236}">
                <a16:creationId xmlns:a16="http://schemas.microsoft.com/office/drawing/2014/main" id="{D57FD07F-D578-4BA9-AE5E-F75101ED8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EC27B1-2DAD-4541-9480-DF4B155F87C7}"/>
              </a:ext>
            </a:extLst>
          </p:cNvPr>
          <p:cNvGrpSpPr/>
          <p:nvPr/>
        </p:nvGrpSpPr>
        <p:grpSpPr>
          <a:xfrm>
            <a:off x="7492298" y="1912343"/>
            <a:ext cx="738264" cy="738264"/>
            <a:chOff x="9341940" y="1911060"/>
            <a:chExt cx="738264" cy="738264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36466F18-DAB5-42CE-BDE7-4CC32145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03309" y="1937751"/>
              <a:ext cx="615526" cy="684881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6400CA0-E367-4D63-B197-C42FAF63956C}"/>
                </a:ext>
              </a:extLst>
            </p:cNvPr>
            <p:cNvSpPr/>
            <p:nvPr/>
          </p:nvSpPr>
          <p:spPr>
            <a:xfrm>
              <a:off x="9341940" y="1911060"/>
              <a:ext cx="738264" cy="738264"/>
            </a:xfrm>
            <a:prstGeom prst="ellipse">
              <a:avLst/>
            </a:prstGeom>
            <a:noFill/>
            <a:ln w="28575">
              <a:solidFill>
                <a:srgbClr val="002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CB4FCD3-B4FE-4351-B015-B0E9CA2A9F6D}"/>
              </a:ext>
            </a:extLst>
          </p:cNvPr>
          <p:cNvSpPr/>
          <p:nvPr/>
        </p:nvSpPr>
        <p:spPr>
          <a:xfrm>
            <a:off x="9074699" y="3122338"/>
            <a:ext cx="2547765" cy="2975811"/>
          </a:xfrm>
          <a:custGeom>
            <a:avLst/>
            <a:gdLst>
              <a:gd name="connsiteX0" fmla="*/ 0 w 1298448"/>
              <a:gd name="connsiteY0" fmla="*/ 1370389 h 1443541"/>
              <a:gd name="connsiteX1" fmla="*/ 188976 w 1298448"/>
              <a:gd name="connsiteY1" fmla="*/ 1303333 h 1443541"/>
              <a:gd name="connsiteX2" fmla="*/ 359664 w 1298448"/>
              <a:gd name="connsiteY2" fmla="*/ 1242373 h 1443541"/>
              <a:gd name="connsiteX3" fmla="*/ 512064 w 1298448"/>
              <a:gd name="connsiteY3" fmla="*/ 1169221 h 1443541"/>
              <a:gd name="connsiteX4" fmla="*/ 609600 w 1298448"/>
              <a:gd name="connsiteY4" fmla="*/ 1035109 h 1443541"/>
              <a:gd name="connsiteX5" fmla="*/ 725424 w 1298448"/>
              <a:gd name="connsiteY5" fmla="*/ 827845 h 1443541"/>
              <a:gd name="connsiteX6" fmla="*/ 786384 w 1298448"/>
              <a:gd name="connsiteY6" fmla="*/ 602293 h 1443541"/>
              <a:gd name="connsiteX7" fmla="*/ 853440 w 1298448"/>
              <a:gd name="connsiteY7" fmla="*/ 449893 h 1443541"/>
              <a:gd name="connsiteX8" fmla="*/ 938784 w 1298448"/>
              <a:gd name="connsiteY8" fmla="*/ 267013 h 1443541"/>
              <a:gd name="connsiteX9" fmla="*/ 987552 w 1298448"/>
              <a:gd name="connsiteY9" fmla="*/ 151189 h 1443541"/>
              <a:gd name="connsiteX10" fmla="*/ 1024128 w 1298448"/>
              <a:gd name="connsiteY10" fmla="*/ 53653 h 1443541"/>
              <a:gd name="connsiteX11" fmla="*/ 1139952 w 1298448"/>
              <a:gd name="connsiteY11" fmla="*/ 1059493 h 1443541"/>
              <a:gd name="connsiteX12" fmla="*/ 1207008 w 1298448"/>
              <a:gd name="connsiteY12" fmla="*/ 1291141 h 1443541"/>
              <a:gd name="connsiteX13" fmla="*/ 1237488 w 1298448"/>
              <a:gd name="connsiteY13" fmla="*/ 1376485 h 1443541"/>
              <a:gd name="connsiteX14" fmla="*/ 1298448 w 1298448"/>
              <a:gd name="connsiteY14" fmla="*/ 1443541 h 1443541"/>
              <a:gd name="connsiteX0" fmla="*/ 0 w 1352976"/>
              <a:gd name="connsiteY0" fmla="*/ 1456079 h 1456079"/>
              <a:gd name="connsiteX1" fmla="*/ 243504 w 1352976"/>
              <a:gd name="connsiteY1" fmla="*/ 1303333 h 1456079"/>
              <a:gd name="connsiteX2" fmla="*/ 414192 w 1352976"/>
              <a:gd name="connsiteY2" fmla="*/ 1242373 h 1456079"/>
              <a:gd name="connsiteX3" fmla="*/ 566592 w 1352976"/>
              <a:gd name="connsiteY3" fmla="*/ 1169221 h 1456079"/>
              <a:gd name="connsiteX4" fmla="*/ 664128 w 1352976"/>
              <a:gd name="connsiteY4" fmla="*/ 1035109 h 1456079"/>
              <a:gd name="connsiteX5" fmla="*/ 779952 w 1352976"/>
              <a:gd name="connsiteY5" fmla="*/ 827845 h 1456079"/>
              <a:gd name="connsiteX6" fmla="*/ 840912 w 1352976"/>
              <a:gd name="connsiteY6" fmla="*/ 602293 h 1456079"/>
              <a:gd name="connsiteX7" fmla="*/ 907968 w 1352976"/>
              <a:gd name="connsiteY7" fmla="*/ 449893 h 1456079"/>
              <a:gd name="connsiteX8" fmla="*/ 993312 w 1352976"/>
              <a:gd name="connsiteY8" fmla="*/ 267013 h 1456079"/>
              <a:gd name="connsiteX9" fmla="*/ 1042080 w 1352976"/>
              <a:gd name="connsiteY9" fmla="*/ 151189 h 1456079"/>
              <a:gd name="connsiteX10" fmla="*/ 1078656 w 1352976"/>
              <a:gd name="connsiteY10" fmla="*/ 53653 h 1456079"/>
              <a:gd name="connsiteX11" fmla="*/ 1194480 w 1352976"/>
              <a:gd name="connsiteY11" fmla="*/ 1059493 h 1456079"/>
              <a:gd name="connsiteX12" fmla="*/ 1261536 w 1352976"/>
              <a:gd name="connsiteY12" fmla="*/ 1291141 h 1456079"/>
              <a:gd name="connsiteX13" fmla="*/ 1292016 w 1352976"/>
              <a:gd name="connsiteY13" fmla="*/ 1376485 h 1456079"/>
              <a:gd name="connsiteX14" fmla="*/ 1352976 w 1352976"/>
              <a:gd name="connsiteY14" fmla="*/ 1443541 h 1456079"/>
              <a:gd name="connsiteX0" fmla="*/ 0 w 1336981"/>
              <a:gd name="connsiteY0" fmla="*/ 1441293 h 1443541"/>
              <a:gd name="connsiteX1" fmla="*/ 227509 w 1336981"/>
              <a:gd name="connsiteY1" fmla="*/ 1303333 h 1443541"/>
              <a:gd name="connsiteX2" fmla="*/ 398197 w 1336981"/>
              <a:gd name="connsiteY2" fmla="*/ 1242373 h 1443541"/>
              <a:gd name="connsiteX3" fmla="*/ 550597 w 1336981"/>
              <a:gd name="connsiteY3" fmla="*/ 1169221 h 1443541"/>
              <a:gd name="connsiteX4" fmla="*/ 648133 w 1336981"/>
              <a:gd name="connsiteY4" fmla="*/ 1035109 h 1443541"/>
              <a:gd name="connsiteX5" fmla="*/ 763957 w 1336981"/>
              <a:gd name="connsiteY5" fmla="*/ 827845 h 1443541"/>
              <a:gd name="connsiteX6" fmla="*/ 824917 w 1336981"/>
              <a:gd name="connsiteY6" fmla="*/ 602293 h 1443541"/>
              <a:gd name="connsiteX7" fmla="*/ 891973 w 1336981"/>
              <a:gd name="connsiteY7" fmla="*/ 449893 h 1443541"/>
              <a:gd name="connsiteX8" fmla="*/ 977317 w 1336981"/>
              <a:gd name="connsiteY8" fmla="*/ 267013 h 1443541"/>
              <a:gd name="connsiteX9" fmla="*/ 1026085 w 1336981"/>
              <a:gd name="connsiteY9" fmla="*/ 151189 h 1443541"/>
              <a:gd name="connsiteX10" fmla="*/ 1062661 w 1336981"/>
              <a:gd name="connsiteY10" fmla="*/ 53653 h 1443541"/>
              <a:gd name="connsiteX11" fmla="*/ 1178485 w 1336981"/>
              <a:gd name="connsiteY11" fmla="*/ 1059493 h 1443541"/>
              <a:gd name="connsiteX12" fmla="*/ 1245541 w 1336981"/>
              <a:gd name="connsiteY12" fmla="*/ 1291141 h 1443541"/>
              <a:gd name="connsiteX13" fmla="*/ 1276021 w 1336981"/>
              <a:gd name="connsiteY13" fmla="*/ 1376485 h 1443541"/>
              <a:gd name="connsiteX14" fmla="*/ 1336981 w 1336981"/>
              <a:gd name="connsiteY14" fmla="*/ 1443541 h 14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6981" h="1443541">
                <a:moveTo>
                  <a:pt x="0" y="1441293"/>
                </a:moveTo>
                <a:cubicBezTo>
                  <a:pt x="62992" y="1418941"/>
                  <a:pt x="164517" y="1325685"/>
                  <a:pt x="227509" y="1303333"/>
                </a:cubicBezTo>
                <a:cubicBezTo>
                  <a:pt x="287453" y="1281997"/>
                  <a:pt x="344349" y="1264725"/>
                  <a:pt x="398197" y="1242373"/>
                </a:cubicBezTo>
                <a:cubicBezTo>
                  <a:pt x="452045" y="1220021"/>
                  <a:pt x="508941" y="1203765"/>
                  <a:pt x="550597" y="1169221"/>
                </a:cubicBezTo>
                <a:cubicBezTo>
                  <a:pt x="592253" y="1134677"/>
                  <a:pt x="612573" y="1092005"/>
                  <a:pt x="648133" y="1035109"/>
                </a:cubicBezTo>
                <a:cubicBezTo>
                  <a:pt x="683693" y="978213"/>
                  <a:pt x="734493" y="899981"/>
                  <a:pt x="763957" y="827845"/>
                </a:cubicBezTo>
                <a:cubicBezTo>
                  <a:pt x="793421" y="755709"/>
                  <a:pt x="803581" y="665285"/>
                  <a:pt x="824917" y="602293"/>
                </a:cubicBezTo>
                <a:cubicBezTo>
                  <a:pt x="846253" y="539301"/>
                  <a:pt x="866573" y="505773"/>
                  <a:pt x="891973" y="449893"/>
                </a:cubicBezTo>
                <a:cubicBezTo>
                  <a:pt x="917373" y="394013"/>
                  <a:pt x="954965" y="316797"/>
                  <a:pt x="977317" y="267013"/>
                </a:cubicBezTo>
                <a:cubicBezTo>
                  <a:pt x="999669" y="217229"/>
                  <a:pt x="1011861" y="186749"/>
                  <a:pt x="1026085" y="151189"/>
                </a:cubicBezTo>
                <a:cubicBezTo>
                  <a:pt x="1040309" y="115629"/>
                  <a:pt x="1037261" y="-97731"/>
                  <a:pt x="1062661" y="53653"/>
                </a:cubicBezTo>
                <a:cubicBezTo>
                  <a:pt x="1088061" y="205037"/>
                  <a:pt x="1148005" y="853245"/>
                  <a:pt x="1178485" y="1059493"/>
                </a:cubicBezTo>
                <a:cubicBezTo>
                  <a:pt x="1208965" y="1265741"/>
                  <a:pt x="1229285" y="1238309"/>
                  <a:pt x="1245541" y="1291141"/>
                </a:cubicBezTo>
                <a:cubicBezTo>
                  <a:pt x="1261797" y="1343973"/>
                  <a:pt x="1260781" y="1351085"/>
                  <a:pt x="1276021" y="1376485"/>
                </a:cubicBezTo>
                <a:cubicBezTo>
                  <a:pt x="1291261" y="1401885"/>
                  <a:pt x="1314121" y="1422713"/>
                  <a:pt x="1336981" y="1443541"/>
                </a:cubicBezTo>
              </a:path>
            </a:pathLst>
          </a:custGeom>
          <a:solidFill>
            <a:srgbClr val="EFBBBD"/>
          </a:solidFill>
          <a:ln w="28575">
            <a:solidFill>
              <a:srgbClr val="BA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6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/>
          <p:cNvGrpSpPr/>
          <p:nvPr/>
        </p:nvGrpSpPr>
        <p:grpSpPr>
          <a:xfrm>
            <a:off x="2240310" y="4893424"/>
            <a:ext cx="657799" cy="657799"/>
            <a:chOff x="3598123" y="4166727"/>
            <a:chExt cx="440558" cy="440558"/>
          </a:xfrm>
        </p:grpSpPr>
        <p:sp>
          <p:nvSpPr>
            <p:cNvPr id="192" name="Freeform 191"/>
            <p:cNvSpPr/>
            <p:nvPr/>
          </p:nvSpPr>
          <p:spPr>
            <a:xfrm>
              <a:off x="3728720" y="4206241"/>
              <a:ext cx="182880" cy="101600"/>
            </a:xfrm>
            <a:custGeom>
              <a:avLst/>
              <a:gdLst>
                <a:gd name="connsiteX0" fmla="*/ 66040 w 182880"/>
                <a:gd name="connsiteY0" fmla="*/ 106680 h 106680"/>
                <a:gd name="connsiteX1" fmla="*/ 0 w 182880"/>
                <a:gd name="connsiteY1" fmla="*/ 35560 h 106680"/>
                <a:gd name="connsiteX2" fmla="*/ 48260 w 182880"/>
                <a:gd name="connsiteY2" fmla="*/ 5080 h 106680"/>
                <a:gd name="connsiteX3" fmla="*/ 116840 w 182880"/>
                <a:gd name="connsiteY3" fmla="*/ 0 h 106680"/>
                <a:gd name="connsiteX4" fmla="*/ 157480 w 182880"/>
                <a:gd name="connsiteY4" fmla="*/ 15240 h 106680"/>
                <a:gd name="connsiteX5" fmla="*/ 182880 w 182880"/>
                <a:gd name="connsiteY5" fmla="*/ 43180 h 106680"/>
                <a:gd name="connsiteX6" fmla="*/ 66040 w 182880"/>
                <a:gd name="connsiteY6" fmla="*/ 106680 h 106680"/>
                <a:gd name="connsiteX0" fmla="*/ 88900 w 182880"/>
                <a:gd name="connsiteY0" fmla="*/ 93980 h 93980"/>
                <a:gd name="connsiteX1" fmla="*/ 0 w 182880"/>
                <a:gd name="connsiteY1" fmla="*/ 35560 h 93980"/>
                <a:gd name="connsiteX2" fmla="*/ 48260 w 182880"/>
                <a:gd name="connsiteY2" fmla="*/ 5080 h 93980"/>
                <a:gd name="connsiteX3" fmla="*/ 116840 w 182880"/>
                <a:gd name="connsiteY3" fmla="*/ 0 h 93980"/>
                <a:gd name="connsiteX4" fmla="*/ 157480 w 182880"/>
                <a:gd name="connsiteY4" fmla="*/ 15240 h 93980"/>
                <a:gd name="connsiteX5" fmla="*/ 182880 w 182880"/>
                <a:gd name="connsiteY5" fmla="*/ 43180 h 93980"/>
                <a:gd name="connsiteX6" fmla="*/ 88900 w 182880"/>
                <a:gd name="connsiteY6" fmla="*/ 93980 h 93980"/>
                <a:gd name="connsiteX0" fmla="*/ 88900 w 182880"/>
                <a:gd name="connsiteY0" fmla="*/ 93980 h 97401"/>
                <a:gd name="connsiteX1" fmla="*/ 66040 w 182880"/>
                <a:gd name="connsiteY1" fmla="*/ 93980 h 97401"/>
                <a:gd name="connsiteX2" fmla="*/ 0 w 182880"/>
                <a:gd name="connsiteY2" fmla="*/ 35560 h 97401"/>
                <a:gd name="connsiteX3" fmla="*/ 48260 w 182880"/>
                <a:gd name="connsiteY3" fmla="*/ 5080 h 97401"/>
                <a:gd name="connsiteX4" fmla="*/ 116840 w 182880"/>
                <a:gd name="connsiteY4" fmla="*/ 0 h 97401"/>
                <a:gd name="connsiteX5" fmla="*/ 157480 w 182880"/>
                <a:gd name="connsiteY5" fmla="*/ 15240 h 97401"/>
                <a:gd name="connsiteX6" fmla="*/ 182880 w 182880"/>
                <a:gd name="connsiteY6" fmla="*/ 43180 h 97401"/>
                <a:gd name="connsiteX7" fmla="*/ 88900 w 182880"/>
                <a:gd name="connsiteY7" fmla="*/ 93980 h 97401"/>
                <a:gd name="connsiteX0" fmla="*/ 88900 w 182880"/>
                <a:gd name="connsiteY0" fmla="*/ 93980 h 101600"/>
                <a:gd name="connsiteX1" fmla="*/ 66040 w 182880"/>
                <a:gd name="connsiteY1" fmla="*/ 93980 h 101600"/>
                <a:gd name="connsiteX2" fmla="*/ 0 w 182880"/>
                <a:gd name="connsiteY2" fmla="*/ 35560 h 101600"/>
                <a:gd name="connsiteX3" fmla="*/ 48260 w 182880"/>
                <a:gd name="connsiteY3" fmla="*/ 5080 h 101600"/>
                <a:gd name="connsiteX4" fmla="*/ 116840 w 182880"/>
                <a:gd name="connsiteY4" fmla="*/ 0 h 101600"/>
                <a:gd name="connsiteX5" fmla="*/ 157480 w 182880"/>
                <a:gd name="connsiteY5" fmla="*/ 15240 h 101600"/>
                <a:gd name="connsiteX6" fmla="*/ 182880 w 182880"/>
                <a:gd name="connsiteY6" fmla="*/ 43180 h 101600"/>
                <a:gd name="connsiteX7" fmla="*/ 119380 w 182880"/>
                <a:gd name="connsiteY7" fmla="*/ 101600 h 101600"/>
                <a:gd name="connsiteX8" fmla="*/ 88900 w 182880"/>
                <a:gd name="connsiteY8" fmla="*/ 9398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" h="101600">
                  <a:moveTo>
                    <a:pt x="88900" y="93980"/>
                  </a:moveTo>
                  <a:cubicBezTo>
                    <a:pt x="72813" y="82127"/>
                    <a:pt x="82127" y="105833"/>
                    <a:pt x="66040" y="93980"/>
                  </a:cubicBezTo>
                  <a:lnTo>
                    <a:pt x="0" y="35560"/>
                  </a:lnTo>
                  <a:lnTo>
                    <a:pt x="48260" y="5080"/>
                  </a:lnTo>
                  <a:lnTo>
                    <a:pt x="116840" y="0"/>
                  </a:lnTo>
                  <a:lnTo>
                    <a:pt x="157480" y="15240"/>
                  </a:lnTo>
                  <a:lnTo>
                    <a:pt x="182880" y="43180"/>
                  </a:lnTo>
                  <a:cubicBezTo>
                    <a:pt x="164253" y="54187"/>
                    <a:pt x="138007" y="90593"/>
                    <a:pt x="119380" y="101600"/>
                  </a:cubicBezTo>
                  <a:lnTo>
                    <a:pt x="88900" y="939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703320" y="4353560"/>
              <a:ext cx="246380" cy="175260"/>
            </a:xfrm>
            <a:custGeom>
              <a:avLst/>
              <a:gdLst>
                <a:gd name="connsiteX0" fmla="*/ 58420 w 246380"/>
                <a:gd name="connsiteY0" fmla="*/ 0 h 175260"/>
                <a:gd name="connsiteX1" fmla="*/ 162560 w 246380"/>
                <a:gd name="connsiteY1" fmla="*/ 2540 h 175260"/>
                <a:gd name="connsiteX2" fmla="*/ 208280 w 246380"/>
                <a:gd name="connsiteY2" fmla="*/ 25400 h 175260"/>
                <a:gd name="connsiteX3" fmla="*/ 218440 w 246380"/>
                <a:gd name="connsiteY3" fmla="*/ 66040 h 175260"/>
                <a:gd name="connsiteX4" fmla="*/ 246380 w 246380"/>
                <a:gd name="connsiteY4" fmla="*/ 121920 h 175260"/>
                <a:gd name="connsiteX5" fmla="*/ 233680 w 246380"/>
                <a:gd name="connsiteY5" fmla="*/ 175260 h 175260"/>
                <a:gd name="connsiteX6" fmla="*/ 0 w 246380"/>
                <a:gd name="connsiteY6" fmla="*/ 165100 h 175260"/>
                <a:gd name="connsiteX7" fmla="*/ 0 w 246380"/>
                <a:gd name="connsiteY7" fmla="*/ 101600 h 175260"/>
                <a:gd name="connsiteX8" fmla="*/ 58420 w 246380"/>
                <a:gd name="connsiteY8" fmla="*/ 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80" h="175260">
                  <a:moveTo>
                    <a:pt x="58420" y="0"/>
                  </a:moveTo>
                  <a:lnTo>
                    <a:pt x="162560" y="2540"/>
                  </a:lnTo>
                  <a:lnTo>
                    <a:pt x="208280" y="25400"/>
                  </a:lnTo>
                  <a:lnTo>
                    <a:pt x="218440" y="66040"/>
                  </a:lnTo>
                  <a:lnTo>
                    <a:pt x="246380" y="121920"/>
                  </a:lnTo>
                  <a:lnTo>
                    <a:pt x="233680" y="175260"/>
                  </a:lnTo>
                  <a:lnTo>
                    <a:pt x="0" y="165100"/>
                  </a:lnTo>
                  <a:lnTo>
                    <a:pt x="0" y="10160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3D8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98123" y="4166727"/>
              <a:ext cx="440558" cy="440558"/>
            </a:xfrm>
            <a:prstGeom prst="rect">
              <a:avLst/>
            </a:prstGeom>
          </p:spPr>
        </p:pic>
      </p:grpSp>
      <p:pic>
        <p:nvPicPr>
          <p:cNvPr id="196" name="Picture 19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9218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60126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74792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7540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51439"/>
            <a:ext cx="570911" cy="380608"/>
          </a:xfrm>
          <a:prstGeom prst="rect">
            <a:avLst/>
          </a:prstGeom>
        </p:spPr>
      </p:pic>
      <p:pic>
        <p:nvPicPr>
          <p:cNvPr id="291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51042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Isosceles Triangle 291"/>
          <p:cNvSpPr/>
          <p:nvPr/>
        </p:nvSpPr>
        <p:spPr>
          <a:xfrm rot="5400000">
            <a:off x="1866704" y="4502459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3529432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123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2A953DAF-5D6C-4D94-849D-145B5236A7C8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667D386-C124-49D2-AA2C-1437995E8378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9DDE54-5C13-4B93-9FFE-5F2D2E5C5CAE}"/>
              </a:ext>
            </a:extLst>
          </p:cNvPr>
          <p:cNvGrpSpPr/>
          <p:nvPr/>
        </p:nvGrpSpPr>
        <p:grpSpPr>
          <a:xfrm>
            <a:off x="4245215" y="831701"/>
            <a:ext cx="5014907" cy="5914991"/>
            <a:chOff x="4916548" y="831701"/>
            <a:chExt cx="5014907" cy="591499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A8CB216-1779-4E4A-8D8C-E18B7BB98028}"/>
                </a:ext>
              </a:extLst>
            </p:cNvPr>
            <p:cNvGrpSpPr/>
            <p:nvPr/>
          </p:nvGrpSpPr>
          <p:grpSpPr>
            <a:xfrm>
              <a:off x="4916548" y="1150626"/>
              <a:ext cx="3198830" cy="5281217"/>
              <a:chOff x="4170053" y="3963902"/>
              <a:chExt cx="9829108" cy="2586087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805BFC5-333B-405F-BEE8-6D6B125FF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0053" y="3963902"/>
                <a:ext cx="982910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26645A4-03D8-4064-A8C3-7D675FE9A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222510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E0ECAF3-E06E-4769-B7C2-B668C73A9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481119"/>
                <a:ext cx="9325873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A9257F8-E248-4873-A7C0-033E4D164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739728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829C54D-C058-44D2-A1F7-334E24FFB5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998336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A6FD4DF-ABD4-497F-9DD8-5B6307DDE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345" y="5256945"/>
                <a:ext cx="969661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F0E2537-2D44-4076-871D-F212296F7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5515554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D1B0281-69CD-4C3D-BCFC-936DB7C39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5774162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E3580D8-00C5-4613-8615-8929C33EB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6032771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A2F1102-0F2C-4F8E-B39E-3D0C00A3D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6291380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8A9FAB3-6E77-46F7-9923-A0D9BB9035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345" y="6549989"/>
                <a:ext cx="969661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279F4E-D6CF-4210-B399-484442236CDD}"/>
                </a:ext>
              </a:extLst>
            </p:cNvPr>
            <p:cNvGrpSpPr/>
            <p:nvPr/>
          </p:nvGrpSpPr>
          <p:grpSpPr>
            <a:xfrm>
              <a:off x="5173295" y="1137090"/>
              <a:ext cx="4379321" cy="5325807"/>
              <a:chOff x="5453646" y="1401250"/>
              <a:chExt cx="5427661" cy="5325807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F10B8E9-C45D-4D7E-A8F0-9D85A3970C64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061092A-D617-41C4-99A2-C39BE82F2523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0BEF34-5E97-492A-9433-29EDFF3C7538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214A33C-7A66-41CE-8544-D73F26C89C2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B3A5E06-AFA0-4BA8-A6C7-568B4189012B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1AA5A1A-75E4-492F-A474-4B4DA3AD9454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994A3FC-D573-4FA1-A07C-0AC594C2DC7C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A2120E-2245-478E-AB1F-3B163DB977CA}"/>
                  </a:ext>
                </a:extLst>
              </p:cNvPr>
              <p:cNvCxnSpPr/>
              <p:nvPr/>
            </p:nvCxnSpPr>
            <p:spPr>
              <a:xfrm rot="5400000">
                <a:off x="8231939" y="40776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C655A99-AE83-414F-B07D-D28EF4FA17E9}"/>
                </a:ext>
              </a:extLst>
            </p:cNvPr>
            <p:cNvSpPr txBox="1"/>
            <p:nvPr/>
          </p:nvSpPr>
          <p:spPr>
            <a:xfrm>
              <a:off x="4916548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C27AF82-7DDB-4D5E-9B89-2CCE92533DD7}"/>
                </a:ext>
              </a:extLst>
            </p:cNvPr>
            <p:cNvSpPr txBox="1"/>
            <p:nvPr/>
          </p:nvSpPr>
          <p:spPr>
            <a:xfrm>
              <a:off x="5639249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37D530-3BA6-4333-B75E-C530C87A3C3A}"/>
                </a:ext>
              </a:extLst>
            </p:cNvPr>
            <p:cNvSpPr txBox="1"/>
            <p:nvPr/>
          </p:nvSpPr>
          <p:spPr>
            <a:xfrm>
              <a:off x="6366753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99AFB3-27B3-463C-8E6A-B55F93941895}"/>
                </a:ext>
              </a:extLst>
            </p:cNvPr>
            <p:cNvSpPr/>
            <p:nvPr/>
          </p:nvSpPr>
          <p:spPr>
            <a:xfrm>
              <a:off x="9168104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FD18A46-B58D-4E35-B183-3F0511E4B5DA}"/>
                </a:ext>
              </a:extLst>
            </p:cNvPr>
            <p:cNvGrpSpPr/>
            <p:nvPr/>
          </p:nvGrpSpPr>
          <p:grpSpPr>
            <a:xfrm>
              <a:off x="5148264" y="831701"/>
              <a:ext cx="2909959" cy="307777"/>
              <a:chOff x="5148264" y="728669"/>
              <a:chExt cx="2909959" cy="307777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672C8B2-11A0-4886-853D-09B4E4151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264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5F048AF-7AD9-48E1-BDB6-A9EE535C74C9}"/>
                  </a:ext>
                </a:extLst>
              </p:cNvPr>
              <p:cNvSpPr/>
              <p:nvPr/>
            </p:nvSpPr>
            <p:spPr>
              <a:xfrm>
                <a:off x="6306527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CA4D423-7B4A-4AFC-8C2F-79FBEEDE7D15}"/>
                </a:ext>
              </a:extLst>
            </p:cNvPr>
            <p:cNvSpPr/>
            <p:nvPr/>
          </p:nvSpPr>
          <p:spPr>
            <a:xfrm>
              <a:off x="8564171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1C3A909-809A-4779-A485-A4BC29A73020}"/>
                </a:ext>
              </a:extLst>
            </p:cNvPr>
            <p:cNvCxnSpPr/>
            <p:nvPr/>
          </p:nvCxnSpPr>
          <p:spPr>
            <a:xfrm>
              <a:off x="8842882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A7D1701-32F1-4D22-A81D-6B7670F4F578}"/>
                </a:ext>
              </a:extLst>
            </p:cNvPr>
            <p:cNvSpPr txBox="1"/>
            <p:nvPr/>
          </p:nvSpPr>
          <p:spPr>
            <a:xfrm>
              <a:off x="8995026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0C53043-D328-4456-9441-81E65DAF5D83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3415960-EC58-4EBB-92C0-5352BB3ECE4E}"/>
                </a:ext>
              </a:extLst>
            </p:cNvPr>
            <p:cNvSpPr txBox="1"/>
            <p:nvPr/>
          </p:nvSpPr>
          <p:spPr>
            <a:xfrm>
              <a:off x="7853126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4475FFEC-A838-4F00-AC65-2351527EE46D}"/>
              </a:ext>
            </a:extLst>
          </p:cNvPr>
          <p:cNvSpPr txBox="1"/>
          <p:nvPr/>
        </p:nvSpPr>
        <p:spPr>
          <a:xfrm>
            <a:off x="322700" y="6565198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MTM, * </a:t>
            </a:r>
            <a:r>
              <a:rPr lang="en-US" sz="900" dirty="0" err="1">
                <a:latin typeface="Century Gothic" panose="020B0502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</a:rPr>
              <a:t> by PHD Canada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4377714" y="5834268"/>
            <a:ext cx="7820599" cy="523591"/>
            <a:chOff x="5242083" y="6098428"/>
            <a:chExt cx="7820599" cy="523591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966959" y="6560275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0185103" y="6098428"/>
              <a:ext cx="819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9%/9%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103491" y="6098886"/>
              <a:ext cx="1959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Car Connectivity*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5242083" y="6622019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6692808" y="6481341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429408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>
              <a:off x="9627728" y="6175348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D8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F6DD29B-7EC9-41A6-87CF-E8A6F812F4E8}"/>
                </a:ext>
              </a:extLst>
            </p:cNvPr>
            <p:cNvCxnSpPr/>
            <p:nvPr/>
          </p:nvCxnSpPr>
          <p:spPr>
            <a:xfrm>
              <a:off x="8160543" y="6261014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211827F-5B13-4BCB-94C5-0EECAA138F1D}"/>
                </a:ext>
              </a:extLst>
            </p:cNvPr>
            <p:cNvCxnSpPr/>
            <p:nvPr/>
          </p:nvCxnSpPr>
          <p:spPr>
            <a:xfrm>
              <a:off x="8880103" y="6205069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7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9815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9815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2" grpId="0" animBg="1"/>
        </p:bldLst>
      </p:timing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310" y="4886990"/>
            <a:ext cx="657799" cy="65779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2304722" y="5668887"/>
            <a:ext cx="506309" cy="327154"/>
          </a:xfrm>
          <a:custGeom>
            <a:avLst/>
            <a:gdLst>
              <a:gd name="connsiteX0" fmla="*/ 0 w 1674254"/>
              <a:gd name="connsiteY0" fmla="*/ 218941 h 1081826"/>
              <a:gd name="connsiteX1" fmla="*/ 244699 w 1674254"/>
              <a:gd name="connsiteY1" fmla="*/ 154547 h 1081826"/>
              <a:gd name="connsiteX2" fmla="*/ 708338 w 1674254"/>
              <a:gd name="connsiteY2" fmla="*/ 77274 h 1081826"/>
              <a:gd name="connsiteX3" fmla="*/ 1159099 w 1674254"/>
              <a:gd name="connsiteY3" fmla="*/ 25758 h 1081826"/>
              <a:gd name="connsiteX4" fmla="*/ 1442434 w 1674254"/>
              <a:gd name="connsiteY4" fmla="*/ 25758 h 1081826"/>
              <a:gd name="connsiteX5" fmla="*/ 1558344 w 1674254"/>
              <a:gd name="connsiteY5" fmla="*/ 0 h 1081826"/>
              <a:gd name="connsiteX6" fmla="*/ 1635617 w 1674254"/>
              <a:gd name="connsiteY6" fmla="*/ 579550 h 1081826"/>
              <a:gd name="connsiteX7" fmla="*/ 1674254 w 1674254"/>
              <a:gd name="connsiteY7" fmla="*/ 798490 h 1081826"/>
              <a:gd name="connsiteX8" fmla="*/ 1481070 w 1674254"/>
              <a:gd name="connsiteY8" fmla="*/ 785612 h 1081826"/>
              <a:gd name="connsiteX9" fmla="*/ 1094704 w 1674254"/>
              <a:gd name="connsiteY9" fmla="*/ 875764 h 1081826"/>
              <a:gd name="connsiteX10" fmla="*/ 940158 w 1674254"/>
              <a:gd name="connsiteY10" fmla="*/ 682581 h 1081826"/>
              <a:gd name="connsiteX11" fmla="*/ 875763 w 1674254"/>
              <a:gd name="connsiteY11" fmla="*/ 592428 h 1081826"/>
              <a:gd name="connsiteX12" fmla="*/ 785611 w 1674254"/>
              <a:gd name="connsiteY12" fmla="*/ 656823 h 1081826"/>
              <a:gd name="connsiteX13" fmla="*/ 759854 w 1674254"/>
              <a:gd name="connsiteY13" fmla="*/ 811369 h 1081826"/>
              <a:gd name="connsiteX14" fmla="*/ 708338 w 1674254"/>
              <a:gd name="connsiteY14" fmla="*/ 965916 h 1081826"/>
              <a:gd name="connsiteX15" fmla="*/ 386366 w 1674254"/>
              <a:gd name="connsiteY15" fmla="*/ 1017431 h 1081826"/>
              <a:gd name="connsiteX16" fmla="*/ 412124 w 1674254"/>
              <a:gd name="connsiteY16" fmla="*/ 1081826 h 1081826"/>
              <a:gd name="connsiteX17" fmla="*/ 115910 w 1674254"/>
              <a:gd name="connsiteY17" fmla="*/ 953037 h 1081826"/>
              <a:gd name="connsiteX18" fmla="*/ 0 w 1674254"/>
              <a:gd name="connsiteY18" fmla="*/ 218941 h 10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4254" h="1081826">
                <a:moveTo>
                  <a:pt x="0" y="218941"/>
                </a:moveTo>
                <a:lnTo>
                  <a:pt x="244699" y="154547"/>
                </a:lnTo>
                <a:lnTo>
                  <a:pt x="708338" y="77274"/>
                </a:lnTo>
                <a:lnTo>
                  <a:pt x="1159099" y="25758"/>
                </a:lnTo>
                <a:lnTo>
                  <a:pt x="1442434" y="25758"/>
                </a:lnTo>
                <a:lnTo>
                  <a:pt x="1558344" y="0"/>
                </a:lnTo>
                <a:lnTo>
                  <a:pt x="1635617" y="579550"/>
                </a:lnTo>
                <a:lnTo>
                  <a:pt x="1674254" y="798490"/>
                </a:lnTo>
                <a:lnTo>
                  <a:pt x="1481070" y="785612"/>
                </a:lnTo>
                <a:lnTo>
                  <a:pt x="1094704" y="875764"/>
                </a:lnTo>
                <a:lnTo>
                  <a:pt x="940158" y="682581"/>
                </a:lnTo>
                <a:lnTo>
                  <a:pt x="875763" y="592428"/>
                </a:lnTo>
                <a:lnTo>
                  <a:pt x="785611" y="656823"/>
                </a:lnTo>
                <a:lnTo>
                  <a:pt x="759854" y="811369"/>
                </a:lnTo>
                <a:lnTo>
                  <a:pt x="708338" y="965916"/>
                </a:lnTo>
                <a:lnTo>
                  <a:pt x="386366" y="1017431"/>
                </a:lnTo>
                <a:lnTo>
                  <a:pt x="412124" y="1081826"/>
                </a:lnTo>
                <a:lnTo>
                  <a:pt x="115910" y="953037"/>
                </a:lnTo>
                <a:lnTo>
                  <a:pt x="0" y="218941"/>
                </a:lnTo>
                <a:close/>
              </a:path>
            </a:pathLst>
          </a:custGeom>
          <a:solidFill>
            <a:srgbClr val="B48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Isosceles Triangle 133"/>
          <p:cNvSpPr/>
          <p:nvPr/>
        </p:nvSpPr>
        <p:spPr>
          <a:xfrm rot="5400000">
            <a:off x="1866704" y="5213575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TextBox 300"/>
          <p:cNvSpPr txBox="1"/>
          <p:nvPr/>
        </p:nvSpPr>
        <p:spPr>
          <a:xfrm>
            <a:off x="3533758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126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0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A67B4044-C2D9-411C-9E0F-B9C6E6874111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C115736-A2FF-413B-AC50-21FD23CE87F5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2D8807-D15E-455C-8258-70A2B046FD28}"/>
              </a:ext>
            </a:extLst>
          </p:cNvPr>
          <p:cNvGrpSpPr/>
          <p:nvPr/>
        </p:nvGrpSpPr>
        <p:grpSpPr>
          <a:xfrm>
            <a:off x="4245215" y="831701"/>
            <a:ext cx="5014907" cy="5914991"/>
            <a:chOff x="4916548" y="831701"/>
            <a:chExt cx="5014907" cy="591499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B1F8E02-7CDB-4FCB-8CF0-B5DC56B1A3AB}"/>
                </a:ext>
              </a:extLst>
            </p:cNvPr>
            <p:cNvGrpSpPr/>
            <p:nvPr/>
          </p:nvGrpSpPr>
          <p:grpSpPr>
            <a:xfrm>
              <a:off x="4916548" y="1150626"/>
              <a:ext cx="3198830" cy="5281217"/>
              <a:chOff x="4170053" y="3963902"/>
              <a:chExt cx="9829108" cy="258608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5777F58-3F80-462F-9639-9136546302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0053" y="3963902"/>
                <a:ext cx="982910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1D28619-EE57-4116-95B7-DC809A842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222510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E5C478D-392C-413E-9A36-C40A34A52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481119"/>
                <a:ext cx="9325873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5646A00-2A5A-44D5-8183-7AD57032E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739728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9C4A56F-23AF-46B1-A9C0-612F961C4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998336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344921B-B018-41C2-8780-C2CA2EA1B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345" y="5256945"/>
                <a:ext cx="969661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8766516-78AD-4535-8438-2728B5798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5515554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669D144-EE01-438F-9776-90CADB9531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5774162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B7DA9AA-EDE2-45D9-9B5F-531D143BD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6032771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71A4AF5-753B-437A-B570-7506771B9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6291380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0D08012-3D41-41B0-B806-0F0DFA4A8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345" y="6549989"/>
                <a:ext cx="969661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C2EEACF-33EA-422F-B32B-A66DD4A4B8E2}"/>
                </a:ext>
              </a:extLst>
            </p:cNvPr>
            <p:cNvGrpSpPr/>
            <p:nvPr/>
          </p:nvGrpSpPr>
          <p:grpSpPr>
            <a:xfrm>
              <a:off x="5173295" y="1137090"/>
              <a:ext cx="4379321" cy="5325807"/>
              <a:chOff x="5453646" y="1401250"/>
              <a:chExt cx="5427661" cy="5325807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2E31A28-45D3-4EAF-ABD5-E0A36EE19210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CC3FF15-4CD3-47EB-A5D7-080B3A01F34B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1ADDB4B-78F9-4D3B-A272-CF3DD6D29BB6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5183371-A2AF-46D4-9EF7-85A40338BD3F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9D47982-1766-447C-9AF5-33FBE4E048C5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BC167D8-068A-4297-A997-009C3995B927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A01C530-8DC9-42E5-BCDD-D2D3B078DADB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BF57E76-4160-4E26-87E5-7EA451759B90}"/>
                  </a:ext>
                </a:extLst>
              </p:cNvPr>
              <p:cNvCxnSpPr/>
              <p:nvPr/>
            </p:nvCxnSpPr>
            <p:spPr>
              <a:xfrm rot="5400000">
                <a:off x="8231939" y="40776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157FA9-065C-4C82-B9FF-773F5570B56A}"/>
                </a:ext>
              </a:extLst>
            </p:cNvPr>
            <p:cNvSpPr txBox="1"/>
            <p:nvPr/>
          </p:nvSpPr>
          <p:spPr>
            <a:xfrm>
              <a:off x="4916548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0B922F8-2723-44BE-A811-02A481D47374}"/>
                </a:ext>
              </a:extLst>
            </p:cNvPr>
            <p:cNvSpPr txBox="1"/>
            <p:nvPr/>
          </p:nvSpPr>
          <p:spPr>
            <a:xfrm>
              <a:off x="5639249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BF7BFA-F593-440B-9861-317F1D2FAB36}"/>
                </a:ext>
              </a:extLst>
            </p:cNvPr>
            <p:cNvSpPr txBox="1"/>
            <p:nvPr/>
          </p:nvSpPr>
          <p:spPr>
            <a:xfrm>
              <a:off x="6366753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FAC360-A1E5-40BE-92EA-B9D1F10EE008}"/>
                </a:ext>
              </a:extLst>
            </p:cNvPr>
            <p:cNvSpPr/>
            <p:nvPr/>
          </p:nvSpPr>
          <p:spPr>
            <a:xfrm>
              <a:off x="9168104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FF83017-37AE-49B6-9E7B-7860B155FD14}"/>
                </a:ext>
              </a:extLst>
            </p:cNvPr>
            <p:cNvGrpSpPr/>
            <p:nvPr/>
          </p:nvGrpSpPr>
          <p:grpSpPr>
            <a:xfrm>
              <a:off x="5148264" y="831701"/>
              <a:ext cx="2909959" cy="307777"/>
              <a:chOff x="5148264" y="728669"/>
              <a:chExt cx="2909959" cy="307777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473E1D3-4B69-4DC6-915C-05FE2E2FF8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264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20019E8-71AC-4BD1-8663-870E0B5E4DF9}"/>
                  </a:ext>
                </a:extLst>
              </p:cNvPr>
              <p:cNvSpPr/>
              <p:nvPr/>
            </p:nvSpPr>
            <p:spPr>
              <a:xfrm>
                <a:off x="6306527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FED952-2C14-4AD8-8173-54392D2CCEA2}"/>
                </a:ext>
              </a:extLst>
            </p:cNvPr>
            <p:cNvSpPr/>
            <p:nvPr/>
          </p:nvSpPr>
          <p:spPr>
            <a:xfrm>
              <a:off x="8564171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E56ABCE-BBBB-4D9C-BAF1-91E74EA81CD4}"/>
                </a:ext>
              </a:extLst>
            </p:cNvPr>
            <p:cNvCxnSpPr/>
            <p:nvPr/>
          </p:nvCxnSpPr>
          <p:spPr>
            <a:xfrm>
              <a:off x="8842882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0651D0-F942-4CD2-9F60-7C932130FCA5}"/>
                </a:ext>
              </a:extLst>
            </p:cNvPr>
            <p:cNvSpPr txBox="1"/>
            <p:nvPr/>
          </p:nvSpPr>
          <p:spPr>
            <a:xfrm>
              <a:off x="8995026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B8F8D52-AD52-4BB4-ADDA-4AC56A5019A1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ADBA938-228A-4F78-B5C6-200B3A667F2D}"/>
                </a:ext>
              </a:extLst>
            </p:cNvPr>
            <p:cNvSpPr txBox="1"/>
            <p:nvPr/>
          </p:nvSpPr>
          <p:spPr>
            <a:xfrm>
              <a:off x="7853126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63483" y="5871981"/>
            <a:ext cx="5166832" cy="488055"/>
            <a:chOff x="7223241" y="5871981"/>
            <a:chExt cx="5166832" cy="488055"/>
          </a:xfrm>
        </p:grpSpPr>
        <p:sp>
          <p:nvSpPr>
            <p:cNvPr id="299" name="Rectangle 298"/>
            <p:cNvSpPr/>
            <p:nvPr/>
          </p:nvSpPr>
          <p:spPr>
            <a:xfrm>
              <a:off x="9423112" y="5992086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732855" y="5871981"/>
              <a:ext cx="1074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8A3CC4"/>
                  </a:solidFill>
                  <a:latin typeface="Century Gothic" panose="020B0502020202020204" pitchFamily="34" charset="0"/>
                </a:rPr>
                <a:t>7%/7%       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902165" y="5871981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8A3CC4"/>
                  </a:solidFill>
                  <a:latin typeface="Century Gothic" panose="020B0502020202020204" pitchFamily="34" charset="0"/>
                </a:rPr>
                <a:t>VR Headset *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7223241" y="6360036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18A2259-3017-48C5-9CAA-C3799DBE8CFA}"/>
                </a:ext>
              </a:extLst>
            </p:cNvPr>
            <p:cNvCxnSpPr/>
            <p:nvPr/>
          </p:nvCxnSpPr>
          <p:spPr>
            <a:xfrm>
              <a:off x="7965950" y="6165195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5FE4210-BF90-4BB6-A9BF-A00A6B5A12DB}"/>
                </a:ext>
              </a:extLst>
            </p:cNvPr>
            <p:cNvCxnSpPr/>
            <p:nvPr/>
          </p:nvCxnSpPr>
          <p:spPr>
            <a:xfrm>
              <a:off x="8697085" y="6016652"/>
              <a:ext cx="2470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792D3D3-C53D-4F7F-8DE2-74F5E362B0A1}"/>
              </a:ext>
            </a:extLst>
          </p:cNvPr>
          <p:cNvSpPr txBox="1"/>
          <p:nvPr/>
        </p:nvSpPr>
        <p:spPr>
          <a:xfrm>
            <a:off x="322700" y="6565198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MTM, * </a:t>
            </a:r>
            <a:r>
              <a:rPr lang="en-US" sz="900" dirty="0" err="1">
                <a:latin typeface="Century Gothic" panose="020B0502020202020204" pitchFamily="34" charset="0"/>
              </a:rPr>
              <a:t>est’d</a:t>
            </a:r>
            <a:r>
              <a:rPr lang="en-US" sz="900" dirty="0">
                <a:latin typeface="Century Gothic" panose="020B0502020202020204" pitchFamily="34" charset="0"/>
              </a:rPr>
              <a:t> by PHD Canada</a:t>
            </a:r>
          </a:p>
        </p:txBody>
      </p:sp>
    </p:spTree>
    <p:extLst>
      <p:ext uri="{BB962C8B-B14F-4D97-AF65-F5344CB8AC3E}">
        <p14:creationId xmlns:p14="http://schemas.microsoft.com/office/powerpoint/2010/main" val="4449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34" grpId="0" animBg="1"/>
        </p:bldLst>
      </p:timing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448560" y="6207760"/>
            <a:ext cx="218440" cy="360680"/>
          </a:xfrm>
          <a:custGeom>
            <a:avLst/>
            <a:gdLst>
              <a:gd name="connsiteX0" fmla="*/ 0 w 218440"/>
              <a:gd name="connsiteY0" fmla="*/ 2540 h 360680"/>
              <a:gd name="connsiteX1" fmla="*/ 71120 w 218440"/>
              <a:gd name="connsiteY1" fmla="*/ 20320 h 360680"/>
              <a:gd name="connsiteX2" fmla="*/ 142240 w 218440"/>
              <a:gd name="connsiteY2" fmla="*/ 20320 h 360680"/>
              <a:gd name="connsiteX3" fmla="*/ 187960 w 218440"/>
              <a:gd name="connsiteY3" fmla="*/ 15240 h 360680"/>
              <a:gd name="connsiteX4" fmla="*/ 218440 w 218440"/>
              <a:gd name="connsiteY4" fmla="*/ 0 h 360680"/>
              <a:gd name="connsiteX5" fmla="*/ 215900 w 218440"/>
              <a:gd name="connsiteY5" fmla="*/ 347980 h 360680"/>
              <a:gd name="connsiteX6" fmla="*/ 119380 w 218440"/>
              <a:gd name="connsiteY6" fmla="*/ 360680 h 360680"/>
              <a:gd name="connsiteX7" fmla="*/ 35560 w 218440"/>
              <a:gd name="connsiteY7" fmla="*/ 350520 h 360680"/>
              <a:gd name="connsiteX8" fmla="*/ 0 w 218440"/>
              <a:gd name="connsiteY8" fmla="*/ 337820 h 360680"/>
              <a:gd name="connsiteX9" fmla="*/ 0 w 218440"/>
              <a:gd name="connsiteY9" fmla="*/ 254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440" h="360680">
                <a:moveTo>
                  <a:pt x="0" y="2540"/>
                </a:moveTo>
                <a:lnTo>
                  <a:pt x="71120" y="20320"/>
                </a:lnTo>
                <a:lnTo>
                  <a:pt x="142240" y="20320"/>
                </a:lnTo>
                <a:lnTo>
                  <a:pt x="187960" y="15240"/>
                </a:lnTo>
                <a:lnTo>
                  <a:pt x="218440" y="0"/>
                </a:lnTo>
                <a:cubicBezTo>
                  <a:pt x="217593" y="115993"/>
                  <a:pt x="216747" y="231987"/>
                  <a:pt x="215900" y="347980"/>
                </a:cubicBezTo>
                <a:lnTo>
                  <a:pt x="119380" y="360680"/>
                </a:lnTo>
                <a:lnTo>
                  <a:pt x="35560" y="350520"/>
                </a:lnTo>
                <a:lnTo>
                  <a:pt x="0" y="337820"/>
                </a:lnTo>
                <a:lnTo>
                  <a:pt x="0" y="25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310" y="4886990"/>
            <a:ext cx="657799" cy="65779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sp>
        <p:nvSpPr>
          <p:cNvPr id="134" name="Isosceles Triangle 133"/>
          <p:cNvSpPr/>
          <p:nvPr/>
        </p:nvSpPr>
        <p:spPr>
          <a:xfrm rot="5400000">
            <a:off x="1866704" y="5720900"/>
            <a:ext cx="175507" cy="1512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TextBox 300"/>
          <p:cNvSpPr txBox="1"/>
          <p:nvPr/>
        </p:nvSpPr>
        <p:spPr>
          <a:xfrm>
            <a:off x="3514918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119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04A7B50F-26C5-40DD-972C-C0F1C78C8A6C}"/>
              </a:ext>
            </a:extLst>
          </p:cNvPr>
          <p:cNvSpPr txBox="1"/>
          <p:nvPr/>
        </p:nvSpPr>
        <p:spPr>
          <a:xfrm>
            <a:off x="3350994" y="1012126"/>
            <a:ext cx="7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25238820-C35E-40D4-BA32-A1FE89ED03FE}"/>
              </a:ext>
            </a:extLst>
          </p:cNvPr>
          <p:cNvSpPr txBox="1"/>
          <p:nvPr/>
        </p:nvSpPr>
        <p:spPr>
          <a:xfrm>
            <a:off x="3511851" y="3634140"/>
            <a:ext cx="620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06025E-DF3A-4398-8DDD-AFE21E8018A9}"/>
              </a:ext>
            </a:extLst>
          </p:cNvPr>
          <p:cNvGrpSpPr/>
          <p:nvPr/>
        </p:nvGrpSpPr>
        <p:grpSpPr>
          <a:xfrm>
            <a:off x="9440892" y="5428881"/>
            <a:ext cx="2645723" cy="338554"/>
            <a:chOff x="9301993" y="6038483"/>
            <a:chExt cx="2645723" cy="338554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BC9E476-4D95-4A8B-AAD3-CBB3925698BC}"/>
                </a:ext>
              </a:extLst>
            </p:cNvPr>
            <p:cNvSpPr txBox="1"/>
            <p:nvPr/>
          </p:nvSpPr>
          <p:spPr>
            <a:xfrm>
              <a:off x="9301993" y="6038483"/>
              <a:ext cx="1074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12%/16%             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54C3CB6-1BE8-4958-8AA7-E4AD74501AA0}"/>
                </a:ext>
              </a:extLst>
            </p:cNvPr>
            <p:cNvSpPr txBox="1"/>
            <p:nvPr/>
          </p:nvSpPr>
          <p:spPr>
            <a:xfrm>
              <a:off x="10345995" y="6038483"/>
              <a:ext cx="1601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Google Home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5E3912-17D8-4577-879C-B80687A21419}"/>
              </a:ext>
            </a:extLst>
          </p:cNvPr>
          <p:cNvGrpSpPr/>
          <p:nvPr/>
        </p:nvGrpSpPr>
        <p:grpSpPr>
          <a:xfrm>
            <a:off x="9465399" y="5697028"/>
            <a:ext cx="2618472" cy="338554"/>
            <a:chOff x="9326500" y="6306630"/>
            <a:chExt cx="2618472" cy="338554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B55A87C-AD8F-4EB5-85E8-61DEACBEAEFA}"/>
                </a:ext>
              </a:extLst>
            </p:cNvPr>
            <p:cNvSpPr txBox="1"/>
            <p:nvPr/>
          </p:nvSpPr>
          <p:spPr>
            <a:xfrm>
              <a:off x="9326500" y="6306630"/>
              <a:ext cx="1074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4%/6%             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376EB44-AE87-4FAD-A1CD-B71C2EEACCA6}"/>
                </a:ext>
              </a:extLst>
            </p:cNvPr>
            <p:cNvSpPr txBox="1"/>
            <p:nvPr/>
          </p:nvSpPr>
          <p:spPr>
            <a:xfrm>
              <a:off x="10370502" y="6306630"/>
              <a:ext cx="1574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Amazon Echo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0DB2F6-D2AC-43E2-8838-52BDC51D82AE}"/>
              </a:ext>
            </a:extLst>
          </p:cNvPr>
          <p:cNvGrpSpPr/>
          <p:nvPr/>
        </p:nvGrpSpPr>
        <p:grpSpPr>
          <a:xfrm>
            <a:off x="4245215" y="831701"/>
            <a:ext cx="5014907" cy="5914991"/>
            <a:chOff x="4916548" y="831701"/>
            <a:chExt cx="5014907" cy="591499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4B088B4-D56C-4A92-B5C8-E7C640635485}"/>
                </a:ext>
              </a:extLst>
            </p:cNvPr>
            <p:cNvGrpSpPr/>
            <p:nvPr/>
          </p:nvGrpSpPr>
          <p:grpSpPr>
            <a:xfrm>
              <a:off x="4916548" y="1150626"/>
              <a:ext cx="3198830" cy="5281217"/>
              <a:chOff x="4170053" y="3963902"/>
              <a:chExt cx="9829108" cy="2586087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E6D4060-06E0-4A68-8576-4803F5D47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0053" y="3963902"/>
                <a:ext cx="982910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9443AED-BBD4-4563-B9C5-2B439E451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222510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0E448C1-BA02-42C3-97D6-DEF0B9E60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481119"/>
                <a:ext cx="9325873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E089FDE-1FCD-4C37-BFA4-A33AA9C5D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739728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E593780-107F-437B-B172-CE1A13873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4998336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24B7B74-066D-49A6-A638-AC316831F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345" y="5256945"/>
                <a:ext cx="969661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3F1E22E-4535-499B-9BBD-64963B8A8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5515554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8926F46-4526-4D45-A56E-360471CA1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5774162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7B9CEBE-A402-4D26-929C-592A83876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6032771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E9C7A40-C28F-4A90-8A5E-43714FAF2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288" y="6291380"/>
                <a:ext cx="924567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8582776-38F0-49F9-8B2B-E7D7659FC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345" y="6549989"/>
                <a:ext cx="969661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E6703FD-73C8-45FA-A73D-845C7203FE30}"/>
                </a:ext>
              </a:extLst>
            </p:cNvPr>
            <p:cNvGrpSpPr/>
            <p:nvPr/>
          </p:nvGrpSpPr>
          <p:grpSpPr>
            <a:xfrm>
              <a:off x="5173295" y="1137090"/>
              <a:ext cx="4379321" cy="5325807"/>
              <a:chOff x="5453646" y="1401250"/>
              <a:chExt cx="5427661" cy="5325807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4F1F4BD-7880-4E77-B7D7-2C5C3F58149C}"/>
                  </a:ext>
                </a:extLst>
              </p:cNvPr>
              <p:cNvCxnSpPr/>
              <p:nvPr/>
            </p:nvCxnSpPr>
            <p:spPr>
              <a:xfrm rot="5400000">
                <a:off x="28042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1909E58-5525-4C78-A223-66CA19AACEAA}"/>
                  </a:ext>
                </a:extLst>
              </p:cNvPr>
              <p:cNvCxnSpPr/>
              <p:nvPr/>
            </p:nvCxnSpPr>
            <p:spPr>
              <a:xfrm rot="5400000">
                <a:off x="3700797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9005919-56BC-4C08-86D2-CC6742133B29}"/>
                  </a:ext>
                </a:extLst>
              </p:cNvPr>
              <p:cNvCxnSpPr/>
              <p:nvPr/>
            </p:nvCxnSpPr>
            <p:spPr>
              <a:xfrm rot="5400000">
                <a:off x="4608178" y="405538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5E899E0-BAC1-413B-91C8-5116B6C964E3}"/>
                  </a:ext>
                </a:extLst>
              </p:cNvPr>
              <p:cNvCxnSpPr/>
              <p:nvPr/>
            </p:nvCxnSpPr>
            <p:spPr>
              <a:xfrm rot="5400000">
                <a:off x="5513470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BA532BF-E6A2-4A65-BEC6-07F36B4B0DD5}"/>
                  </a:ext>
                </a:extLst>
              </p:cNvPr>
              <p:cNvCxnSpPr/>
              <p:nvPr/>
            </p:nvCxnSpPr>
            <p:spPr>
              <a:xfrm rot="5400000">
                <a:off x="6418302" y="40577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DC51EB-4B23-45A6-8291-24DCB4C51D49}"/>
                  </a:ext>
                </a:extLst>
              </p:cNvPr>
              <p:cNvCxnSpPr/>
              <p:nvPr/>
            </p:nvCxnSpPr>
            <p:spPr>
              <a:xfrm rot="5400000">
                <a:off x="6419627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DA8A2B6-C2DB-4118-B7FA-29A61B686255}"/>
                  </a:ext>
                </a:extLst>
              </p:cNvPr>
              <p:cNvCxnSpPr/>
              <p:nvPr/>
            </p:nvCxnSpPr>
            <p:spPr>
              <a:xfrm rot="5400000">
                <a:off x="7325784" y="4050618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6D4BCAE-CB16-4300-804C-5169CF6D39F5}"/>
                  </a:ext>
                </a:extLst>
              </p:cNvPr>
              <p:cNvCxnSpPr/>
              <p:nvPr/>
            </p:nvCxnSpPr>
            <p:spPr>
              <a:xfrm rot="5400000">
                <a:off x="8231939" y="4077690"/>
                <a:ext cx="5298735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C1B43C-A7A4-4273-86BB-AE2F72DC5820}"/>
                </a:ext>
              </a:extLst>
            </p:cNvPr>
            <p:cNvSpPr txBox="1"/>
            <p:nvPr/>
          </p:nvSpPr>
          <p:spPr>
            <a:xfrm>
              <a:off x="4916548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3A32DBC-C855-4CAB-9A17-44F0DFD1CE61}"/>
                </a:ext>
              </a:extLst>
            </p:cNvPr>
            <p:cNvSpPr txBox="1"/>
            <p:nvPr/>
          </p:nvSpPr>
          <p:spPr>
            <a:xfrm>
              <a:off x="5639249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F9EFE8-F82C-4AD5-9F2F-D2EC4905EF0C}"/>
                </a:ext>
              </a:extLst>
            </p:cNvPr>
            <p:cNvSpPr txBox="1"/>
            <p:nvPr/>
          </p:nvSpPr>
          <p:spPr>
            <a:xfrm>
              <a:off x="6366753" y="646969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2016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8D9C6E2-4AE9-48CA-ABFD-70686057A8EC}"/>
                </a:ext>
              </a:extLst>
            </p:cNvPr>
            <p:cNvSpPr/>
            <p:nvPr/>
          </p:nvSpPr>
          <p:spPr>
            <a:xfrm>
              <a:off x="9168104" y="842346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18-34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A6A333-9475-4CA6-B570-F832A2243043}"/>
                </a:ext>
              </a:extLst>
            </p:cNvPr>
            <p:cNvGrpSpPr/>
            <p:nvPr/>
          </p:nvGrpSpPr>
          <p:grpSpPr>
            <a:xfrm>
              <a:off x="5148264" y="831701"/>
              <a:ext cx="2909959" cy="307777"/>
              <a:chOff x="5148264" y="728669"/>
              <a:chExt cx="2909959" cy="307777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95EF8FA-B12E-405C-8199-988C96C52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264" y="851996"/>
                <a:ext cx="290995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DE3B4D-E674-4BE0-B557-3DBA9B220215}"/>
                  </a:ext>
                </a:extLst>
              </p:cNvPr>
              <p:cNvSpPr/>
              <p:nvPr/>
            </p:nvSpPr>
            <p:spPr>
              <a:xfrm>
                <a:off x="6306527" y="728669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7056263-E8CB-49BC-AA61-2C79FCE97340}"/>
                </a:ext>
              </a:extLst>
            </p:cNvPr>
            <p:cNvSpPr/>
            <p:nvPr/>
          </p:nvSpPr>
          <p:spPr>
            <a:xfrm>
              <a:off x="8564171" y="842346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18+  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AA8551E-D333-40D3-982F-2693D53D9CEB}"/>
                </a:ext>
              </a:extLst>
            </p:cNvPr>
            <p:cNvCxnSpPr/>
            <p:nvPr/>
          </p:nvCxnSpPr>
          <p:spPr>
            <a:xfrm>
              <a:off x="8842882" y="6608193"/>
              <a:ext cx="835203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DEC08AC-1260-4548-9972-CDCCE56AAB0B}"/>
                </a:ext>
              </a:extLst>
            </p:cNvPr>
            <p:cNvSpPr txBox="1"/>
            <p:nvPr/>
          </p:nvSpPr>
          <p:spPr>
            <a:xfrm>
              <a:off x="8995026" y="6469693"/>
              <a:ext cx="5309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25E6204-A35C-44F6-9CCB-5C60075DDC26}"/>
                </a:ext>
              </a:extLst>
            </p:cNvPr>
            <p:cNvSpPr txBox="1"/>
            <p:nvPr/>
          </p:nvSpPr>
          <p:spPr>
            <a:xfrm>
              <a:off x="7096958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8D49D7-4717-4DF4-949B-3871FFAC98B0}"/>
                </a:ext>
              </a:extLst>
            </p:cNvPr>
            <p:cNvSpPr txBox="1"/>
            <p:nvPr/>
          </p:nvSpPr>
          <p:spPr>
            <a:xfrm>
              <a:off x="7853126" y="6469693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2018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C16C9D-C5B2-4787-A634-A9C63ABAEE6F}"/>
              </a:ext>
            </a:extLst>
          </p:cNvPr>
          <p:cNvGrpSpPr/>
          <p:nvPr/>
        </p:nvGrpSpPr>
        <p:grpSpPr>
          <a:xfrm>
            <a:off x="6563487" y="5004943"/>
            <a:ext cx="5494178" cy="1270990"/>
            <a:chOff x="7223241" y="5004943"/>
            <a:chExt cx="5494178" cy="1270990"/>
          </a:xfrm>
        </p:grpSpPr>
        <p:sp>
          <p:nvSpPr>
            <p:cNvPr id="116" name="TextBox 115"/>
            <p:cNvSpPr txBox="1"/>
            <p:nvPr/>
          </p:nvSpPr>
          <p:spPr>
            <a:xfrm>
              <a:off x="9931045" y="5004943"/>
              <a:ext cx="1074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19%/24%             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017915" y="5004943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Smart Speakers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3241" y="6275933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6F96C85-6D33-471B-9B99-F647458FD88E}"/>
                </a:ext>
              </a:extLst>
            </p:cNvPr>
            <p:cNvCxnSpPr/>
            <p:nvPr/>
          </p:nvCxnSpPr>
          <p:spPr>
            <a:xfrm>
              <a:off x="7965949" y="6046365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86CAF3A-01D1-4FD7-A6E3-181271487732}"/>
                </a:ext>
              </a:extLst>
            </p:cNvPr>
            <p:cNvSpPr/>
            <p:nvPr/>
          </p:nvSpPr>
          <p:spPr>
            <a:xfrm>
              <a:off x="9423112" y="5123989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FE0857D-72E6-4407-9FC9-D4D31417E1B9}"/>
                </a:ext>
              </a:extLst>
            </p:cNvPr>
            <p:cNvCxnSpPr/>
            <p:nvPr/>
          </p:nvCxnSpPr>
          <p:spPr>
            <a:xfrm>
              <a:off x="8685509" y="5423262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97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 p14:bounceEnd="36000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0.00417 L 3.54167E-6 0.07477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5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4" grpId="0" animBg="1"/>
        </p:bldLst>
      </p:timing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448560" y="6207760"/>
            <a:ext cx="218440" cy="360680"/>
          </a:xfrm>
          <a:custGeom>
            <a:avLst/>
            <a:gdLst>
              <a:gd name="connsiteX0" fmla="*/ 0 w 218440"/>
              <a:gd name="connsiteY0" fmla="*/ 2540 h 360680"/>
              <a:gd name="connsiteX1" fmla="*/ 71120 w 218440"/>
              <a:gd name="connsiteY1" fmla="*/ 20320 h 360680"/>
              <a:gd name="connsiteX2" fmla="*/ 142240 w 218440"/>
              <a:gd name="connsiteY2" fmla="*/ 20320 h 360680"/>
              <a:gd name="connsiteX3" fmla="*/ 187960 w 218440"/>
              <a:gd name="connsiteY3" fmla="*/ 15240 h 360680"/>
              <a:gd name="connsiteX4" fmla="*/ 218440 w 218440"/>
              <a:gd name="connsiteY4" fmla="*/ 0 h 360680"/>
              <a:gd name="connsiteX5" fmla="*/ 215900 w 218440"/>
              <a:gd name="connsiteY5" fmla="*/ 347980 h 360680"/>
              <a:gd name="connsiteX6" fmla="*/ 119380 w 218440"/>
              <a:gd name="connsiteY6" fmla="*/ 360680 h 360680"/>
              <a:gd name="connsiteX7" fmla="*/ 35560 w 218440"/>
              <a:gd name="connsiteY7" fmla="*/ 350520 h 360680"/>
              <a:gd name="connsiteX8" fmla="*/ 0 w 218440"/>
              <a:gd name="connsiteY8" fmla="*/ 337820 h 360680"/>
              <a:gd name="connsiteX9" fmla="*/ 0 w 218440"/>
              <a:gd name="connsiteY9" fmla="*/ 254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440" h="360680">
                <a:moveTo>
                  <a:pt x="0" y="2540"/>
                </a:moveTo>
                <a:lnTo>
                  <a:pt x="71120" y="20320"/>
                </a:lnTo>
                <a:lnTo>
                  <a:pt x="142240" y="20320"/>
                </a:lnTo>
                <a:lnTo>
                  <a:pt x="187960" y="15240"/>
                </a:lnTo>
                <a:lnTo>
                  <a:pt x="218440" y="0"/>
                </a:lnTo>
                <a:cubicBezTo>
                  <a:pt x="217593" y="115993"/>
                  <a:pt x="216747" y="231987"/>
                  <a:pt x="215900" y="347980"/>
                </a:cubicBezTo>
                <a:lnTo>
                  <a:pt x="119380" y="360680"/>
                </a:lnTo>
                <a:lnTo>
                  <a:pt x="35560" y="350520"/>
                </a:lnTo>
                <a:lnTo>
                  <a:pt x="0" y="337820"/>
                </a:lnTo>
                <a:lnTo>
                  <a:pt x="0" y="25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30y9cdsu7xlg0.cloudfront.net/png/50479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23" y="5544608"/>
            <a:ext cx="576089" cy="5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7780" y="6565198"/>
            <a:ext cx="1555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</a:rPr>
              <a:t>SP = Spring Surveys, MTM</a:t>
            </a:r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310" y="4886990"/>
            <a:ext cx="657799" cy="65779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91" y="4302784"/>
            <a:ext cx="335727" cy="535617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042" y="953692"/>
            <a:ext cx="660424" cy="5660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66" y="1668358"/>
            <a:ext cx="228377" cy="428995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776" y="2211106"/>
            <a:ext cx="370956" cy="475681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23" y="3845005"/>
            <a:ext cx="570911" cy="380608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3514918" y="307608"/>
            <a:ext cx="5133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Internet Accessing Device Usage, amongst Adults</a:t>
            </a:r>
          </a:p>
        </p:txBody>
      </p:sp>
      <p:pic>
        <p:nvPicPr>
          <p:cNvPr id="119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58" y="6063606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2159239" y="2693608"/>
            <a:ext cx="798513" cy="698499"/>
            <a:chOff x="235" y="1881"/>
            <a:chExt cx="503" cy="440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EF9F04-B9F9-4583-BC0D-61AD20634574}"/>
              </a:ext>
            </a:extLst>
          </p:cNvPr>
          <p:cNvGrpSpPr/>
          <p:nvPr/>
        </p:nvGrpSpPr>
        <p:grpSpPr>
          <a:xfrm>
            <a:off x="3470168" y="831701"/>
            <a:ext cx="5789954" cy="5914991"/>
            <a:chOff x="4141501" y="831701"/>
            <a:chExt cx="5789954" cy="591499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492CB01-7C4D-40BB-A020-9F25F6767B41}"/>
                </a:ext>
              </a:extLst>
            </p:cNvPr>
            <p:cNvGrpSpPr/>
            <p:nvPr/>
          </p:nvGrpSpPr>
          <p:grpSpPr>
            <a:xfrm>
              <a:off x="4916548" y="831701"/>
              <a:ext cx="5014907" cy="5914991"/>
              <a:chOff x="4916548" y="831701"/>
              <a:chExt cx="5014907" cy="591499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5A02997-80FB-417E-96C0-13AD7FEC5935}"/>
                  </a:ext>
                </a:extLst>
              </p:cNvPr>
              <p:cNvGrpSpPr/>
              <p:nvPr/>
            </p:nvGrpSpPr>
            <p:grpSpPr>
              <a:xfrm>
                <a:off x="4916548" y="1150626"/>
                <a:ext cx="3198830" cy="5281217"/>
                <a:chOff x="4170053" y="3963902"/>
                <a:chExt cx="9829108" cy="2586087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D2055D2F-1DF1-4956-9B0F-17E7D49608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0053" y="3963902"/>
                  <a:ext cx="9829108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BCAC16DC-26D6-4B96-A78C-6D00AC19F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22251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382225F-3F7F-4570-B236-A0E85E2A0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481119"/>
                  <a:ext cx="9325873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5956BCB7-70DC-4DDB-B980-DFDCF21CC5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739728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38F728C-32AB-46A6-B837-C3249872F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4998336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DACA28D-F408-4E54-B792-1B7B85A48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5256945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D78EB9B-02C6-4A6B-A0BE-C36A2762C7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515554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E288420-007F-40B2-A065-7A1E7C7F89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5774162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B183494-0CA1-4AB9-8956-966778066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032771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AD9176B7-41C5-46E8-9E3F-4FC7F977B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3288" y="6291380"/>
                  <a:ext cx="9245672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57AF975-A00B-4745-B075-99A4C448B2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45" y="6549989"/>
                  <a:ext cx="969661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BA20E39-6E62-4428-B73B-B0CE509E6903}"/>
                  </a:ext>
                </a:extLst>
              </p:cNvPr>
              <p:cNvGrpSpPr/>
              <p:nvPr/>
            </p:nvGrpSpPr>
            <p:grpSpPr>
              <a:xfrm>
                <a:off x="5173295" y="1137090"/>
                <a:ext cx="4379321" cy="5325807"/>
                <a:chOff x="5453646" y="1401250"/>
                <a:chExt cx="5427661" cy="5325807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F6332EEB-DA5F-4645-9B04-CC76327940B3}"/>
                    </a:ext>
                  </a:extLst>
                </p:cNvPr>
                <p:cNvCxnSpPr/>
                <p:nvPr/>
              </p:nvCxnSpPr>
              <p:spPr>
                <a:xfrm rot="5400000">
                  <a:off x="28042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DE90ABB5-CEAE-4870-8ABE-3A21F3473AF7}"/>
                    </a:ext>
                  </a:extLst>
                </p:cNvPr>
                <p:cNvCxnSpPr/>
                <p:nvPr/>
              </p:nvCxnSpPr>
              <p:spPr>
                <a:xfrm rot="5400000">
                  <a:off x="3700797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B269DB49-44E4-4BD9-BD16-489410E8EBF7}"/>
                    </a:ext>
                  </a:extLst>
                </p:cNvPr>
                <p:cNvCxnSpPr/>
                <p:nvPr/>
              </p:nvCxnSpPr>
              <p:spPr>
                <a:xfrm rot="5400000">
                  <a:off x="4608178" y="405538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0C22D7B-E7EE-44DF-BC14-96165C29E8A5}"/>
                    </a:ext>
                  </a:extLst>
                </p:cNvPr>
                <p:cNvCxnSpPr/>
                <p:nvPr/>
              </p:nvCxnSpPr>
              <p:spPr>
                <a:xfrm rot="5400000">
                  <a:off x="5513470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F358738D-C459-4F7E-9A7B-38C120A3714B}"/>
                    </a:ext>
                  </a:extLst>
                </p:cNvPr>
                <p:cNvCxnSpPr/>
                <p:nvPr/>
              </p:nvCxnSpPr>
              <p:spPr>
                <a:xfrm rot="5400000">
                  <a:off x="6418302" y="40577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80BF8A4-BBD6-4C3E-B037-D9167425465E}"/>
                    </a:ext>
                  </a:extLst>
                </p:cNvPr>
                <p:cNvCxnSpPr/>
                <p:nvPr/>
              </p:nvCxnSpPr>
              <p:spPr>
                <a:xfrm rot="5400000">
                  <a:off x="6419627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EF97406E-F8E1-4B82-B57D-9B203B297516}"/>
                    </a:ext>
                  </a:extLst>
                </p:cNvPr>
                <p:cNvCxnSpPr/>
                <p:nvPr/>
              </p:nvCxnSpPr>
              <p:spPr>
                <a:xfrm rot="5400000">
                  <a:off x="7325784" y="4050618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0123811-7BED-43CE-85BA-C2DD553D9791}"/>
                    </a:ext>
                  </a:extLst>
                </p:cNvPr>
                <p:cNvCxnSpPr/>
                <p:nvPr/>
              </p:nvCxnSpPr>
              <p:spPr>
                <a:xfrm rot="5400000">
                  <a:off x="8231939" y="4077690"/>
                  <a:ext cx="5298735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552573D-9149-4D0D-9504-9A71A1F03579}"/>
                  </a:ext>
                </a:extLst>
              </p:cNvPr>
              <p:cNvSpPr txBox="1"/>
              <p:nvPr/>
            </p:nvSpPr>
            <p:spPr>
              <a:xfrm>
                <a:off x="4916548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2014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FC6667-1525-4214-AADD-5651B54D9E46}"/>
                  </a:ext>
                </a:extLst>
              </p:cNvPr>
              <p:cNvSpPr txBox="1"/>
              <p:nvPr/>
            </p:nvSpPr>
            <p:spPr>
              <a:xfrm>
                <a:off x="5639249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2015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545F215-D887-4F6F-BF2A-C856F5665394}"/>
                  </a:ext>
                </a:extLst>
              </p:cNvPr>
              <p:cNvSpPr txBox="1"/>
              <p:nvPr/>
            </p:nvSpPr>
            <p:spPr>
              <a:xfrm>
                <a:off x="6366753" y="6469693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BC974C1-8DBE-4BA0-8B0E-48E2B83A5213}"/>
                  </a:ext>
                </a:extLst>
              </p:cNvPr>
              <p:cNvSpPr/>
              <p:nvPr/>
            </p:nvSpPr>
            <p:spPr>
              <a:xfrm>
                <a:off x="9168104" y="842346"/>
                <a:ext cx="7633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18-34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E527111-AED3-4067-8C0A-36D1E03018DB}"/>
                  </a:ext>
                </a:extLst>
              </p:cNvPr>
              <p:cNvGrpSpPr/>
              <p:nvPr/>
            </p:nvGrpSpPr>
            <p:grpSpPr>
              <a:xfrm>
                <a:off x="5148264" y="831701"/>
                <a:ext cx="2909959" cy="307777"/>
                <a:chOff x="5148264" y="728669"/>
                <a:chExt cx="2909959" cy="307777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13B5DE7-A288-40DC-9C5E-6F77C1964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8264" y="851996"/>
                  <a:ext cx="2909959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8060415C-3F1E-4A93-A51D-D2D592F7709A}"/>
                    </a:ext>
                  </a:extLst>
                </p:cNvPr>
                <p:cNvSpPr/>
                <p:nvPr/>
              </p:nvSpPr>
              <p:spPr>
                <a:xfrm>
                  <a:off x="6306527" y="728669"/>
                  <a:ext cx="59343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18+  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55EA9D9-A58A-4094-BAB5-CCBC14FA4241}"/>
                  </a:ext>
                </a:extLst>
              </p:cNvPr>
              <p:cNvSpPr/>
              <p:nvPr/>
            </p:nvSpPr>
            <p:spPr>
              <a:xfrm>
                <a:off x="8564171" y="842346"/>
                <a:ext cx="5934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18+  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CA79F99-D6D4-4D2B-8AE7-FFDCB85D7CBD}"/>
                  </a:ext>
                </a:extLst>
              </p:cNvPr>
              <p:cNvCxnSpPr/>
              <p:nvPr/>
            </p:nvCxnSpPr>
            <p:spPr>
              <a:xfrm>
                <a:off x="8842882" y="6608193"/>
                <a:ext cx="835203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6278DB8-55FC-4334-9F59-06357C147259}"/>
                  </a:ext>
                </a:extLst>
              </p:cNvPr>
              <p:cNvSpPr txBox="1"/>
              <p:nvPr/>
            </p:nvSpPr>
            <p:spPr>
              <a:xfrm>
                <a:off x="8995026" y="6469693"/>
                <a:ext cx="53091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2019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D781BF3-5DFC-48DE-842D-02E1111785F6}"/>
                  </a:ext>
                </a:extLst>
              </p:cNvPr>
              <p:cNvSpPr txBox="1"/>
              <p:nvPr/>
            </p:nvSpPr>
            <p:spPr>
              <a:xfrm>
                <a:off x="7096958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2017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61BE68-8F32-4471-AE49-49C79571BA6F}"/>
                  </a:ext>
                </a:extLst>
              </p:cNvPr>
              <p:cNvSpPr txBox="1"/>
              <p:nvPr/>
            </p:nvSpPr>
            <p:spPr>
              <a:xfrm>
                <a:off x="7853126" y="6469693"/>
                <a:ext cx="524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entury Gothic" panose="020B0502020202020204" pitchFamily="34" charset="0"/>
                  </a:rPr>
                  <a:t>2018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C2B834F-67E0-4308-B59C-FAF137606398}"/>
                </a:ext>
              </a:extLst>
            </p:cNvPr>
            <p:cNvSpPr txBox="1"/>
            <p:nvPr/>
          </p:nvSpPr>
          <p:spPr>
            <a:xfrm>
              <a:off x="4141501" y="1012126"/>
              <a:ext cx="780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55A3764-B9C8-4BEE-9946-EB327678BE35}"/>
                </a:ext>
              </a:extLst>
            </p:cNvPr>
            <p:cNvSpPr txBox="1"/>
            <p:nvPr/>
          </p:nvSpPr>
          <p:spPr>
            <a:xfrm>
              <a:off x="4302358" y="3634140"/>
              <a:ext cx="620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709516-D3A3-461C-9C6A-B5FEAE6491A0}"/>
              </a:ext>
            </a:extLst>
          </p:cNvPr>
          <p:cNvGrpSpPr/>
          <p:nvPr/>
        </p:nvGrpSpPr>
        <p:grpSpPr>
          <a:xfrm>
            <a:off x="4357035" y="1491663"/>
            <a:ext cx="7465450" cy="354428"/>
            <a:chOff x="5536364" y="1491663"/>
            <a:chExt cx="7465450" cy="35442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048277C-6904-453B-8BE7-7F90E2B4E3DF}"/>
                </a:ext>
              </a:extLst>
            </p:cNvPr>
            <p:cNvGrpSpPr/>
            <p:nvPr/>
          </p:nvGrpSpPr>
          <p:grpSpPr>
            <a:xfrm>
              <a:off x="5536364" y="1491663"/>
              <a:ext cx="7465450" cy="354428"/>
              <a:chOff x="5140124" y="1755823"/>
              <a:chExt cx="7465450" cy="35442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1A36C1B-CBB0-423B-8238-0D084653D03B}"/>
                  </a:ext>
                </a:extLst>
              </p:cNvPr>
              <p:cNvCxnSpPr/>
              <p:nvPr/>
            </p:nvCxnSpPr>
            <p:spPr>
              <a:xfrm>
                <a:off x="5140124" y="1987309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28B24A1-5C46-4BEE-98D4-54D852BC559F}"/>
                  </a:ext>
                </a:extLst>
              </p:cNvPr>
              <p:cNvCxnSpPr/>
              <p:nvPr/>
            </p:nvCxnSpPr>
            <p:spPr>
              <a:xfrm>
                <a:off x="5872979" y="1952584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7CC75E6-1494-4B7D-81FB-CCEE0DC549A7}"/>
                  </a:ext>
                </a:extLst>
              </p:cNvPr>
              <p:cNvSpPr txBox="1"/>
              <p:nvPr/>
            </p:nvSpPr>
            <p:spPr>
              <a:xfrm>
                <a:off x="10099680" y="1771697"/>
                <a:ext cx="1047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CF731F"/>
                    </a:solidFill>
                    <a:latin typeface="Century Gothic" panose="020B0502020202020204" pitchFamily="34" charset="0"/>
                  </a:rPr>
                  <a:t>89%/93%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B0CE7-6BFB-458E-B29A-CD6ADC41CE3C}"/>
                  </a:ext>
                </a:extLst>
              </p:cNvPr>
              <p:cNvSpPr txBox="1"/>
              <p:nvPr/>
            </p:nvSpPr>
            <p:spPr>
              <a:xfrm>
                <a:off x="11146520" y="1755823"/>
                <a:ext cx="14590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CF731F"/>
                    </a:solidFill>
                    <a:latin typeface="Century Gothic" panose="020B0502020202020204" pitchFamily="34" charset="0"/>
                  </a:rPr>
                  <a:t>Desk/Laptop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E04E347-AE41-4EC8-B6FB-C67D4BE144BA}"/>
                  </a:ext>
                </a:extLst>
              </p:cNvPr>
              <p:cNvCxnSpPr/>
              <p:nvPr/>
            </p:nvCxnSpPr>
            <p:spPr>
              <a:xfrm>
                <a:off x="6612882" y="1992457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26B562E-FDC9-4A67-B6D8-C4CCCD945C6B}"/>
                  </a:ext>
                </a:extLst>
              </p:cNvPr>
              <p:cNvCxnSpPr/>
              <p:nvPr/>
            </p:nvCxnSpPr>
            <p:spPr>
              <a:xfrm>
                <a:off x="7336782" y="1941657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097B08-207A-4A79-A1D4-DD5B643BEA3D}"/>
                  </a:ext>
                </a:extLst>
              </p:cNvPr>
              <p:cNvCxnSpPr/>
              <p:nvPr/>
            </p:nvCxnSpPr>
            <p:spPr>
              <a:xfrm>
                <a:off x="8091065" y="1964999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5180F91-56C2-4792-9AA6-4A3388121828}"/>
                  </a:ext>
                </a:extLst>
              </p:cNvPr>
              <p:cNvCxnSpPr/>
              <p:nvPr/>
            </p:nvCxnSpPr>
            <p:spPr>
              <a:xfrm>
                <a:off x="8805679" y="1952584"/>
                <a:ext cx="247093" cy="0"/>
              </a:xfrm>
              <a:prstGeom prst="line">
                <a:avLst/>
              </a:prstGeom>
              <a:ln w="76200">
                <a:solidFill>
                  <a:srgbClr val="E28D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6B784A5-1009-493F-BD43-1D3355AD1F13}"/>
                </a:ext>
              </a:extLst>
            </p:cNvPr>
            <p:cNvSpPr/>
            <p:nvPr/>
          </p:nvSpPr>
          <p:spPr>
            <a:xfrm>
              <a:off x="9950313" y="1516274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28D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92BAF9-12F5-4BC7-84F8-382029429F87}"/>
              </a:ext>
            </a:extLst>
          </p:cNvPr>
          <p:cNvGrpSpPr/>
          <p:nvPr/>
        </p:nvGrpSpPr>
        <p:grpSpPr>
          <a:xfrm>
            <a:off x="4363913" y="1399182"/>
            <a:ext cx="7569550" cy="1784153"/>
            <a:chOff x="5035244" y="1399182"/>
            <a:chExt cx="7569550" cy="178415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03970E4-9287-45CE-97DA-3BA720CCE057}"/>
                </a:ext>
              </a:extLst>
            </p:cNvPr>
            <p:cNvGrpSpPr/>
            <p:nvPr/>
          </p:nvGrpSpPr>
          <p:grpSpPr>
            <a:xfrm>
              <a:off x="5035244" y="1722965"/>
              <a:ext cx="7569550" cy="1460370"/>
              <a:chOff x="4639004" y="1987125"/>
              <a:chExt cx="7569550" cy="146037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C348A30-1D1F-49B4-AE10-AE61B72EE626}"/>
                  </a:ext>
                </a:extLst>
              </p:cNvPr>
              <p:cNvCxnSpPr/>
              <p:nvPr/>
            </p:nvCxnSpPr>
            <p:spPr>
              <a:xfrm>
                <a:off x="4639004" y="3447495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3404E68-31ED-427B-AD04-71012CF82BF9}"/>
                  </a:ext>
                </a:extLst>
              </p:cNvPr>
              <p:cNvCxnSpPr/>
              <p:nvPr/>
            </p:nvCxnSpPr>
            <p:spPr>
              <a:xfrm>
                <a:off x="5376978" y="2994104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7A7357B-B67E-4017-AEFF-63D744D071A4}"/>
                  </a:ext>
                </a:extLst>
              </p:cNvPr>
              <p:cNvSpPr txBox="1"/>
              <p:nvPr/>
            </p:nvSpPr>
            <p:spPr>
              <a:xfrm>
                <a:off x="9610621" y="1987125"/>
                <a:ext cx="1047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rgbClr val="72891F"/>
                    </a:solidFill>
                    <a:latin typeface="Century Gothic" panose="020B0502020202020204" pitchFamily="34" charset="0"/>
                  </a:rPr>
                  <a:t>84%/95%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5E1D008-CFDA-4C43-80B5-FBCE4E438B6B}"/>
                  </a:ext>
                </a:extLst>
              </p:cNvPr>
              <p:cNvSpPr txBox="1"/>
              <p:nvPr/>
            </p:nvSpPr>
            <p:spPr>
              <a:xfrm>
                <a:off x="10762324" y="1987581"/>
                <a:ext cx="1446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A632B"/>
                    </a:solidFill>
                    <a:latin typeface="Century Gothic" panose="020B0502020202020204" pitchFamily="34" charset="0"/>
                  </a:rPr>
                  <a:t>Smart Phone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7859668-B387-4543-8ECF-6AE2FFC17D12}"/>
                  </a:ext>
                </a:extLst>
              </p:cNvPr>
              <p:cNvCxnSpPr/>
              <p:nvPr/>
            </p:nvCxnSpPr>
            <p:spPr>
              <a:xfrm>
                <a:off x="6097901" y="2716470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00E68B0-9A72-414C-AF55-1A1182709E50}"/>
                  </a:ext>
                </a:extLst>
              </p:cNvPr>
              <p:cNvCxnSpPr/>
              <p:nvPr/>
            </p:nvCxnSpPr>
            <p:spPr>
              <a:xfrm>
                <a:off x="6828151" y="2516445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E56001C-ADD8-4E3F-BC2D-3BFE96A051DC}"/>
                  </a:ext>
                </a:extLst>
              </p:cNvPr>
              <p:cNvCxnSpPr/>
              <p:nvPr/>
            </p:nvCxnSpPr>
            <p:spPr>
              <a:xfrm>
                <a:off x="7559671" y="2384365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F82F564-E4C4-49DE-843E-9DBC0C8CB293}"/>
                  </a:ext>
                </a:extLst>
              </p:cNvPr>
              <p:cNvCxnSpPr/>
              <p:nvPr/>
            </p:nvCxnSpPr>
            <p:spPr>
              <a:xfrm>
                <a:off x="8302381" y="2189523"/>
                <a:ext cx="247093" cy="0"/>
              </a:xfrm>
              <a:prstGeom prst="line">
                <a:avLst/>
              </a:prstGeom>
              <a:ln w="76200">
                <a:solidFill>
                  <a:srgbClr val="7289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62CAC6D-672A-4C16-9C32-D2954F2E3DAC}"/>
                </a:ext>
              </a:extLst>
            </p:cNvPr>
            <p:cNvSpPr/>
            <p:nvPr/>
          </p:nvSpPr>
          <p:spPr>
            <a:xfrm>
              <a:off x="9435741" y="1399182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28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C0C8B00-980A-4430-8762-7935ADABAB1A}"/>
              </a:ext>
            </a:extLst>
          </p:cNvPr>
          <p:cNvGrpSpPr/>
          <p:nvPr/>
        </p:nvGrpSpPr>
        <p:grpSpPr>
          <a:xfrm>
            <a:off x="4375632" y="3251304"/>
            <a:ext cx="6820542" cy="995803"/>
            <a:chOff x="4662299" y="3515464"/>
            <a:chExt cx="6820542" cy="99580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9B6AC1A-B07F-452C-AEDB-4EF60A4C72BB}"/>
                </a:ext>
              </a:extLst>
            </p:cNvPr>
            <p:cNvSpPr/>
            <p:nvPr/>
          </p:nvSpPr>
          <p:spPr>
            <a:xfrm>
              <a:off x="4662299" y="4446830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19E86C7-8980-4276-8AC9-D375D2C808D3}"/>
                </a:ext>
              </a:extLst>
            </p:cNvPr>
            <p:cNvSpPr/>
            <p:nvPr/>
          </p:nvSpPr>
          <p:spPr>
            <a:xfrm>
              <a:off x="5385499" y="399701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AA0DE56-86B0-4511-A886-7E46AB8E48A8}"/>
                </a:ext>
              </a:extLst>
            </p:cNvPr>
            <p:cNvSpPr txBox="1"/>
            <p:nvPr/>
          </p:nvSpPr>
          <p:spPr>
            <a:xfrm>
              <a:off x="10687430" y="3515464"/>
              <a:ext cx="795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Tablet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50008E3-2578-4AA8-89AD-873A6CA1F0AA}"/>
                </a:ext>
              </a:extLst>
            </p:cNvPr>
            <p:cNvSpPr txBox="1"/>
            <p:nvPr/>
          </p:nvSpPr>
          <p:spPr>
            <a:xfrm>
              <a:off x="9610436" y="3515464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57%/48%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35F7DEC-0C1A-4240-A269-1BDB42D793E9}"/>
                </a:ext>
              </a:extLst>
            </p:cNvPr>
            <p:cNvSpPr/>
            <p:nvPr/>
          </p:nvSpPr>
          <p:spPr>
            <a:xfrm>
              <a:off x="6118447" y="3833863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F951CBD-EF60-4E50-BE71-D181DB93EF10}"/>
                </a:ext>
              </a:extLst>
            </p:cNvPr>
            <p:cNvSpPr/>
            <p:nvPr/>
          </p:nvSpPr>
          <p:spPr>
            <a:xfrm>
              <a:off x="6843208" y="373705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2A91ED1-1EC2-41E9-A9C8-78F0379615D5}"/>
                </a:ext>
              </a:extLst>
            </p:cNvPr>
            <p:cNvSpPr/>
            <p:nvPr/>
          </p:nvSpPr>
          <p:spPr>
            <a:xfrm>
              <a:off x="9057992" y="4092251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B6F76D1-C703-41F4-BCAB-8A24C97BB13C}"/>
                </a:ext>
              </a:extLst>
            </p:cNvPr>
            <p:cNvSpPr/>
            <p:nvPr/>
          </p:nvSpPr>
          <p:spPr>
            <a:xfrm>
              <a:off x="7574728" y="3635459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5EE070E-F091-4636-826D-E21404CF6484}"/>
                </a:ext>
              </a:extLst>
            </p:cNvPr>
            <p:cNvSpPr/>
            <p:nvPr/>
          </p:nvSpPr>
          <p:spPr>
            <a:xfrm>
              <a:off x="8329015" y="3625811"/>
              <a:ext cx="234115" cy="64437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CF7DF2D-52A1-40D4-B552-0F0413138889}"/>
              </a:ext>
            </a:extLst>
          </p:cNvPr>
          <p:cNvGrpSpPr/>
          <p:nvPr/>
        </p:nvGrpSpPr>
        <p:grpSpPr>
          <a:xfrm>
            <a:off x="4384627" y="3402747"/>
            <a:ext cx="7211250" cy="1540198"/>
            <a:chOff x="4636569" y="3666907"/>
            <a:chExt cx="7211250" cy="154019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F5D3221-3F45-49E2-A52A-D7552FC0532B}"/>
                </a:ext>
              </a:extLst>
            </p:cNvPr>
            <p:cNvCxnSpPr/>
            <p:nvPr/>
          </p:nvCxnSpPr>
          <p:spPr>
            <a:xfrm>
              <a:off x="4636569" y="5207105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582EE27-A2C8-4EAC-9023-A1AE287D3820}"/>
                </a:ext>
              </a:extLst>
            </p:cNvPr>
            <p:cNvCxnSpPr/>
            <p:nvPr/>
          </p:nvCxnSpPr>
          <p:spPr>
            <a:xfrm>
              <a:off x="5370694" y="4813476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8E552A7-6341-4070-AE96-9493165FEB08}"/>
                </a:ext>
              </a:extLst>
            </p:cNvPr>
            <p:cNvSpPr txBox="1"/>
            <p:nvPr/>
          </p:nvSpPr>
          <p:spPr>
            <a:xfrm>
              <a:off x="9574250" y="3674069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56%/56%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A4F1E6-93D9-46C5-B5A2-887CF749BB1C}"/>
                </a:ext>
              </a:extLst>
            </p:cNvPr>
            <p:cNvSpPr txBox="1"/>
            <p:nvPr/>
          </p:nvSpPr>
          <p:spPr>
            <a:xfrm>
              <a:off x="10722190" y="3666907"/>
              <a:ext cx="11256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Smart TV*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6F14EE2-27F5-4071-9AE7-A98DBA3902D6}"/>
                </a:ext>
              </a:extLst>
            </p:cNvPr>
            <p:cNvCxnSpPr/>
            <p:nvPr/>
          </p:nvCxnSpPr>
          <p:spPr>
            <a:xfrm>
              <a:off x="6113256" y="456871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FABFC58-FE96-4D71-B0F1-99DB1E1C587F}"/>
                </a:ext>
              </a:extLst>
            </p:cNvPr>
            <p:cNvSpPr/>
            <p:nvPr/>
          </p:nvSpPr>
          <p:spPr>
            <a:xfrm>
              <a:off x="9020039" y="3716661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9043D2-F5A1-442B-BB1A-6B9FF809F046}"/>
                </a:ext>
              </a:extLst>
            </p:cNvPr>
            <p:cNvCxnSpPr/>
            <p:nvPr/>
          </p:nvCxnSpPr>
          <p:spPr>
            <a:xfrm>
              <a:off x="6824457" y="432487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C18AD16-A4AD-44D6-96C4-CA8970D64D15}"/>
                </a:ext>
              </a:extLst>
            </p:cNvPr>
            <p:cNvCxnSpPr/>
            <p:nvPr/>
          </p:nvCxnSpPr>
          <p:spPr>
            <a:xfrm>
              <a:off x="7576297" y="4051972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9DF0B1A-FEEB-4D15-AF68-88E42006883E}"/>
                </a:ext>
              </a:extLst>
            </p:cNvPr>
            <p:cNvCxnSpPr/>
            <p:nvPr/>
          </p:nvCxnSpPr>
          <p:spPr>
            <a:xfrm>
              <a:off x="8272709" y="3741387"/>
              <a:ext cx="24709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931410C-623D-478F-A4B2-7EC97EA55020}"/>
              </a:ext>
            </a:extLst>
          </p:cNvPr>
          <p:cNvGrpSpPr/>
          <p:nvPr/>
        </p:nvGrpSpPr>
        <p:grpSpPr>
          <a:xfrm>
            <a:off x="4359398" y="2670570"/>
            <a:ext cx="7737584" cy="1356409"/>
            <a:chOff x="4657637" y="2934730"/>
            <a:chExt cx="7737584" cy="1356409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09FCEF4-1641-47F3-B349-0FBC6969F29C}"/>
                </a:ext>
              </a:extLst>
            </p:cNvPr>
            <p:cNvCxnSpPr/>
            <p:nvPr/>
          </p:nvCxnSpPr>
          <p:spPr>
            <a:xfrm>
              <a:off x="4657637" y="4261593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62476DC-3367-4CD2-B08E-D2FD36773098}"/>
                </a:ext>
              </a:extLst>
            </p:cNvPr>
            <p:cNvCxnSpPr/>
            <p:nvPr/>
          </p:nvCxnSpPr>
          <p:spPr>
            <a:xfrm>
              <a:off x="5367558" y="4234960"/>
              <a:ext cx="2470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3DF4B03-013B-40EF-90E6-7BFE00F12B44}"/>
                </a:ext>
              </a:extLst>
            </p:cNvPr>
            <p:cNvSpPr txBox="1"/>
            <p:nvPr/>
          </p:nvSpPr>
          <p:spPr>
            <a:xfrm>
              <a:off x="10607552" y="3952585"/>
              <a:ext cx="1787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Game Console*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F3D9C2F-2536-4416-81DA-BDB3A08B7F89}"/>
                </a:ext>
              </a:extLst>
            </p:cNvPr>
            <p:cNvSpPr txBox="1"/>
            <p:nvPr/>
          </p:nvSpPr>
          <p:spPr>
            <a:xfrm>
              <a:off x="9639090" y="3952585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50%/71%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489E32F-109F-4CF0-A787-E0E9FF4B4B64}"/>
                </a:ext>
              </a:extLst>
            </p:cNvPr>
            <p:cNvGrpSpPr/>
            <p:nvPr/>
          </p:nvGrpSpPr>
          <p:grpSpPr>
            <a:xfrm>
              <a:off x="6111778" y="2934730"/>
              <a:ext cx="3192519" cy="1213870"/>
              <a:chOff x="5451378" y="3036330"/>
              <a:chExt cx="3192519" cy="1213870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155BAFA-B1F7-43C6-A7C7-0EE7223E5092}"/>
                  </a:ext>
                </a:extLst>
              </p:cNvPr>
              <p:cNvCxnSpPr/>
              <p:nvPr/>
            </p:nvCxnSpPr>
            <p:spPr>
              <a:xfrm>
                <a:off x="5451378" y="4234960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AD08257-AB7A-4B97-AFD8-418C41CB8952}"/>
                  </a:ext>
                </a:extLst>
              </p:cNvPr>
              <p:cNvCxnSpPr/>
              <p:nvPr/>
            </p:nvCxnSpPr>
            <p:spPr>
              <a:xfrm>
                <a:off x="6177818" y="4250200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E665D8F-BB11-4E7D-AB40-C3AE16E6116B}"/>
                  </a:ext>
                </a:extLst>
              </p:cNvPr>
              <p:cNvSpPr/>
              <p:nvPr/>
            </p:nvSpPr>
            <p:spPr>
              <a:xfrm>
                <a:off x="8409782" y="3036330"/>
                <a:ext cx="234115" cy="644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94EE2C9-1A41-46D9-9D98-EDF84651C975}"/>
                  </a:ext>
                </a:extLst>
              </p:cNvPr>
              <p:cNvCxnSpPr/>
              <p:nvPr/>
            </p:nvCxnSpPr>
            <p:spPr>
              <a:xfrm>
                <a:off x="6899178" y="4148600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F7D7F27-859D-4372-B142-A5CA12A271DB}"/>
                  </a:ext>
                </a:extLst>
              </p:cNvPr>
              <p:cNvCxnSpPr/>
              <p:nvPr/>
            </p:nvCxnSpPr>
            <p:spPr>
              <a:xfrm>
                <a:off x="7665036" y="4150527"/>
                <a:ext cx="247093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7E7A246-6AE5-48BC-BB00-12F8847C3768}"/>
              </a:ext>
            </a:extLst>
          </p:cNvPr>
          <p:cNvGrpSpPr/>
          <p:nvPr/>
        </p:nvGrpSpPr>
        <p:grpSpPr>
          <a:xfrm>
            <a:off x="5825129" y="4701006"/>
            <a:ext cx="5921522" cy="961609"/>
            <a:chOff x="6719982" y="4965166"/>
            <a:chExt cx="5921522" cy="961609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A538BF8-B322-4891-8560-4636A414F902}"/>
                </a:ext>
              </a:extLst>
            </p:cNvPr>
            <p:cNvCxnSpPr/>
            <p:nvPr/>
          </p:nvCxnSpPr>
          <p:spPr>
            <a:xfrm>
              <a:off x="6719982" y="5926775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3D390A1-787F-4473-9E62-43BAA866993F}"/>
                </a:ext>
              </a:extLst>
            </p:cNvPr>
            <p:cNvSpPr txBox="1"/>
            <p:nvPr/>
          </p:nvSpPr>
          <p:spPr>
            <a:xfrm>
              <a:off x="10216874" y="4965166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25%/30%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178129B-E4CD-418F-8388-5713B7F1B11C}"/>
                </a:ext>
              </a:extLst>
            </p:cNvPr>
            <p:cNvSpPr txBox="1"/>
            <p:nvPr/>
          </p:nvSpPr>
          <p:spPr>
            <a:xfrm>
              <a:off x="11395650" y="4965624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9C6708"/>
                  </a:solidFill>
                  <a:latin typeface="Century Gothic" panose="020B0502020202020204" pitchFamily="34" charset="0"/>
                </a:rPr>
                <a:t>Wearables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8505EAC-619C-4D82-BC28-A6709D5355B5}"/>
                </a:ext>
              </a:extLst>
            </p:cNvPr>
            <p:cNvSpPr/>
            <p:nvPr/>
          </p:nvSpPr>
          <p:spPr>
            <a:xfrm>
              <a:off x="9658588" y="5094938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C6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B3AD26C-96FC-47BE-9533-840264FEF7DB}"/>
                </a:ext>
              </a:extLst>
            </p:cNvPr>
            <p:cNvCxnSpPr/>
            <p:nvPr/>
          </p:nvCxnSpPr>
          <p:spPr>
            <a:xfrm>
              <a:off x="7462688" y="5640284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62C36F9-3040-450F-8647-559BBDAD93AF}"/>
                </a:ext>
              </a:extLst>
            </p:cNvPr>
            <p:cNvCxnSpPr/>
            <p:nvPr/>
          </p:nvCxnSpPr>
          <p:spPr>
            <a:xfrm>
              <a:off x="8184048" y="5335484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E72D22C-36E1-47A3-AB7E-87D9A002A975}"/>
                </a:ext>
              </a:extLst>
            </p:cNvPr>
            <p:cNvCxnSpPr/>
            <p:nvPr/>
          </p:nvCxnSpPr>
          <p:spPr>
            <a:xfrm>
              <a:off x="8915181" y="5337411"/>
              <a:ext cx="247093" cy="0"/>
            </a:xfrm>
            <a:prstGeom prst="line">
              <a:avLst/>
            </a:prstGeom>
            <a:ln w="76200">
              <a:solidFill>
                <a:srgbClr val="9C6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DDBD961-5EAA-4341-BEAB-A0A6063A938C}"/>
              </a:ext>
            </a:extLst>
          </p:cNvPr>
          <p:cNvGrpSpPr/>
          <p:nvPr/>
        </p:nvGrpSpPr>
        <p:grpSpPr>
          <a:xfrm>
            <a:off x="4377714" y="5834268"/>
            <a:ext cx="7820599" cy="523591"/>
            <a:chOff x="5242083" y="6098428"/>
            <a:chExt cx="7820599" cy="523591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BC79BFE-2A11-41D6-B9DC-49329CD3D9C4}"/>
                </a:ext>
              </a:extLst>
            </p:cNvPr>
            <p:cNvCxnSpPr/>
            <p:nvPr/>
          </p:nvCxnSpPr>
          <p:spPr>
            <a:xfrm>
              <a:off x="5966959" y="6560275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F8C17F2-B9A0-4472-BF8A-ED4513913FBF}"/>
                </a:ext>
              </a:extLst>
            </p:cNvPr>
            <p:cNvSpPr txBox="1"/>
            <p:nvPr/>
          </p:nvSpPr>
          <p:spPr>
            <a:xfrm>
              <a:off x="10185103" y="6098428"/>
              <a:ext cx="819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9%/9%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AEA96C8-FEB7-467B-B6D7-81599F3D3E10}"/>
                </a:ext>
              </a:extLst>
            </p:cNvPr>
            <p:cNvSpPr txBox="1"/>
            <p:nvPr/>
          </p:nvSpPr>
          <p:spPr>
            <a:xfrm>
              <a:off x="11103491" y="6098886"/>
              <a:ext cx="1959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D8BB7"/>
                  </a:solidFill>
                  <a:latin typeface="Century Gothic" panose="020B0502020202020204" pitchFamily="34" charset="0"/>
                </a:rPr>
                <a:t>Car Connectivity*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155E9E7-6402-4B72-A166-9D19CDADA055}"/>
                </a:ext>
              </a:extLst>
            </p:cNvPr>
            <p:cNvCxnSpPr/>
            <p:nvPr/>
          </p:nvCxnSpPr>
          <p:spPr>
            <a:xfrm>
              <a:off x="5242083" y="6622019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2542ED9-3A34-4102-AA25-0BB991E688F5}"/>
                </a:ext>
              </a:extLst>
            </p:cNvPr>
            <p:cNvCxnSpPr/>
            <p:nvPr/>
          </p:nvCxnSpPr>
          <p:spPr>
            <a:xfrm>
              <a:off x="6692808" y="6481341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E48325C-0DFA-4E89-9FA3-F926388488DC}"/>
                </a:ext>
              </a:extLst>
            </p:cNvPr>
            <p:cNvCxnSpPr/>
            <p:nvPr/>
          </p:nvCxnSpPr>
          <p:spPr>
            <a:xfrm>
              <a:off x="7429408" y="6259087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0F84E3F-44AE-4FD3-A12C-69C8C2017DA3}"/>
                </a:ext>
              </a:extLst>
            </p:cNvPr>
            <p:cNvSpPr/>
            <p:nvPr/>
          </p:nvSpPr>
          <p:spPr>
            <a:xfrm>
              <a:off x="9627728" y="6175348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D8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A7A9DE0-5D50-4924-B4E6-5F10B06CC6BB}"/>
                </a:ext>
              </a:extLst>
            </p:cNvPr>
            <p:cNvCxnSpPr/>
            <p:nvPr/>
          </p:nvCxnSpPr>
          <p:spPr>
            <a:xfrm>
              <a:off x="8160543" y="6261014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E8943DB-DC85-4D1A-BA29-EE10A962509B}"/>
                </a:ext>
              </a:extLst>
            </p:cNvPr>
            <p:cNvCxnSpPr/>
            <p:nvPr/>
          </p:nvCxnSpPr>
          <p:spPr>
            <a:xfrm>
              <a:off x="8880103" y="6205069"/>
              <a:ext cx="247093" cy="0"/>
            </a:xfrm>
            <a:prstGeom prst="line">
              <a:avLst/>
            </a:prstGeom>
            <a:ln w="76200">
              <a:solidFill>
                <a:srgbClr val="3D8B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349357F-A9A6-4605-9B4D-C8B0E8D0729C}"/>
              </a:ext>
            </a:extLst>
          </p:cNvPr>
          <p:cNvGrpSpPr/>
          <p:nvPr/>
        </p:nvGrpSpPr>
        <p:grpSpPr>
          <a:xfrm>
            <a:off x="6563487" y="5004943"/>
            <a:ext cx="5494178" cy="1270990"/>
            <a:chOff x="7223241" y="5004943"/>
            <a:chExt cx="5494178" cy="1270990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5394D73-EEE5-49A7-B333-F26BB923FA5A}"/>
                </a:ext>
              </a:extLst>
            </p:cNvPr>
            <p:cNvSpPr txBox="1"/>
            <p:nvPr/>
          </p:nvSpPr>
          <p:spPr>
            <a:xfrm>
              <a:off x="9931045" y="5004943"/>
              <a:ext cx="1074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19%/24%             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89A339E-81FB-4B4A-9676-C876001BCD47}"/>
                </a:ext>
              </a:extLst>
            </p:cNvPr>
            <p:cNvSpPr txBox="1"/>
            <p:nvPr/>
          </p:nvSpPr>
          <p:spPr>
            <a:xfrm>
              <a:off x="11017915" y="5004943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Smart Speakers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18735E7-F480-4730-82F3-AA283445E42B}"/>
                </a:ext>
              </a:extLst>
            </p:cNvPr>
            <p:cNvCxnSpPr/>
            <p:nvPr/>
          </p:nvCxnSpPr>
          <p:spPr>
            <a:xfrm>
              <a:off x="7223241" y="6275933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96A91E20-E309-4BAA-BE24-46EFB24F3282}"/>
                </a:ext>
              </a:extLst>
            </p:cNvPr>
            <p:cNvCxnSpPr/>
            <p:nvPr/>
          </p:nvCxnSpPr>
          <p:spPr>
            <a:xfrm>
              <a:off x="7965949" y="6046365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C167228-155A-4AB2-98A0-B3E96503F8B4}"/>
                </a:ext>
              </a:extLst>
            </p:cNvPr>
            <p:cNvSpPr/>
            <p:nvPr/>
          </p:nvSpPr>
          <p:spPr>
            <a:xfrm>
              <a:off x="9423112" y="5123989"/>
              <a:ext cx="234115" cy="64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00029C2-1C73-4907-AFB4-7C10AA777946}"/>
                </a:ext>
              </a:extLst>
            </p:cNvPr>
            <p:cNvCxnSpPr/>
            <p:nvPr/>
          </p:nvCxnSpPr>
          <p:spPr>
            <a:xfrm>
              <a:off x="8685509" y="5423262"/>
              <a:ext cx="247093" cy="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4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2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2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7" dur="2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8" dur="2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2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1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2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5" dur="2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6" dur="2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887165" y="2092736"/>
            <a:ext cx="2676564" cy="15514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87165" y="3739777"/>
            <a:ext cx="2676564" cy="15514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10345" y="3739777"/>
            <a:ext cx="2676564" cy="1551460"/>
          </a:xfrm>
          <a:prstGeom prst="rect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10345" y="2092736"/>
            <a:ext cx="2676564" cy="1551460"/>
          </a:xfrm>
          <a:prstGeom prst="rect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616151" y="304800"/>
            <a:ext cx="681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 Penetration and Potential</a:t>
            </a:r>
          </a:p>
        </p:txBody>
      </p:sp>
      <p:pic>
        <p:nvPicPr>
          <p:cNvPr id="190" name="Picture 18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7120" y="4218185"/>
            <a:ext cx="331197" cy="528390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7710" y="4129557"/>
            <a:ext cx="653914" cy="653914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547" y="2465874"/>
            <a:ext cx="660424" cy="566078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3099" y="3130569"/>
            <a:ext cx="570911" cy="380608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719" y="2504215"/>
            <a:ext cx="228377" cy="42899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973" y="3090936"/>
            <a:ext cx="370956" cy="4756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94924" y="2092736"/>
            <a:ext cx="1265090" cy="3065894"/>
            <a:chOff x="1357115" y="2092736"/>
            <a:chExt cx="1265090" cy="3065894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2014405" y="2545170"/>
              <a:ext cx="0" cy="227301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620006" y="2092736"/>
              <a:ext cx="7393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DEEP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7115" y="4789298"/>
              <a:ext cx="12650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SHALLOW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42204" y="1472276"/>
            <a:ext cx="5587031" cy="369332"/>
            <a:chOff x="3382192" y="6113340"/>
            <a:chExt cx="5587031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92062" y="6298006"/>
              <a:ext cx="4061338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215492" y="6113340"/>
              <a:ext cx="753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HIGH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82192" y="6113340"/>
              <a:ext cx="7136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LOW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37728" y="3417092"/>
            <a:ext cx="16289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Penetration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4450" y="1426110"/>
            <a:ext cx="22765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Growth Potential</a:t>
            </a:r>
          </a:p>
        </p:txBody>
      </p:sp>
      <p:pic>
        <p:nvPicPr>
          <p:cNvPr id="30" name="Picture 2" descr="https://d30y9cdsu7xlg0.cloudfront.net/png/967561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32" y="4225413"/>
            <a:ext cx="521161" cy="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649370" y="2519216"/>
            <a:ext cx="798513" cy="698499"/>
            <a:chOff x="235" y="1881"/>
            <a:chExt cx="503" cy="440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5" y="1881"/>
              <a:ext cx="5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881"/>
              <a:ext cx="50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372" y="1982"/>
              <a:ext cx="2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STV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9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0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4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096368" y="579835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50" y="2705725"/>
            <a:ext cx="4197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Similar to total adults.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“Smart” is still growing.</a:t>
            </a:r>
          </a:p>
        </p:txBody>
      </p:sp>
    </p:spTree>
    <p:extLst>
      <p:ext uri="{BB962C8B-B14F-4D97-AF65-F5344CB8AC3E}">
        <p14:creationId xmlns:p14="http://schemas.microsoft.com/office/powerpoint/2010/main" val="20329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233151" y="2705725"/>
            <a:ext cx="37257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2685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2DB7837-2539-4CD2-8624-A9601CA78C65}"/>
              </a:ext>
            </a:extLst>
          </p:cNvPr>
          <p:cNvGrpSpPr/>
          <p:nvPr/>
        </p:nvGrpSpPr>
        <p:grpSpPr>
          <a:xfrm>
            <a:off x="6124404" y="2346256"/>
            <a:ext cx="2597902" cy="1294695"/>
            <a:chOff x="6124404" y="2346256"/>
            <a:chExt cx="2597902" cy="129469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4C5D06-3B0B-4002-AC79-234A5DAF429A}"/>
                </a:ext>
              </a:extLst>
            </p:cNvPr>
            <p:cNvGrpSpPr/>
            <p:nvPr/>
          </p:nvGrpSpPr>
          <p:grpSpPr>
            <a:xfrm>
              <a:off x="6124404" y="2346256"/>
              <a:ext cx="2597902" cy="1294695"/>
              <a:chOff x="6124404" y="2346256"/>
              <a:chExt cx="2597902" cy="129469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 rot="19866016">
                <a:off x="7432498" y="2346256"/>
                <a:ext cx="12898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81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RADIO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65FAB51-1ADE-43F9-A452-E21FC95994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4404" y="2967254"/>
                <a:ext cx="1204167" cy="6736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A7CEAD-C6CA-4AA1-B9AB-8FA1D41C2293}"/>
                </a:ext>
              </a:extLst>
            </p:cNvPr>
            <p:cNvSpPr/>
            <p:nvPr/>
          </p:nvSpPr>
          <p:spPr>
            <a:xfrm>
              <a:off x="7276754" y="292621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69DBE8-42DE-4985-8A85-8CFC4F19B5E3}"/>
              </a:ext>
            </a:extLst>
          </p:cNvPr>
          <p:cNvGrpSpPr/>
          <p:nvPr/>
        </p:nvGrpSpPr>
        <p:grpSpPr>
          <a:xfrm>
            <a:off x="5881898" y="1287910"/>
            <a:ext cx="442750" cy="2353041"/>
            <a:chOff x="5881898" y="1287910"/>
            <a:chExt cx="442750" cy="2353041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D98B4F-27B4-448F-8B42-7D808B6CFF1C}"/>
                </a:ext>
              </a:extLst>
            </p:cNvPr>
            <p:cNvGrpSpPr/>
            <p:nvPr/>
          </p:nvGrpSpPr>
          <p:grpSpPr>
            <a:xfrm>
              <a:off x="5881898" y="1287910"/>
              <a:ext cx="442750" cy="2353041"/>
              <a:chOff x="5881898" y="1287910"/>
              <a:chExt cx="442750" cy="235304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7E59588-2ADB-4EF3-98EF-0003BC0B3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9857" y="2057584"/>
                <a:ext cx="0" cy="158336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EB117-3BC8-4903-985A-01930B66FE79}"/>
                  </a:ext>
                </a:extLst>
              </p:cNvPr>
              <p:cNvSpPr txBox="1"/>
              <p:nvPr/>
            </p:nvSpPr>
            <p:spPr>
              <a:xfrm>
                <a:off x="5881898" y="1287910"/>
                <a:ext cx="44275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TV</a:t>
                </a:r>
              </a:p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94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EC7FF9-94B4-4A34-B814-7E8CD8DF0A08}"/>
                </a:ext>
              </a:extLst>
            </p:cNvPr>
            <p:cNvSpPr/>
            <p:nvPr/>
          </p:nvSpPr>
          <p:spPr>
            <a:xfrm>
              <a:off x="6064137" y="200070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6BC854-18E1-4645-A2CE-B649293F3195}"/>
              </a:ext>
            </a:extLst>
          </p:cNvPr>
          <p:cNvGrpSpPr/>
          <p:nvPr/>
        </p:nvGrpSpPr>
        <p:grpSpPr>
          <a:xfrm>
            <a:off x="6122557" y="3663279"/>
            <a:ext cx="3038242" cy="1475581"/>
            <a:chOff x="6122557" y="3663279"/>
            <a:chExt cx="3038242" cy="147558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6089F8B-8906-4A91-AA74-05203F18B3CE}"/>
                </a:ext>
              </a:extLst>
            </p:cNvPr>
            <p:cNvGrpSpPr/>
            <p:nvPr/>
          </p:nvGrpSpPr>
          <p:grpSpPr>
            <a:xfrm>
              <a:off x="6122557" y="3663279"/>
              <a:ext cx="3038242" cy="1475581"/>
              <a:chOff x="6109857" y="3673439"/>
              <a:chExt cx="3038242" cy="147558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ED60F3B-4C0A-41E6-9B57-FA87BDF5F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9857" y="3673439"/>
                <a:ext cx="1599711" cy="91050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2EDE4E-1FBC-4094-A242-62EF79D173D2}"/>
                  </a:ext>
                </a:extLst>
              </p:cNvPr>
              <p:cNvSpPr txBox="1"/>
              <p:nvPr/>
            </p:nvSpPr>
            <p:spPr>
              <a:xfrm rot="1780244">
                <a:off x="7624925" y="4779688"/>
                <a:ext cx="15231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111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NEWSPR</a:t>
                </a:r>
              </a:p>
            </p:txBody>
          </p: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9C8ABCF-1879-4BB7-BBDE-B53A558EDEC1}"/>
                </a:ext>
              </a:extLst>
            </p:cNvPr>
            <p:cNvSpPr/>
            <p:nvPr/>
          </p:nvSpPr>
          <p:spPr>
            <a:xfrm>
              <a:off x="7682795" y="4525222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E4793B-BCC4-4232-BD19-FFC9E1ABA136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0EF951-9E72-46CB-9F9F-D6CB5FD73BFC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7CC55-6DAF-48B9-8BF6-888EE84BCA54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312B10-C55B-4B19-9B30-62D3BF342F19}"/>
              </a:ext>
            </a:extLst>
          </p:cNvPr>
          <p:cNvGrpSpPr/>
          <p:nvPr/>
        </p:nvGrpSpPr>
        <p:grpSpPr>
          <a:xfrm>
            <a:off x="5404226" y="3673439"/>
            <a:ext cx="1401346" cy="2385007"/>
            <a:chOff x="5404226" y="3673439"/>
            <a:chExt cx="1401346" cy="238500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8BF1C18-CCBF-4779-96B3-06784BAC72D1}"/>
                </a:ext>
              </a:extLst>
            </p:cNvPr>
            <p:cNvGrpSpPr/>
            <p:nvPr/>
          </p:nvGrpSpPr>
          <p:grpSpPr>
            <a:xfrm>
              <a:off x="5404226" y="3673439"/>
              <a:ext cx="1401346" cy="2385007"/>
              <a:chOff x="5419466" y="3673439"/>
              <a:chExt cx="1401346" cy="238500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5E4DC7-A838-4FFE-95C9-CD9298C32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5873" y="3673439"/>
                <a:ext cx="8532" cy="156086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FC7BF4-C6A6-48A0-BFEF-06353106278E}"/>
                  </a:ext>
                </a:extLst>
              </p:cNvPr>
              <p:cNvSpPr txBox="1"/>
              <p:nvPr/>
            </p:nvSpPr>
            <p:spPr>
              <a:xfrm>
                <a:off x="5419466" y="5412115"/>
                <a:ext cx="140134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96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MAGAZINE</a:t>
                </a: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BA15DCD-62CE-4E43-A056-F58D6749ED0A}"/>
                </a:ext>
              </a:extLst>
            </p:cNvPr>
            <p:cNvSpPr/>
            <p:nvPr/>
          </p:nvSpPr>
          <p:spPr>
            <a:xfrm>
              <a:off x="6054913" y="519896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AFC112-AD40-4E44-B609-B66AD59789DF}"/>
              </a:ext>
            </a:extLst>
          </p:cNvPr>
          <p:cNvGrpSpPr/>
          <p:nvPr/>
        </p:nvGrpSpPr>
        <p:grpSpPr>
          <a:xfrm>
            <a:off x="2897495" y="3658645"/>
            <a:ext cx="3198505" cy="1544467"/>
            <a:chOff x="2897495" y="3658645"/>
            <a:chExt cx="3198505" cy="1544467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FDD6A256-0ADD-463D-9099-9A95B3979E09}"/>
                </a:ext>
              </a:extLst>
            </p:cNvPr>
            <p:cNvGrpSpPr/>
            <p:nvPr/>
          </p:nvGrpSpPr>
          <p:grpSpPr>
            <a:xfrm>
              <a:off x="2897495" y="3658645"/>
              <a:ext cx="3198505" cy="1544467"/>
              <a:chOff x="2897495" y="3658645"/>
              <a:chExt cx="3198505" cy="1544467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96B86A4-B361-484D-8AB7-ACE2EF16D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65849" y="3658645"/>
                <a:ext cx="1630151" cy="93713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97C68A-D864-4D96-B81D-911DCE11316C}"/>
                  </a:ext>
                </a:extLst>
              </p:cNvPr>
              <p:cNvSpPr txBox="1"/>
              <p:nvPr/>
            </p:nvSpPr>
            <p:spPr>
              <a:xfrm rot="19791975">
                <a:off x="2897495" y="4833780"/>
                <a:ext cx="16129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INTERNET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111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982BDC1-33C9-439C-8DF0-31DBF9A6A6A8}"/>
                </a:ext>
              </a:extLst>
            </p:cNvPr>
            <p:cNvSpPr/>
            <p:nvPr/>
          </p:nvSpPr>
          <p:spPr>
            <a:xfrm>
              <a:off x="4439441" y="455005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483142-CDD2-4246-9C4C-107B7F72C824}"/>
              </a:ext>
            </a:extLst>
          </p:cNvPr>
          <p:cNvGrpSpPr/>
          <p:nvPr/>
        </p:nvGrpSpPr>
        <p:grpSpPr>
          <a:xfrm>
            <a:off x="3822557" y="2415121"/>
            <a:ext cx="2287300" cy="1240624"/>
            <a:chOff x="3822557" y="2415121"/>
            <a:chExt cx="2287300" cy="1240624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2E1C8CD-4B53-4A7C-BE17-4AE9E6C9166F}"/>
                </a:ext>
              </a:extLst>
            </p:cNvPr>
            <p:cNvGrpSpPr/>
            <p:nvPr/>
          </p:nvGrpSpPr>
          <p:grpSpPr>
            <a:xfrm>
              <a:off x="3822557" y="2415121"/>
              <a:ext cx="2287300" cy="1240624"/>
              <a:chOff x="3822557" y="2415121"/>
              <a:chExt cx="2287300" cy="124062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74D69FE-2110-4536-9424-62FAFF1783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2900" y="2935464"/>
                <a:ext cx="1256957" cy="72028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8B11B7-53E9-4297-914A-89E8311891FC}"/>
                  </a:ext>
                </a:extLst>
              </p:cNvPr>
              <p:cNvSpPr txBox="1"/>
              <p:nvPr/>
            </p:nvSpPr>
            <p:spPr>
              <a:xfrm rot="1799946">
                <a:off x="3822557" y="2415121"/>
                <a:ext cx="10534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OOH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87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8B268D0-B4F4-45B0-B1E1-5DF68A2B771E}"/>
                </a:ext>
              </a:extLst>
            </p:cNvPr>
            <p:cNvSpPr/>
            <p:nvPr/>
          </p:nvSpPr>
          <p:spPr>
            <a:xfrm>
              <a:off x="4792633" y="287945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06A320C-0C8A-48E5-82EB-A7FFE5E090F3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MEDIA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Total Canada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5FFF0-8056-4232-A681-C37C1AFD2667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0A93F7-6DE4-4A41-92FA-C5588BF98052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2647906-383C-44AB-A3AE-A70BE0C9D7DB}"/>
              </a:ext>
            </a:extLst>
          </p:cNvPr>
          <p:cNvSpPr/>
          <p:nvPr/>
        </p:nvSpPr>
        <p:spPr>
          <a:xfrm>
            <a:off x="4502552" y="2060294"/>
            <a:ext cx="3240911" cy="3183038"/>
          </a:xfrm>
          <a:custGeom>
            <a:avLst/>
            <a:gdLst>
              <a:gd name="connsiteX0" fmla="*/ 1608881 w 3240911"/>
              <a:gd name="connsiteY0" fmla="*/ 0 h 3183038"/>
              <a:gd name="connsiteX1" fmla="*/ 2824223 w 3240911"/>
              <a:gd name="connsiteY1" fmla="*/ 879676 h 3183038"/>
              <a:gd name="connsiteX2" fmla="*/ 3240911 w 3240911"/>
              <a:gd name="connsiteY2" fmla="*/ 2500131 h 3183038"/>
              <a:gd name="connsiteX3" fmla="*/ 1643605 w 3240911"/>
              <a:gd name="connsiteY3" fmla="*/ 3183038 h 3183038"/>
              <a:gd name="connsiteX4" fmla="*/ 0 w 3240911"/>
              <a:gd name="connsiteY4" fmla="*/ 2534855 h 3183038"/>
              <a:gd name="connsiteX5" fmla="*/ 335666 w 3240911"/>
              <a:gd name="connsiteY5" fmla="*/ 844952 h 3183038"/>
              <a:gd name="connsiteX6" fmla="*/ 1608881 w 3240911"/>
              <a:gd name="connsiteY6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911" h="3183038">
                <a:moveTo>
                  <a:pt x="1608881" y="0"/>
                </a:moveTo>
                <a:lnTo>
                  <a:pt x="2824223" y="879676"/>
                </a:lnTo>
                <a:lnTo>
                  <a:pt x="3240911" y="2500131"/>
                </a:lnTo>
                <a:lnTo>
                  <a:pt x="1643605" y="3183038"/>
                </a:lnTo>
                <a:lnTo>
                  <a:pt x="0" y="2534855"/>
                </a:lnTo>
                <a:lnTo>
                  <a:pt x="335666" y="844952"/>
                </a:lnTo>
                <a:lnTo>
                  <a:pt x="1608881" y="0"/>
                </a:lnTo>
                <a:close/>
              </a:path>
            </a:pathLst>
          </a:custGeom>
          <a:solidFill>
            <a:srgbClr val="DCEAF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0A7CEAD-C6CA-4AA1-B9AB-8FA1D41C2293}"/>
              </a:ext>
            </a:extLst>
          </p:cNvPr>
          <p:cNvSpPr/>
          <p:nvPr/>
        </p:nvSpPr>
        <p:spPr>
          <a:xfrm>
            <a:off x="7276754" y="292621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EC7FF9-94B4-4A34-B814-7E8CD8DF0A08}"/>
              </a:ext>
            </a:extLst>
          </p:cNvPr>
          <p:cNvSpPr/>
          <p:nvPr/>
        </p:nvSpPr>
        <p:spPr>
          <a:xfrm>
            <a:off x="6064137" y="200070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BA15DCD-62CE-4E43-A056-F58D6749ED0A}"/>
              </a:ext>
            </a:extLst>
          </p:cNvPr>
          <p:cNvSpPr/>
          <p:nvPr/>
        </p:nvSpPr>
        <p:spPr>
          <a:xfrm>
            <a:off x="6054913" y="519896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982BDC1-33C9-439C-8DF0-31DBF9A6A6A8}"/>
              </a:ext>
            </a:extLst>
          </p:cNvPr>
          <p:cNvSpPr/>
          <p:nvPr/>
        </p:nvSpPr>
        <p:spPr>
          <a:xfrm>
            <a:off x="4439441" y="455005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4F1DF1-BB97-479F-9554-E4E05ED92876}"/>
              </a:ext>
            </a:extLst>
          </p:cNvPr>
          <p:cNvGrpSpPr/>
          <p:nvPr/>
        </p:nvGrpSpPr>
        <p:grpSpPr>
          <a:xfrm>
            <a:off x="2897495" y="1287910"/>
            <a:ext cx="6263304" cy="4770536"/>
            <a:chOff x="2897495" y="1287910"/>
            <a:chExt cx="6263304" cy="477053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74D69FE-2110-4536-9424-62FAFF1783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2900" y="2935464"/>
              <a:ext cx="1256957" cy="7202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570D67-0B8A-4F76-B16E-FAF5625F8116}"/>
                </a:ext>
              </a:extLst>
            </p:cNvPr>
            <p:cNvGrpSpPr/>
            <p:nvPr/>
          </p:nvGrpSpPr>
          <p:grpSpPr>
            <a:xfrm>
              <a:off x="2897495" y="1287910"/>
              <a:ext cx="6263304" cy="4770536"/>
              <a:chOff x="2897495" y="1287910"/>
              <a:chExt cx="6263304" cy="477053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2EDE4E-1FBC-4094-A242-62EF79D173D2}"/>
                  </a:ext>
                </a:extLst>
              </p:cNvPr>
              <p:cNvSpPr txBox="1"/>
              <p:nvPr/>
            </p:nvSpPr>
            <p:spPr>
              <a:xfrm rot="1780244">
                <a:off x="7637625" y="4769528"/>
                <a:ext cx="15231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111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NEWSPR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 rot="19866016">
                <a:off x="7432498" y="2346256"/>
                <a:ext cx="12898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81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RADIO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65FAB51-1ADE-43F9-A452-E21FC95994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4404" y="2967254"/>
                <a:ext cx="1204167" cy="6736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7E59588-2ADB-4EF3-98EF-0003BC0B3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9857" y="2057584"/>
                <a:ext cx="0" cy="158336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EB117-3BC8-4903-985A-01930B66FE79}"/>
                  </a:ext>
                </a:extLst>
              </p:cNvPr>
              <p:cNvSpPr txBox="1"/>
              <p:nvPr/>
            </p:nvSpPr>
            <p:spPr>
              <a:xfrm>
                <a:off x="5881898" y="1287910"/>
                <a:ext cx="44275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TV</a:t>
                </a:r>
              </a:p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94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ED60F3B-4C0A-41E6-9B57-FA87BDF5F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2557" y="3663279"/>
                <a:ext cx="1599711" cy="91050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D5E4DC7-A838-4FFE-95C9-CD9298C32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00633" y="3673439"/>
                <a:ext cx="8532" cy="156086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FC7BF4-C6A6-48A0-BFEF-06353106278E}"/>
                  </a:ext>
                </a:extLst>
              </p:cNvPr>
              <p:cNvSpPr txBox="1"/>
              <p:nvPr/>
            </p:nvSpPr>
            <p:spPr>
              <a:xfrm>
                <a:off x="5404226" y="5412115"/>
                <a:ext cx="140134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96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MAGAZINE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96B86A4-B361-484D-8AB7-ACE2EF16D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65849" y="3658645"/>
                <a:ext cx="1630151" cy="93713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97C68A-D864-4D96-B81D-911DCE11316C}"/>
                  </a:ext>
                </a:extLst>
              </p:cNvPr>
              <p:cNvSpPr txBox="1"/>
              <p:nvPr/>
            </p:nvSpPr>
            <p:spPr>
              <a:xfrm rot="19791975">
                <a:off x="2897495" y="4833780"/>
                <a:ext cx="16129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INTERNET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111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8B11B7-53E9-4297-914A-89E8311891FC}"/>
                  </a:ext>
                </a:extLst>
              </p:cNvPr>
              <p:cNvSpPr txBox="1"/>
              <p:nvPr/>
            </p:nvSpPr>
            <p:spPr>
              <a:xfrm rot="1799946">
                <a:off x="3822557" y="2415121"/>
                <a:ext cx="10534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OOH </a:t>
                </a:r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87</a:t>
                </a:r>
                <a:endParaRPr lang="en-CA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38B268D0-B4F4-45B0-B1E1-5DF68A2B771E}"/>
              </a:ext>
            </a:extLst>
          </p:cNvPr>
          <p:cNvSpPr/>
          <p:nvPr/>
        </p:nvSpPr>
        <p:spPr>
          <a:xfrm>
            <a:off x="4792633" y="287945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0A07E2-5165-4C98-A804-D1205A572E39}"/>
              </a:ext>
            </a:extLst>
          </p:cNvPr>
          <p:cNvGrpSpPr/>
          <p:nvPr/>
        </p:nvGrpSpPr>
        <p:grpSpPr>
          <a:xfrm>
            <a:off x="8343900" y="3404784"/>
            <a:ext cx="3073310" cy="646331"/>
            <a:chOff x="8343900" y="3404784"/>
            <a:chExt cx="3073310" cy="64633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D08F06E-70DF-4CAD-A679-68C9C7C1EE90}"/>
                </a:ext>
              </a:extLst>
            </p:cNvPr>
            <p:cNvSpPr/>
            <p:nvPr/>
          </p:nvSpPr>
          <p:spPr>
            <a:xfrm>
              <a:off x="9170177" y="3404784"/>
              <a:ext cx="224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NARROW RANGE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81 - 111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150D12C-951C-41B1-AF6C-54D0632EE7F0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39C8ABCF-1879-4BB7-BBDE-B53A558EDEC1}"/>
              </a:ext>
            </a:extLst>
          </p:cNvPr>
          <p:cNvSpPr/>
          <p:nvPr/>
        </p:nvSpPr>
        <p:spPr>
          <a:xfrm>
            <a:off x="7682795" y="452522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4A20FF-F0F4-48E1-AAD5-1397BD9E0A47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122717-3346-4714-98C9-F9339D00E241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MEDIA INDEXED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to Adults 18+ Total Canada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51214-3ABA-4736-8A7E-FB60D493DA37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213D93-2AB7-4BD8-AAFE-C306DB94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0" y="1313174"/>
            <a:ext cx="1983389" cy="18846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762450" y="666843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9C9266-C7B9-42B6-AE3C-4F01B89E43AB}"/>
              </a:ext>
            </a:extLst>
          </p:cNvPr>
          <p:cNvGrpSpPr/>
          <p:nvPr/>
        </p:nvGrpSpPr>
        <p:grpSpPr>
          <a:xfrm>
            <a:off x="3396472" y="640474"/>
            <a:ext cx="1758070" cy="2557381"/>
            <a:chOff x="3396472" y="640474"/>
            <a:chExt cx="1758070" cy="25573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CA1623-AE83-4C35-8FB0-C99C5664DE7B}"/>
                </a:ext>
              </a:extLst>
            </p:cNvPr>
            <p:cNvSpPr txBox="1"/>
            <p:nvPr/>
          </p:nvSpPr>
          <p:spPr>
            <a:xfrm>
              <a:off x="3531983" y="640474"/>
              <a:ext cx="1622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Media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Narrow Range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8A40A5-2E01-4706-8BC1-2FCC308D8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6472" y="1458377"/>
              <a:ext cx="1739478" cy="173947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CD4614B-63B6-48D1-9D2D-4BE914937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531" y="1966351"/>
            <a:ext cx="3404657" cy="34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1427 -0.1986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9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2B745634-18FE-4F21-BD66-12D0D7E4333E}"/>
              </a:ext>
            </a:extLst>
          </p:cNvPr>
          <p:cNvSpPr txBox="1"/>
          <p:nvPr/>
        </p:nvSpPr>
        <p:spPr>
          <a:xfrm>
            <a:off x="411913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CF2A-E734-4EB1-A9E5-6B9C50BE6015}"/>
              </a:ext>
            </a:extLst>
          </p:cNvPr>
          <p:cNvSpPr txBox="1"/>
          <p:nvPr/>
        </p:nvSpPr>
        <p:spPr>
          <a:xfrm>
            <a:off x="1263426" y="6167055"/>
            <a:ext cx="63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2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2CA3CE-5FE9-418C-BECC-603AA826398D}"/>
              </a:ext>
            </a:extLst>
          </p:cNvPr>
          <p:cNvSpPr txBox="1"/>
          <p:nvPr/>
        </p:nvSpPr>
        <p:spPr>
          <a:xfrm>
            <a:off x="238940" y="2983841"/>
            <a:ext cx="420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1326CB-8CFC-4D94-93AB-CD9F52599B16}"/>
              </a:ext>
            </a:extLst>
          </p:cNvPr>
          <p:cNvSpPr txBox="1"/>
          <p:nvPr/>
        </p:nvSpPr>
        <p:spPr>
          <a:xfrm>
            <a:off x="317487" y="446340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A27B34-B482-47D9-A3AF-4A1AEE711BAD}"/>
              </a:ext>
            </a:extLst>
          </p:cNvPr>
          <p:cNvSpPr txBox="1"/>
          <p:nvPr/>
        </p:nvSpPr>
        <p:spPr>
          <a:xfrm>
            <a:off x="2114857" y="6167055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Aug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951465" y="6167055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Sept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83937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Oct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4663549" y="616705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Nov 5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5523401" y="6167055"/>
            <a:ext cx="619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Dec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638445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Jan 7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7226670" y="6167055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Feb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8065682" y="616705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Mar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2417A-7DD1-4B8B-83A9-5652E55B5B1F}"/>
              </a:ext>
            </a:extLst>
          </p:cNvPr>
          <p:cNvGrpSpPr/>
          <p:nvPr/>
        </p:nvGrpSpPr>
        <p:grpSpPr>
          <a:xfrm>
            <a:off x="725860" y="3122339"/>
            <a:ext cx="11055133" cy="2962270"/>
            <a:chOff x="3718437" y="4228108"/>
            <a:chExt cx="5801360" cy="139669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8E3E9-74C4-42D9-B8CC-354F1BD22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3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75AFE6-145A-4284-9439-67B14FF8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79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55231E-7AA3-4007-A376-3075649353E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4228108"/>
              <a:ext cx="58013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6AB11-8708-4A7A-9B91-82EF4F4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5624798"/>
              <a:ext cx="5801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D0C027D-7C80-43EA-AD10-9CBE6054C884}"/>
              </a:ext>
            </a:extLst>
          </p:cNvPr>
          <p:cNvSpPr txBox="1"/>
          <p:nvPr/>
        </p:nvSpPr>
        <p:spPr>
          <a:xfrm>
            <a:off x="3349169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8663647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BBFEB3-643F-4431-A4ED-EE7B65E077A5}"/>
              </a:ext>
            </a:extLst>
          </p:cNvPr>
          <p:cNvSpPr/>
          <p:nvPr/>
        </p:nvSpPr>
        <p:spPr>
          <a:xfrm>
            <a:off x="725861" y="3122341"/>
            <a:ext cx="11055133" cy="2975815"/>
          </a:xfrm>
          <a:prstGeom prst="rect">
            <a:avLst/>
          </a:prstGeom>
          <a:noFill/>
          <a:ln w="3175">
            <a:solidFill>
              <a:srgbClr val="C2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EB4C1D2-CDB2-4B9D-83F6-AC76C443A1F7}"/>
              </a:ext>
            </a:extLst>
          </p:cNvPr>
          <p:cNvCxnSpPr>
            <a:cxnSpLocks/>
          </p:cNvCxnSpPr>
          <p:nvPr/>
        </p:nvCxnSpPr>
        <p:spPr>
          <a:xfrm>
            <a:off x="157625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698EC4-A64E-47A4-8C30-4EEF0D73FD00}"/>
              </a:ext>
            </a:extLst>
          </p:cNvPr>
          <p:cNvCxnSpPr>
            <a:cxnSpLocks/>
          </p:cNvCxnSpPr>
          <p:nvPr/>
        </p:nvCxnSpPr>
        <p:spPr>
          <a:xfrm>
            <a:off x="2426651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D68444-655B-4C14-95F8-B18CCBC058AD}"/>
              </a:ext>
            </a:extLst>
          </p:cNvPr>
          <p:cNvCxnSpPr>
            <a:cxnSpLocks/>
          </p:cNvCxnSpPr>
          <p:nvPr/>
        </p:nvCxnSpPr>
        <p:spPr>
          <a:xfrm>
            <a:off x="327704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412744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97783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582823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667862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752902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837941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92298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100802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9305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003D547-F541-4836-A6CC-083375754D5D}"/>
              </a:ext>
            </a:extLst>
          </p:cNvPr>
          <p:cNvGrpSpPr/>
          <p:nvPr/>
        </p:nvGrpSpPr>
        <p:grpSpPr>
          <a:xfrm>
            <a:off x="716282" y="1847104"/>
            <a:ext cx="11072762" cy="4251940"/>
            <a:chOff x="716282" y="1847104"/>
            <a:chExt cx="11072762" cy="42519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E39EEC-1E0A-434E-AA75-5CA8AE216EDD}"/>
                </a:ext>
              </a:extLst>
            </p:cNvPr>
            <p:cNvGrpSpPr/>
            <p:nvPr/>
          </p:nvGrpSpPr>
          <p:grpSpPr>
            <a:xfrm>
              <a:off x="716282" y="5254917"/>
              <a:ext cx="11072762" cy="844127"/>
              <a:chOff x="716282" y="5254917"/>
              <a:chExt cx="11072762" cy="84412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A8E17B-2AFD-4860-B099-6912C0544AEB}"/>
                  </a:ext>
                </a:extLst>
              </p:cNvPr>
              <p:cNvSpPr/>
              <p:nvPr/>
            </p:nvSpPr>
            <p:spPr>
              <a:xfrm>
                <a:off x="716282" y="5438583"/>
                <a:ext cx="11072762" cy="660461"/>
              </a:xfrm>
              <a:custGeom>
                <a:avLst/>
                <a:gdLst>
                  <a:gd name="connsiteX0" fmla="*/ 0 w 5692140"/>
                  <a:gd name="connsiteY0" fmla="*/ 411579 h 704489"/>
                  <a:gd name="connsiteX1" fmla="*/ 60960 w 5692140"/>
                  <a:gd name="connsiteY1" fmla="*/ 182979 h 704489"/>
                  <a:gd name="connsiteX2" fmla="*/ 106680 w 5692140"/>
                  <a:gd name="connsiteY2" fmla="*/ 99 h 704489"/>
                  <a:gd name="connsiteX3" fmla="*/ 182880 w 5692140"/>
                  <a:gd name="connsiteY3" fmla="*/ 160119 h 704489"/>
                  <a:gd name="connsiteX4" fmla="*/ 266700 w 5692140"/>
                  <a:gd name="connsiteY4" fmla="*/ 342999 h 704489"/>
                  <a:gd name="connsiteX5" fmla="*/ 342900 w 5692140"/>
                  <a:gd name="connsiteY5" fmla="*/ 442059 h 704489"/>
                  <a:gd name="connsiteX6" fmla="*/ 411480 w 5692140"/>
                  <a:gd name="connsiteY6" fmla="*/ 464919 h 704489"/>
                  <a:gd name="connsiteX7" fmla="*/ 510540 w 5692140"/>
                  <a:gd name="connsiteY7" fmla="*/ 396339 h 704489"/>
                  <a:gd name="connsiteX8" fmla="*/ 571500 w 5692140"/>
                  <a:gd name="connsiteY8" fmla="*/ 221079 h 704489"/>
                  <a:gd name="connsiteX9" fmla="*/ 594360 w 5692140"/>
                  <a:gd name="connsiteY9" fmla="*/ 91539 h 704489"/>
                  <a:gd name="connsiteX10" fmla="*/ 617220 w 5692140"/>
                  <a:gd name="connsiteY10" fmla="*/ 45819 h 704489"/>
                  <a:gd name="connsiteX11" fmla="*/ 655320 w 5692140"/>
                  <a:gd name="connsiteY11" fmla="*/ 190599 h 704489"/>
                  <a:gd name="connsiteX12" fmla="*/ 723900 w 5692140"/>
                  <a:gd name="connsiteY12" fmla="*/ 358239 h 704489"/>
                  <a:gd name="connsiteX13" fmla="*/ 807720 w 5692140"/>
                  <a:gd name="connsiteY13" fmla="*/ 419199 h 704489"/>
                  <a:gd name="connsiteX14" fmla="*/ 929640 w 5692140"/>
                  <a:gd name="connsiteY14" fmla="*/ 388719 h 704489"/>
                  <a:gd name="connsiteX15" fmla="*/ 1028700 w 5692140"/>
                  <a:gd name="connsiteY15" fmla="*/ 419199 h 704489"/>
                  <a:gd name="connsiteX16" fmla="*/ 1112520 w 5692140"/>
                  <a:gd name="connsiteY16" fmla="*/ 190599 h 704489"/>
                  <a:gd name="connsiteX17" fmla="*/ 1234440 w 5692140"/>
                  <a:gd name="connsiteY17" fmla="*/ 160119 h 704489"/>
                  <a:gd name="connsiteX18" fmla="*/ 1363980 w 5692140"/>
                  <a:gd name="connsiteY18" fmla="*/ 205839 h 704489"/>
                  <a:gd name="connsiteX19" fmla="*/ 1501140 w 5692140"/>
                  <a:gd name="connsiteY19" fmla="*/ 426819 h 704489"/>
                  <a:gd name="connsiteX20" fmla="*/ 1554480 w 5692140"/>
                  <a:gd name="connsiteY20" fmla="*/ 449679 h 704489"/>
                  <a:gd name="connsiteX21" fmla="*/ 1638300 w 5692140"/>
                  <a:gd name="connsiteY21" fmla="*/ 373479 h 704489"/>
                  <a:gd name="connsiteX22" fmla="*/ 1752600 w 5692140"/>
                  <a:gd name="connsiteY22" fmla="*/ 434439 h 704489"/>
                  <a:gd name="connsiteX23" fmla="*/ 1844040 w 5692140"/>
                  <a:gd name="connsiteY23" fmla="*/ 510639 h 704489"/>
                  <a:gd name="connsiteX24" fmla="*/ 2011680 w 5692140"/>
                  <a:gd name="connsiteY24" fmla="*/ 556359 h 704489"/>
                  <a:gd name="connsiteX25" fmla="*/ 2148840 w 5692140"/>
                  <a:gd name="connsiteY25" fmla="*/ 487779 h 704489"/>
                  <a:gd name="connsiteX26" fmla="*/ 2209800 w 5692140"/>
                  <a:gd name="connsiteY26" fmla="*/ 312519 h 704489"/>
                  <a:gd name="connsiteX27" fmla="*/ 2263140 w 5692140"/>
                  <a:gd name="connsiteY27" fmla="*/ 266799 h 704489"/>
                  <a:gd name="connsiteX28" fmla="*/ 2377440 w 5692140"/>
                  <a:gd name="connsiteY28" fmla="*/ 419199 h 704489"/>
                  <a:gd name="connsiteX29" fmla="*/ 2446020 w 5692140"/>
                  <a:gd name="connsiteY29" fmla="*/ 503019 h 704489"/>
                  <a:gd name="connsiteX30" fmla="*/ 2560320 w 5692140"/>
                  <a:gd name="connsiteY30" fmla="*/ 487779 h 704489"/>
                  <a:gd name="connsiteX31" fmla="*/ 2697480 w 5692140"/>
                  <a:gd name="connsiteY31" fmla="*/ 381099 h 704489"/>
                  <a:gd name="connsiteX32" fmla="*/ 2781300 w 5692140"/>
                  <a:gd name="connsiteY32" fmla="*/ 312519 h 704489"/>
                  <a:gd name="connsiteX33" fmla="*/ 2910840 w 5692140"/>
                  <a:gd name="connsiteY33" fmla="*/ 304899 h 704489"/>
                  <a:gd name="connsiteX34" fmla="*/ 3048000 w 5692140"/>
                  <a:gd name="connsiteY34" fmla="*/ 350619 h 704489"/>
                  <a:gd name="connsiteX35" fmla="*/ 3162300 w 5692140"/>
                  <a:gd name="connsiteY35" fmla="*/ 259179 h 704489"/>
                  <a:gd name="connsiteX36" fmla="*/ 3253740 w 5692140"/>
                  <a:gd name="connsiteY36" fmla="*/ 236319 h 704489"/>
                  <a:gd name="connsiteX37" fmla="*/ 3368040 w 5692140"/>
                  <a:gd name="connsiteY37" fmla="*/ 304899 h 704489"/>
                  <a:gd name="connsiteX38" fmla="*/ 3436620 w 5692140"/>
                  <a:gd name="connsiteY38" fmla="*/ 457299 h 704489"/>
                  <a:gd name="connsiteX39" fmla="*/ 3604260 w 5692140"/>
                  <a:gd name="connsiteY39" fmla="*/ 495399 h 704489"/>
                  <a:gd name="connsiteX40" fmla="*/ 3771900 w 5692140"/>
                  <a:gd name="connsiteY40" fmla="*/ 503019 h 704489"/>
                  <a:gd name="connsiteX41" fmla="*/ 3863340 w 5692140"/>
                  <a:gd name="connsiteY41" fmla="*/ 457299 h 704489"/>
                  <a:gd name="connsiteX42" fmla="*/ 3992880 w 5692140"/>
                  <a:gd name="connsiteY42" fmla="*/ 548739 h 704489"/>
                  <a:gd name="connsiteX43" fmla="*/ 4084320 w 5692140"/>
                  <a:gd name="connsiteY43" fmla="*/ 579219 h 704489"/>
                  <a:gd name="connsiteX44" fmla="*/ 4168140 w 5692140"/>
                  <a:gd name="connsiteY44" fmla="*/ 525879 h 704489"/>
                  <a:gd name="connsiteX45" fmla="*/ 4305300 w 5692140"/>
                  <a:gd name="connsiteY45" fmla="*/ 640179 h 704489"/>
                  <a:gd name="connsiteX46" fmla="*/ 4457700 w 5692140"/>
                  <a:gd name="connsiteY46" fmla="*/ 685899 h 704489"/>
                  <a:gd name="connsiteX47" fmla="*/ 4518660 w 5692140"/>
                  <a:gd name="connsiteY47" fmla="*/ 701139 h 704489"/>
                  <a:gd name="connsiteX48" fmla="*/ 4610100 w 5692140"/>
                  <a:gd name="connsiteY48" fmla="*/ 624939 h 704489"/>
                  <a:gd name="connsiteX49" fmla="*/ 4777740 w 5692140"/>
                  <a:gd name="connsiteY49" fmla="*/ 640179 h 704489"/>
                  <a:gd name="connsiteX50" fmla="*/ 4884420 w 5692140"/>
                  <a:gd name="connsiteY50" fmla="*/ 609699 h 704489"/>
                  <a:gd name="connsiteX51" fmla="*/ 4968240 w 5692140"/>
                  <a:gd name="connsiteY51" fmla="*/ 640179 h 704489"/>
                  <a:gd name="connsiteX52" fmla="*/ 5105400 w 5692140"/>
                  <a:gd name="connsiteY52" fmla="*/ 609699 h 704489"/>
                  <a:gd name="connsiteX53" fmla="*/ 5181600 w 5692140"/>
                  <a:gd name="connsiteY53" fmla="*/ 624939 h 704489"/>
                  <a:gd name="connsiteX54" fmla="*/ 5311140 w 5692140"/>
                  <a:gd name="connsiteY54" fmla="*/ 533499 h 704489"/>
                  <a:gd name="connsiteX55" fmla="*/ 5372100 w 5692140"/>
                  <a:gd name="connsiteY55" fmla="*/ 647799 h 704489"/>
                  <a:gd name="connsiteX56" fmla="*/ 5440680 w 5692140"/>
                  <a:gd name="connsiteY56" fmla="*/ 663039 h 704489"/>
                  <a:gd name="connsiteX57" fmla="*/ 5547360 w 5692140"/>
                  <a:gd name="connsiteY57" fmla="*/ 640179 h 704489"/>
                  <a:gd name="connsiteX58" fmla="*/ 5692140 w 5692140"/>
                  <a:gd name="connsiteY58" fmla="*/ 571599 h 704489"/>
                  <a:gd name="connsiteX0" fmla="*/ 0 w 5784111"/>
                  <a:gd name="connsiteY0" fmla="*/ 623553 h 704489"/>
                  <a:gd name="connsiteX1" fmla="*/ 152931 w 5784111"/>
                  <a:gd name="connsiteY1" fmla="*/ 182979 h 704489"/>
                  <a:gd name="connsiteX2" fmla="*/ 198651 w 5784111"/>
                  <a:gd name="connsiteY2" fmla="*/ 99 h 704489"/>
                  <a:gd name="connsiteX3" fmla="*/ 274851 w 5784111"/>
                  <a:gd name="connsiteY3" fmla="*/ 160119 h 704489"/>
                  <a:gd name="connsiteX4" fmla="*/ 358671 w 5784111"/>
                  <a:gd name="connsiteY4" fmla="*/ 342999 h 704489"/>
                  <a:gd name="connsiteX5" fmla="*/ 434871 w 5784111"/>
                  <a:gd name="connsiteY5" fmla="*/ 442059 h 704489"/>
                  <a:gd name="connsiteX6" fmla="*/ 503451 w 5784111"/>
                  <a:gd name="connsiteY6" fmla="*/ 464919 h 704489"/>
                  <a:gd name="connsiteX7" fmla="*/ 602511 w 5784111"/>
                  <a:gd name="connsiteY7" fmla="*/ 396339 h 704489"/>
                  <a:gd name="connsiteX8" fmla="*/ 663471 w 5784111"/>
                  <a:gd name="connsiteY8" fmla="*/ 221079 h 704489"/>
                  <a:gd name="connsiteX9" fmla="*/ 686331 w 5784111"/>
                  <a:gd name="connsiteY9" fmla="*/ 91539 h 704489"/>
                  <a:gd name="connsiteX10" fmla="*/ 709191 w 5784111"/>
                  <a:gd name="connsiteY10" fmla="*/ 45819 h 704489"/>
                  <a:gd name="connsiteX11" fmla="*/ 747291 w 5784111"/>
                  <a:gd name="connsiteY11" fmla="*/ 190599 h 704489"/>
                  <a:gd name="connsiteX12" fmla="*/ 815871 w 5784111"/>
                  <a:gd name="connsiteY12" fmla="*/ 358239 h 704489"/>
                  <a:gd name="connsiteX13" fmla="*/ 899691 w 5784111"/>
                  <a:gd name="connsiteY13" fmla="*/ 419199 h 704489"/>
                  <a:gd name="connsiteX14" fmla="*/ 1021611 w 5784111"/>
                  <a:gd name="connsiteY14" fmla="*/ 388719 h 704489"/>
                  <a:gd name="connsiteX15" fmla="*/ 1120671 w 5784111"/>
                  <a:gd name="connsiteY15" fmla="*/ 419199 h 704489"/>
                  <a:gd name="connsiteX16" fmla="*/ 1204491 w 5784111"/>
                  <a:gd name="connsiteY16" fmla="*/ 190599 h 704489"/>
                  <a:gd name="connsiteX17" fmla="*/ 1326411 w 5784111"/>
                  <a:gd name="connsiteY17" fmla="*/ 160119 h 704489"/>
                  <a:gd name="connsiteX18" fmla="*/ 1455951 w 5784111"/>
                  <a:gd name="connsiteY18" fmla="*/ 205839 h 704489"/>
                  <a:gd name="connsiteX19" fmla="*/ 1593111 w 5784111"/>
                  <a:gd name="connsiteY19" fmla="*/ 426819 h 704489"/>
                  <a:gd name="connsiteX20" fmla="*/ 1646451 w 5784111"/>
                  <a:gd name="connsiteY20" fmla="*/ 449679 h 704489"/>
                  <a:gd name="connsiteX21" fmla="*/ 1730271 w 5784111"/>
                  <a:gd name="connsiteY21" fmla="*/ 373479 h 704489"/>
                  <a:gd name="connsiteX22" fmla="*/ 1844571 w 5784111"/>
                  <a:gd name="connsiteY22" fmla="*/ 434439 h 704489"/>
                  <a:gd name="connsiteX23" fmla="*/ 1936011 w 5784111"/>
                  <a:gd name="connsiteY23" fmla="*/ 510639 h 704489"/>
                  <a:gd name="connsiteX24" fmla="*/ 2103651 w 5784111"/>
                  <a:gd name="connsiteY24" fmla="*/ 556359 h 704489"/>
                  <a:gd name="connsiteX25" fmla="*/ 2240811 w 5784111"/>
                  <a:gd name="connsiteY25" fmla="*/ 487779 h 704489"/>
                  <a:gd name="connsiteX26" fmla="*/ 2301771 w 5784111"/>
                  <a:gd name="connsiteY26" fmla="*/ 312519 h 704489"/>
                  <a:gd name="connsiteX27" fmla="*/ 2355111 w 5784111"/>
                  <a:gd name="connsiteY27" fmla="*/ 266799 h 704489"/>
                  <a:gd name="connsiteX28" fmla="*/ 2469411 w 5784111"/>
                  <a:gd name="connsiteY28" fmla="*/ 419199 h 704489"/>
                  <a:gd name="connsiteX29" fmla="*/ 2537991 w 5784111"/>
                  <a:gd name="connsiteY29" fmla="*/ 503019 h 704489"/>
                  <a:gd name="connsiteX30" fmla="*/ 2652291 w 5784111"/>
                  <a:gd name="connsiteY30" fmla="*/ 487779 h 704489"/>
                  <a:gd name="connsiteX31" fmla="*/ 2789451 w 5784111"/>
                  <a:gd name="connsiteY31" fmla="*/ 381099 h 704489"/>
                  <a:gd name="connsiteX32" fmla="*/ 2873271 w 5784111"/>
                  <a:gd name="connsiteY32" fmla="*/ 312519 h 704489"/>
                  <a:gd name="connsiteX33" fmla="*/ 3002811 w 5784111"/>
                  <a:gd name="connsiteY33" fmla="*/ 304899 h 704489"/>
                  <a:gd name="connsiteX34" fmla="*/ 3139971 w 5784111"/>
                  <a:gd name="connsiteY34" fmla="*/ 350619 h 704489"/>
                  <a:gd name="connsiteX35" fmla="*/ 3254271 w 5784111"/>
                  <a:gd name="connsiteY35" fmla="*/ 259179 h 704489"/>
                  <a:gd name="connsiteX36" fmla="*/ 3345711 w 5784111"/>
                  <a:gd name="connsiteY36" fmla="*/ 236319 h 704489"/>
                  <a:gd name="connsiteX37" fmla="*/ 3460011 w 5784111"/>
                  <a:gd name="connsiteY37" fmla="*/ 304899 h 704489"/>
                  <a:gd name="connsiteX38" fmla="*/ 3528591 w 5784111"/>
                  <a:gd name="connsiteY38" fmla="*/ 457299 h 704489"/>
                  <a:gd name="connsiteX39" fmla="*/ 3696231 w 5784111"/>
                  <a:gd name="connsiteY39" fmla="*/ 495399 h 704489"/>
                  <a:gd name="connsiteX40" fmla="*/ 3863871 w 5784111"/>
                  <a:gd name="connsiteY40" fmla="*/ 503019 h 704489"/>
                  <a:gd name="connsiteX41" fmla="*/ 3955311 w 5784111"/>
                  <a:gd name="connsiteY41" fmla="*/ 457299 h 704489"/>
                  <a:gd name="connsiteX42" fmla="*/ 4084851 w 5784111"/>
                  <a:gd name="connsiteY42" fmla="*/ 548739 h 704489"/>
                  <a:gd name="connsiteX43" fmla="*/ 4176291 w 5784111"/>
                  <a:gd name="connsiteY43" fmla="*/ 579219 h 704489"/>
                  <a:gd name="connsiteX44" fmla="*/ 4260111 w 5784111"/>
                  <a:gd name="connsiteY44" fmla="*/ 525879 h 704489"/>
                  <a:gd name="connsiteX45" fmla="*/ 4397271 w 5784111"/>
                  <a:gd name="connsiteY45" fmla="*/ 640179 h 704489"/>
                  <a:gd name="connsiteX46" fmla="*/ 4549671 w 5784111"/>
                  <a:gd name="connsiteY46" fmla="*/ 685899 h 704489"/>
                  <a:gd name="connsiteX47" fmla="*/ 4610631 w 5784111"/>
                  <a:gd name="connsiteY47" fmla="*/ 701139 h 704489"/>
                  <a:gd name="connsiteX48" fmla="*/ 4702071 w 5784111"/>
                  <a:gd name="connsiteY48" fmla="*/ 624939 h 704489"/>
                  <a:gd name="connsiteX49" fmla="*/ 4869711 w 5784111"/>
                  <a:gd name="connsiteY49" fmla="*/ 640179 h 704489"/>
                  <a:gd name="connsiteX50" fmla="*/ 4976391 w 5784111"/>
                  <a:gd name="connsiteY50" fmla="*/ 609699 h 704489"/>
                  <a:gd name="connsiteX51" fmla="*/ 5060211 w 5784111"/>
                  <a:gd name="connsiteY51" fmla="*/ 640179 h 704489"/>
                  <a:gd name="connsiteX52" fmla="*/ 5197371 w 5784111"/>
                  <a:gd name="connsiteY52" fmla="*/ 609699 h 704489"/>
                  <a:gd name="connsiteX53" fmla="*/ 5273571 w 5784111"/>
                  <a:gd name="connsiteY53" fmla="*/ 624939 h 704489"/>
                  <a:gd name="connsiteX54" fmla="*/ 5403111 w 5784111"/>
                  <a:gd name="connsiteY54" fmla="*/ 533499 h 704489"/>
                  <a:gd name="connsiteX55" fmla="*/ 5464071 w 5784111"/>
                  <a:gd name="connsiteY55" fmla="*/ 647799 h 704489"/>
                  <a:gd name="connsiteX56" fmla="*/ 5532651 w 5784111"/>
                  <a:gd name="connsiteY56" fmla="*/ 663039 h 704489"/>
                  <a:gd name="connsiteX57" fmla="*/ 5639331 w 5784111"/>
                  <a:gd name="connsiteY57" fmla="*/ 640179 h 704489"/>
                  <a:gd name="connsiteX58" fmla="*/ 5784111 w 5784111"/>
                  <a:gd name="connsiteY58" fmla="*/ 571599 h 704489"/>
                  <a:gd name="connsiteX0" fmla="*/ 0 w 5784111"/>
                  <a:gd name="connsiteY0" fmla="*/ 623553 h 704489"/>
                  <a:gd name="connsiteX1" fmla="*/ 33481 w 5784111"/>
                  <a:gd name="connsiteY1" fmla="*/ 460443 h 704489"/>
                  <a:gd name="connsiteX2" fmla="*/ 152931 w 5784111"/>
                  <a:gd name="connsiteY2" fmla="*/ 182979 h 704489"/>
                  <a:gd name="connsiteX3" fmla="*/ 198651 w 5784111"/>
                  <a:gd name="connsiteY3" fmla="*/ 99 h 704489"/>
                  <a:gd name="connsiteX4" fmla="*/ 274851 w 5784111"/>
                  <a:gd name="connsiteY4" fmla="*/ 160119 h 704489"/>
                  <a:gd name="connsiteX5" fmla="*/ 358671 w 5784111"/>
                  <a:gd name="connsiteY5" fmla="*/ 342999 h 704489"/>
                  <a:gd name="connsiteX6" fmla="*/ 434871 w 5784111"/>
                  <a:gd name="connsiteY6" fmla="*/ 442059 h 704489"/>
                  <a:gd name="connsiteX7" fmla="*/ 503451 w 5784111"/>
                  <a:gd name="connsiteY7" fmla="*/ 464919 h 704489"/>
                  <a:gd name="connsiteX8" fmla="*/ 602511 w 5784111"/>
                  <a:gd name="connsiteY8" fmla="*/ 396339 h 704489"/>
                  <a:gd name="connsiteX9" fmla="*/ 663471 w 5784111"/>
                  <a:gd name="connsiteY9" fmla="*/ 221079 h 704489"/>
                  <a:gd name="connsiteX10" fmla="*/ 686331 w 5784111"/>
                  <a:gd name="connsiteY10" fmla="*/ 91539 h 704489"/>
                  <a:gd name="connsiteX11" fmla="*/ 709191 w 5784111"/>
                  <a:gd name="connsiteY11" fmla="*/ 45819 h 704489"/>
                  <a:gd name="connsiteX12" fmla="*/ 747291 w 5784111"/>
                  <a:gd name="connsiteY12" fmla="*/ 190599 h 704489"/>
                  <a:gd name="connsiteX13" fmla="*/ 815871 w 5784111"/>
                  <a:gd name="connsiteY13" fmla="*/ 358239 h 704489"/>
                  <a:gd name="connsiteX14" fmla="*/ 899691 w 5784111"/>
                  <a:gd name="connsiteY14" fmla="*/ 419199 h 704489"/>
                  <a:gd name="connsiteX15" fmla="*/ 1021611 w 5784111"/>
                  <a:gd name="connsiteY15" fmla="*/ 388719 h 704489"/>
                  <a:gd name="connsiteX16" fmla="*/ 1120671 w 5784111"/>
                  <a:gd name="connsiteY16" fmla="*/ 419199 h 704489"/>
                  <a:gd name="connsiteX17" fmla="*/ 1204491 w 5784111"/>
                  <a:gd name="connsiteY17" fmla="*/ 190599 h 704489"/>
                  <a:gd name="connsiteX18" fmla="*/ 1326411 w 5784111"/>
                  <a:gd name="connsiteY18" fmla="*/ 160119 h 704489"/>
                  <a:gd name="connsiteX19" fmla="*/ 1455951 w 5784111"/>
                  <a:gd name="connsiteY19" fmla="*/ 205839 h 704489"/>
                  <a:gd name="connsiteX20" fmla="*/ 1593111 w 5784111"/>
                  <a:gd name="connsiteY20" fmla="*/ 426819 h 704489"/>
                  <a:gd name="connsiteX21" fmla="*/ 1646451 w 5784111"/>
                  <a:gd name="connsiteY21" fmla="*/ 449679 h 704489"/>
                  <a:gd name="connsiteX22" fmla="*/ 1730271 w 5784111"/>
                  <a:gd name="connsiteY22" fmla="*/ 373479 h 704489"/>
                  <a:gd name="connsiteX23" fmla="*/ 1844571 w 5784111"/>
                  <a:gd name="connsiteY23" fmla="*/ 434439 h 704489"/>
                  <a:gd name="connsiteX24" fmla="*/ 1936011 w 5784111"/>
                  <a:gd name="connsiteY24" fmla="*/ 510639 h 704489"/>
                  <a:gd name="connsiteX25" fmla="*/ 2103651 w 5784111"/>
                  <a:gd name="connsiteY25" fmla="*/ 556359 h 704489"/>
                  <a:gd name="connsiteX26" fmla="*/ 2240811 w 5784111"/>
                  <a:gd name="connsiteY26" fmla="*/ 487779 h 704489"/>
                  <a:gd name="connsiteX27" fmla="*/ 2301771 w 5784111"/>
                  <a:gd name="connsiteY27" fmla="*/ 312519 h 704489"/>
                  <a:gd name="connsiteX28" fmla="*/ 2355111 w 5784111"/>
                  <a:gd name="connsiteY28" fmla="*/ 266799 h 704489"/>
                  <a:gd name="connsiteX29" fmla="*/ 2469411 w 5784111"/>
                  <a:gd name="connsiteY29" fmla="*/ 419199 h 704489"/>
                  <a:gd name="connsiteX30" fmla="*/ 2537991 w 5784111"/>
                  <a:gd name="connsiteY30" fmla="*/ 503019 h 704489"/>
                  <a:gd name="connsiteX31" fmla="*/ 2652291 w 5784111"/>
                  <a:gd name="connsiteY31" fmla="*/ 487779 h 704489"/>
                  <a:gd name="connsiteX32" fmla="*/ 2789451 w 5784111"/>
                  <a:gd name="connsiteY32" fmla="*/ 381099 h 704489"/>
                  <a:gd name="connsiteX33" fmla="*/ 2873271 w 5784111"/>
                  <a:gd name="connsiteY33" fmla="*/ 312519 h 704489"/>
                  <a:gd name="connsiteX34" fmla="*/ 3002811 w 5784111"/>
                  <a:gd name="connsiteY34" fmla="*/ 304899 h 704489"/>
                  <a:gd name="connsiteX35" fmla="*/ 3139971 w 5784111"/>
                  <a:gd name="connsiteY35" fmla="*/ 350619 h 704489"/>
                  <a:gd name="connsiteX36" fmla="*/ 3254271 w 5784111"/>
                  <a:gd name="connsiteY36" fmla="*/ 259179 h 704489"/>
                  <a:gd name="connsiteX37" fmla="*/ 3345711 w 5784111"/>
                  <a:gd name="connsiteY37" fmla="*/ 236319 h 704489"/>
                  <a:gd name="connsiteX38" fmla="*/ 3460011 w 5784111"/>
                  <a:gd name="connsiteY38" fmla="*/ 304899 h 704489"/>
                  <a:gd name="connsiteX39" fmla="*/ 3528591 w 5784111"/>
                  <a:gd name="connsiteY39" fmla="*/ 457299 h 704489"/>
                  <a:gd name="connsiteX40" fmla="*/ 3696231 w 5784111"/>
                  <a:gd name="connsiteY40" fmla="*/ 495399 h 704489"/>
                  <a:gd name="connsiteX41" fmla="*/ 3863871 w 5784111"/>
                  <a:gd name="connsiteY41" fmla="*/ 503019 h 704489"/>
                  <a:gd name="connsiteX42" fmla="*/ 3955311 w 5784111"/>
                  <a:gd name="connsiteY42" fmla="*/ 457299 h 704489"/>
                  <a:gd name="connsiteX43" fmla="*/ 4084851 w 5784111"/>
                  <a:gd name="connsiteY43" fmla="*/ 548739 h 704489"/>
                  <a:gd name="connsiteX44" fmla="*/ 4176291 w 5784111"/>
                  <a:gd name="connsiteY44" fmla="*/ 579219 h 704489"/>
                  <a:gd name="connsiteX45" fmla="*/ 4260111 w 5784111"/>
                  <a:gd name="connsiteY45" fmla="*/ 525879 h 704489"/>
                  <a:gd name="connsiteX46" fmla="*/ 4397271 w 5784111"/>
                  <a:gd name="connsiteY46" fmla="*/ 640179 h 704489"/>
                  <a:gd name="connsiteX47" fmla="*/ 4549671 w 5784111"/>
                  <a:gd name="connsiteY47" fmla="*/ 685899 h 704489"/>
                  <a:gd name="connsiteX48" fmla="*/ 4610631 w 5784111"/>
                  <a:gd name="connsiteY48" fmla="*/ 701139 h 704489"/>
                  <a:gd name="connsiteX49" fmla="*/ 4702071 w 5784111"/>
                  <a:gd name="connsiteY49" fmla="*/ 624939 h 704489"/>
                  <a:gd name="connsiteX50" fmla="*/ 4869711 w 5784111"/>
                  <a:gd name="connsiteY50" fmla="*/ 640179 h 704489"/>
                  <a:gd name="connsiteX51" fmla="*/ 4976391 w 5784111"/>
                  <a:gd name="connsiteY51" fmla="*/ 609699 h 704489"/>
                  <a:gd name="connsiteX52" fmla="*/ 5060211 w 5784111"/>
                  <a:gd name="connsiteY52" fmla="*/ 640179 h 704489"/>
                  <a:gd name="connsiteX53" fmla="*/ 5197371 w 5784111"/>
                  <a:gd name="connsiteY53" fmla="*/ 609699 h 704489"/>
                  <a:gd name="connsiteX54" fmla="*/ 5273571 w 5784111"/>
                  <a:gd name="connsiteY54" fmla="*/ 624939 h 704489"/>
                  <a:gd name="connsiteX55" fmla="*/ 5403111 w 5784111"/>
                  <a:gd name="connsiteY55" fmla="*/ 533499 h 704489"/>
                  <a:gd name="connsiteX56" fmla="*/ 5464071 w 5784111"/>
                  <a:gd name="connsiteY56" fmla="*/ 647799 h 704489"/>
                  <a:gd name="connsiteX57" fmla="*/ 5532651 w 5784111"/>
                  <a:gd name="connsiteY57" fmla="*/ 663039 h 704489"/>
                  <a:gd name="connsiteX58" fmla="*/ 5639331 w 5784111"/>
                  <a:gd name="connsiteY58" fmla="*/ 640179 h 704489"/>
                  <a:gd name="connsiteX59" fmla="*/ 5784111 w 5784111"/>
                  <a:gd name="connsiteY59" fmla="*/ 571599 h 704489"/>
                  <a:gd name="connsiteX0" fmla="*/ 11437 w 5759560"/>
                  <a:gd name="connsiteY0" fmla="*/ 1097800 h 1097800"/>
                  <a:gd name="connsiteX1" fmla="*/ 8930 w 5759560"/>
                  <a:gd name="connsiteY1" fmla="*/ 460443 h 1097800"/>
                  <a:gd name="connsiteX2" fmla="*/ 128380 w 5759560"/>
                  <a:gd name="connsiteY2" fmla="*/ 182979 h 1097800"/>
                  <a:gd name="connsiteX3" fmla="*/ 174100 w 5759560"/>
                  <a:gd name="connsiteY3" fmla="*/ 99 h 1097800"/>
                  <a:gd name="connsiteX4" fmla="*/ 250300 w 5759560"/>
                  <a:gd name="connsiteY4" fmla="*/ 160119 h 1097800"/>
                  <a:gd name="connsiteX5" fmla="*/ 334120 w 5759560"/>
                  <a:gd name="connsiteY5" fmla="*/ 342999 h 1097800"/>
                  <a:gd name="connsiteX6" fmla="*/ 410320 w 5759560"/>
                  <a:gd name="connsiteY6" fmla="*/ 442059 h 1097800"/>
                  <a:gd name="connsiteX7" fmla="*/ 478900 w 5759560"/>
                  <a:gd name="connsiteY7" fmla="*/ 464919 h 1097800"/>
                  <a:gd name="connsiteX8" fmla="*/ 577960 w 5759560"/>
                  <a:gd name="connsiteY8" fmla="*/ 396339 h 1097800"/>
                  <a:gd name="connsiteX9" fmla="*/ 638920 w 5759560"/>
                  <a:gd name="connsiteY9" fmla="*/ 221079 h 1097800"/>
                  <a:gd name="connsiteX10" fmla="*/ 661780 w 5759560"/>
                  <a:gd name="connsiteY10" fmla="*/ 91539 h 1097800"/>
                  <a:gd name="connsiteX11" fmla="*/ 684640 w 5759560"/>
                  <a:gd name="connsiteY11" fmla="*/ 45819 h 1097800"/>
                  <a:gd name="connsiteX12" fmla="*/ 722740 w 5759560"/>
                  <a:gd name="connsiteY12" fmla="*/ 190599 h 1097800"/>
                  <a:gd name="connsiteX13" fmla="*/ 791320 w 5759560"/>
                  <a:gd name="connsiteY13" fmla="*/ 358239 h 1097800"/>
                  <a:gd name="connsiteX14" fmla="*/ 875140 w 5759560"/>
                  <a:gd name="connsiteY14" fmla="*/ 419199 h 1097800"/>
                  <a:gd name="connsiteX15" fmla="*/ 997060 w 5759560"/>
                  <a:gd name="connsiteY15" fmla="*/ 388719 h 1097800"/>
                  <a:gd name="connsiteX16" fmla="*/ 1096120 w 5759560"/>
                  <a:gd name="connsiteY16" fmla="*/ 419199 h 1097800"/>
                  <a:gd name="connsiteX17" fmla="*/ 1179940 w 5759560"/>
                  <a:gd name="connsiteY17" fmla="*/ 190599 h 1097800"/>
                  <a:gd name="connsiteX18" fmla="*/ 1301860 w 5759560"/>
                  <a:gd name="connsiteY18" fmla="*/ 160119 h 1097800"/>
                  <a:gd name="connsiteX19" fmla="*/ 1431400 w 5759560"/>
                  <a:gd name="connsiteY19" fmla="*/ 205839 h 1097800"/>
                  <a:gd name="connsiteX20" fmla="*/ 1568560 w 5759560"/>
                  <a:gd name="connsiteY20" fmla="*/ 426819 h 1097800"/>
                  <a:gd name="connsiteX21" fmla="*/ 1621900 w 5759560"/>
                  <a:gd name="connsiteY21" fmla="*/ 449679 h 1097800"/>
                  <a:gd name="connsiteX22" fmla="*/ 1705720 w 5759560"/>
                  <a:gd name="connsiteY22" fmla="*/ 373479 h 1097800"/>
                  <a:gd name="connsiteX23" fmla="*/ 1820020 w 5759560"/>
                  <a:gd name="connsiteY23" fmla="*/ 434439 h 1097800"/>
                  <a:gd name="connsiteX24" fmla="*/ 1911460 w 5759560"/>
                  <a:gd name="connsiteY24" fmla="*/ 510639 h 1097800"/>
                  <a:gd name="connsiteX25" fmla="*/ 2079100 w 5759560"/>
                  <a:gd name="connsiteY25" fmla="*/ 556359 h 1097800"/>
                  <a:gd name="connsiteX26" fmla="*/ 2216260 w 5759560"/>
                  <a:gd name="connsiteY26" fmla="*/ 487779 h 1097800"/>
                  <a:gd name="connsiteX27" fmla="*/ 2277220 w 5759560"/>
                  <a:gd name="connsiteY27" fmla="*/ 312519 h 1097800"/>
                  <a:gd name="connsiteX28" fmla="*/ 2330560 w 5759560"/>
                  <a:gd name="connsiteY28" fmla="*/ 266799 h 1097800"/>
                  <a:gd name="connsiteX29" fmla="*/ 2444860 w 5759560"/>
                  <a:gd name="connsiteY29" fmla="*/ 419199 h 1097800"/>
                  <a:gd name="connsiteX30" fmla="*/ 2513440 w 5759560"/>
                  <a:gd name="connsiteY30" fmla="*/ 503019 h 1097800"/>
                  <a:gd name="connsiteX31" fmla="*/ 2627740 w 5759560"/>
                  <a:gd name="connsiteY31" fmla="*/ 487779 h 1097800"/>
                  <a:gd name="connsiteX32" fmla="*/ 2764900 w 5759560"/>
                  <a:gd name="connsiteY32" fmla="*/ 381099 h 1097800"/>
                  <a:gd name="connsiteX33" fmla="*/ 2848720 w 5759560"/>
                  <a:gd name="connsiteY33" fmla="*/ 312519 h 1097800"/>
                  <a:gd name="connsiteX34" fmla="*/ 2978260 w 5759560"/>
                  <a:gd name="connsiteY34" fmla="*/ 304899 h 1097800"/>
                  <a:gd name="connsiteX35" fmla="*/ 3115420 w 5759560"/>
                  <a:gd name="connsiteY35" fmla="*/ 350619 h 1097800"/>
                  <a:gd name="connsiteX36" fmla="*/ 3229720 w 5759560"/>
                  <a:gd name="connsiteY36" fmla="*/ 259179 h 1097800"/>
                  <a:gd name="connsiteX37" fmla="*/ 3321160 w 5759560"/>
                  <a:gd name="connsiteY37" fmla="*/ 236319 h 1097800"/>
                  <a:gd name="connsiteX38" fmla="*/ 3435460 w 5759560"/>
                  <a:gd name="connsiteY38" fmla="*/ 304899 h 1097800"/>
                  <a:gd name="connsiteX39" fmla="*/ 3504040 w 5759560"/>
                  <a:gd name="connsiteY39" fmla="*/ 457299 h 1097800"/>
                  <a:gd name="connsiteX40" fmla="*/ 3671680 w 5759560"/>
                  <a:gd name="connsiteY40" fmla="*/ 495399 h 1097800"/>
                  <a:gd name="connsiteX41" fmla="*/ 3839320 w 5759560"/>
                  <a:gd name="connsiteY41" fmla="*/ 503019 h 1097800"/>
                  <a:gd name="connsiteX42" fmla="*/ 3930760 w 5759560"/>
                  <a:gd name="connsiteY42" fmla="*/ 457299 h 1097800"/>
                  <a:gd name="connsiteX43" fmla="*/ 4060300 w 5759560"/>
                  <a:gd name="connsiteY43" fmla="*/ 548739 h 1097800"/>
                  <a:gd name="connsiteX44" fmla="*/ 4151740 w 5759560"/>
                  <a:gd name="connsiteY44" fmla="*/ 579219 h 1097800"/>
                  <a:gd name="connsiteX45" fmla="*/ 4235560 w 5759560"/>
                  <a:gd name="connsiteY45" fmla="*/ 525879 h 1097800"/>
                  <a:gd name="connsiteX46" fmla="*/ 4372720 w 5759560"/>
                  <a:gd name="connsiteY46" fmla="*/ 640179 h 1097800"/>
                  <a:gd name="connsiteX47" fmla="*/ 4525120 w 5759560"/>
                  <a:gd name="connsiteY47" fmla="*/ 685899 h 1097800"/>
                  <a:gd name="connsiteX48" fmla="*/ 4586080 w 5759560"/>
                  <a:gd name="connsiteY48" fmla="*/ 701139 h 1097800"/>
                  <a:gd name="connsiteX49" fmla="*/ 4677520 w 5759560"/>
                  <a:gd name="connsiteY49" fmla="*/ 624939 h 1097800"/>
                  <a:gd name="connsiteX50" fmla="*/ 4845160 w 5759560"/>
                  <a:gd name="connsiteY50" fmla="*/ 640179 h 1097800"/>
                  <a:gd name="connsiteX51" fmla="*/ 4951840 w 5759560"/>
                  <a:gd name="connsiteY51" fmla="*/ 609699 h 1097800"/>
                  <a:gd name="connsiteX52" fmla="*/ 5035660 w 5759560"/>
                  <a:gd name="connsiteY52" fmla="*/ 640179 h 1097800"/>
                  <a:gd name="connsiteX53" fmla="*/ 5172820 w 5759560"/>
                  <a:gd name="connsiteY53" fmla="*/ 609699 h 1097800"/>
                  <a:gd name="connsiteX54" fmla="*/ 5249020 w 5759560"/>
                  <a:gd name="connsiteY54" fmla="*/ 624939 h 1097800"/>
                  <a:gd name="connsiteX55" fmla="*/ 5378560 w 5759560"/>
                  <a:gd name="connsiteY55" fmla="*/ 533499 h 1097800"/>
                  <a:gd name="connsiteX56" fmla="*/ 5439520 w 5759560"/>
                  <a:gd name="connsiteY56" fmla="*/ 647799 h 1097800"/>
                  <a:gd name="connsiteX57" fmla="*/ 5508100 w 5759560"/>
                  <a:gd name="connsiteY57" fmla="*/ 663039 h 1097800"/>
                  <a:gd name="connsiteX58" fmla="*/ 5614780 w 5759560"/>
                  <a:gd name="connsiteY58" fmla="*/ 640179 h 1097800"/>
                  <a:gd name="connsiteX59" fmla="*/ 5759560 w 5759560"/>
                  <a:gd name="connsiteY59" fmla="*/ 571599 h 1097800"/>
                  <a:gd name="connsiteX0" fmla="*/ 2507 w 5750630"/>
                  <a:gd name="connsiteY0" fmla="*/ 1097800 h 1097800"/>
                  <a:gd name="connsiteX1" fmla="*/ 0 w 5750630"/>
                  <a:gd name="connsiteY1" fmla="*/ 460443 h 1097800"/>
                  <a:gd name="connsiteX2" fmla="*/ 119450 w 5750630"/>
                  <a:gd name="connsiteY2" fmla="*/ 182979 h 1097800"/>
                  <a:gd name="connsiteX3" fmla="*/ 165170 w 5750630"/>
                  <a:gd name="connsiteY3" fmla="*/ 99 h 1097800"/>
                  <a:gd name="connsiteX4" fmla="*/ 241370 w 5750630"/>
                  <a:gd name="connsiteY4" fmla="*/ 160119 h 1097800"/>
                  <a:gd name="connsiteX5" fmla="*/ 325190 w 5750630"/>
                  <a:gd name="connsiteY5" fmla="*/ 342999 h 1097800"/>
                  <a:gd name="connsiteX6" fmla="*/ 401390 w 5750630"/>
                  <a:gd name="connsiteY6" fmla="*/ 442059 h 1097800"/>
                  <a:gd name="connsiteX7" fmla="*/ 469970 w 5750630"/>
                  <a:gd name="connsiteY7" fmla="*/ 464919 h 1097800"/>
                  <a:gd name="connsiteX8" fmla="*/ 569030 w 5750630"/>
                  <a:gd name="connsiteY8" fmla="*/ 396339 h 1097800"/>
                  <a:gd name="connsiteX9" fmla="*/ 629990 w 5750630"/>
                  <a:gd name="connsiteY9" fmla="*/ 221079 h 1097800"/>
                  <a:gd name="connsiteX10" fmla="*/ 652850 w 5750630"/>
                  <a:gd name="connsiteY10" fmla="*/ 91539 h 1097800"/>
                  <a:gd name="connsiteX11" fmla="*/ 675710 w 5750630"/>
                  <a:gd name="connsiteY11" fmla="*/ 45819 h 1097800"/>
                  <a:gd name="connsiteX12" fmla="*/ 713810 w 5750630"/>
                  <a:gd name="connsiteY12" fmla="*/ 190599 h 1097800"/>
                  <a:gd name="connsiteX13" fmla="*/ 782390 w 5750630"/>
                  <a:gd name="connsiteY13" fmla="*/ 358239 h 1097800"/>
                  <a:gd name="connsiteX14" fmla="*/ 866210 w 5750630"/>
                  <a:gd name="connsiteY14" fmla="*/ 419199 h 1097800"/>
                  <a:gd name="connsiteX15" fmla="*/ 988130 w 5750630"/>
                  <a:gd name="connsiteY15" fmla="*/ 388719 h 1097800"/>
                  <a:gd name="connsiteX16" fmla="*/ 1087190 w 5750630"/>
                  <a:gd name="connsiteY16" fmla="*/ 419199 h 1097800"/>
                  <a:gd name="connsiteX17" fmla="*/ 1171010 w 5750630"/>
                  <a:gd name="connsiteY17" fmla="*/ 190599 h 1097800"/>
                  <a:gd name="connsiteX18" fmla="*/ 1292930 w 5750630"/>
                  <a:gd name="connsiteY18" fmla="*/ 160119 h 1097800"/>
                  <a:gd name="connsiteX19" fmla="*/ 1422470 w 5750630"/>
                  <a:gd name="connsiteY19" fmla="*/ 205839 h 1097800"/>
                  <a:gd name="connsiteX20" fmla="*/ 1559630 w 5750630"/>
                  <a:gd name="connsiteY20" fmla="*/ 426819 h 1097800"/>
                  <a:gd name="connsiteX21" fmla="*/ 1612970 w 5750630"/>
                  <a:gd name="connsiteY21" fmla="*/ 449679 h 1097800"/>
                  <a:gd name="connsiteX22" fmla="*/ 1696790 w 5750630"/>
                  <a:gd name="connsiteY22" fmla="*/ 373479 h 1097800"/>
                  <a:gd name="connsiteX23" fmla="*/ 1811090 w 5750630"/>
                  <a:gd name="connsiteY23" fmla="*/ 434439 h 1097800"/>
                  <a:gd name="connsiteX24" fmla="*/ 1902530 w 5750630"/>
                  <a:gd name="connsiteY24" fmla="*/ 510639 h 1097800"/>
                  <a:gd name="connsiteX25" fmla="*/ 2070170 w 5750630"/>
                  <a:gd name="connsiteY25" fmla="*/ 556359 h 1097800"/>
                  <a:gd name="connsiteX26" fmla="*/ 2207330 w 5750630"/>
                  <a:gd name="connsiteY26" fmla="*/ 487779 h 1097800"/>
                  <a:gd name="connsiteX27" fmla="*/ 2268290 w 5750630"/>
                  <a:gd name="connsiteY27" fmla="*/ 312519 h 1097800"/>
                  <a:gd name="connsiteX28" fmla="*/ 2321630 w 5750630"/>
                  <a:gd name="connsiteY28" fmla="*/ 266799 h 1097800"/>
                  <a:gd name="connsiteX29" fmla="*/ 2435930 w 5750630"/>
                  <a:gd name="connsiteY29" fmla="*/ 419199 h 1097800"/>
                  <a:gd name="connsiteX30" fmla="*/ 2504510 w 5750630"/>
                  <a:gd name="connsiteY30" fmla="*/ 503019 h 1097800"/>
                  <a:gd name="connsiteX31" fmla="*/ 2618810 w 5750630"/>
                  <a:gd name="connsiteY31" fmla="*/ 487779 h 1097800"/>
                  <a:gd name="connsiteX32" fmla="*/ 2755970 w 5750630"/>
                  <a:gd name="connsiteY32" fmla="*/ 381099 h 1097800"/>
                  <a:gd name="connsiteX33" fmla="*/ 2839790 w 5750630"/>
                  <a:gd name="connsiteY33" fmla="*/ 312519 h 1097800"/>
                  <a:gd name="connsiteX34" fmla="*/ 2969330 w 5750630"/>
                  <a:gd name="connsiteY34" fmla="*/ 304899 h 1097800"/>
                  <a:gd name="connsiteX35" fmla="*/ 3106490 w 5750630"/>
                  <a:gd name="connsiteY35" fmla="*/ 350619 h 1097800"/>
                  <a:gd name="connsiteX36" fmla="*/ 3220790 w 5750630"/>
                  <a:gd name="connsiteY36" fmla="*/ 259179 h 1097800"/>
                  <a:gd name="connsiteX37" fmla="*/ 3312230 w 5750630"/>
                  <a:gd name="connsiteY37" fmla="*/ 236319 h 1097800"/>
                  <a:gd name="connsiteX38" fmla="*/ 3426530 w 5750630"/>
                  <a:gd name="connsiteY38" fmla="*/ 304899 h 1097800"/>
                  <a:gd name="connsiteX39" fmla="*/ 3495110 w 5750630"/>
                  <a:gd name="connsiteY39" fmla="*/ 457299 h 1097800"/>
                  <a:gd name="connsiteX40" fmla="*/ 3662750 w 5750630"/>
                  <a:gd name="connsiteY40" fmla="*/ 495399 h 1097800"/>
                  <a:gd name="connsiteX41" fmla="*/ 3830390 w 5750630"/>
                  <a:gd name="connsiteY41" fmla="*/ 503019 h 1097800"/>
                  <a:gd name="connsiteX42" fmla="*/ 3921830 w 5750630"/>
                  <a:gd name="connsiteY42" fmla="*/ 457299 h 1097800"/>
                  <a:gd name="connsiteX43" fmla="*/ 4051370 w 5750630"/>
                  <a:gd name="connsiteY43" fmla="*/ 548739 h 1097800"/>
                  <a:gd name="connsiteX44" fmla="*/ 4142810 w 5750630"/>
                  <a:gd name="connsiteY44" fmla="*/ 579219 h 1097800"/>
                  <a:gd name="connsiteX45" fmla="*/ 4226630 w 5750630"/>
                  <a:gd name="connsiteY45" fmla="*/ 525879 h 1097800"/>
                  <a:gd name="connsiteX46" fmla="*/ 4363790 w 5750630"/>
                  <a:gd name="connsiteY46" fmla="*/ 640179 h 1097800"/>
                  <a:gd name="connsiteX47" fmla="*/ 4516190 w 5750630"/>
                  <a:gd name="connsiteY47" fmla="*/ 685899 h 1097800"/>
                  <a:gd name="connsiteX48" fmla="*/ 4577150 w 5750630"/>
                  <a:gd name="connsiteY48" fmla="*/ 701139 h 1097800"/>
                  <a:gd name="connsiteX49" fmla="*/ 4668590 w 5750630"/>
                  <a:gd name="connsiteY49" fmla="*/ 624939 h 1097800"/>
                  <a:gd name="connsiteX50" fmla="*/ 4836230 w 5750630"/>
                  <a:gd name="connsiteY50" fmla="*/ 640179 h 1097800"/>
                  <a:gd name="connsiteX51" fmla="*/ 4942910 w 5750630"/>
                  <a:gd name="connsiteY51" fmla="*/ 609699 h 1097800"/>
                  <a:gd name="connsiteX52" fmla="*/ 5026730 w 5750630"/>
                  <a:gd name="connsiteY52" fmla="*/ 640179 h 1097800"/>
                  <a:gd name="connsiteX53" fmla="*/ 5163890 w 5750630"/>
                  <a:gd name="connsiteY53" fmla="*/ 609699 h 1097800"/>
                  <a:gd name="connsiteX54" fmla="*/ 5240090 w 5750630"/>
                  <a:gd name="connsiteY54" fmla="*/ 624939 h 1097800"/>
                  <a:gd name="connsiteX55" fmla="*/ 5369630 w 5750630"/>
                  <a:gd name="connsiteY55" fmla="*/ 533499 h 1097800"/>
                  <a:gd name="connsiteX56" fmla="*/ 5430590 w 5750630"/>
                  <a:gd name="connsiteY56" fmla="*/ 647799 h 1097800"/>
                  <a:gd name="connsiteX57" fmla="*/ 5499170 w 5750630"/>
                  <a:gd name="connsiteY57" fmla="*/ 663039 h 1097800"/>
                  <a:gd name="connsiteX58" fmla="*/ 5605850 w 5750630"/>
                  <a:gd name="connsiteY58" fmla="*/ 640179 h 1097800"/>
                  <a:gd name="connsiteX59" fmla="*/ 5750630 w 5750630"/>
                  <a:gd name="connsiteY59" fmla="*/ 571599 h 1097800"/>
                  <a:gd name="connsiteX0" fmla="*/ 2507 w 5870592"/>
                  <a:gd name="connsiteY0" fmla="*/ 1097800 h 1097800"/>
                  <a:gd name="connsiteX1" fmla="*/ 0 w 5870592"/>
                  <a:gd name="connsiteY1" fmla="*/ 460443 h 1097800"/>
                  <a:gd name="connsiteX2" fmla="*/ 119450 w 5870592"/>
                  <a:gd name="connsiteY2" fmla="*/ 182979 h 1097800"/>
                  <a:gd name="connsiteX3" fmla="*/ 165170 w 5870592"/>
                  <a:gd name="connsiteY3" fmla="*/ 99 h 1097800"/>
                  <a:gd name="connsiteX4" fmla="*/ 241370 w 5870592"/>
                  <a:gd name="connsiteY4" fmla="*/ 160119 h 1097800"/>
                  <a:gd name="connsiteX5" fmla="*/ 325190 w 5870592"/>
                  <a:gd name="connsiteY5" fmla="*/ 342999 h 1097800"/>
                  <a:gd name="connsiteX6" fmla="*/ 401390 w 5870592"/>
                  <a:gd name="connsiteY6" fmla="*/ 442059 h 1097800"/>
                  <a:gd name="connsiteX7" fmla="*/ 469970 w 5870592"/>
                  <a:gd name="connsiteY7" fmla="*/ 464919 h 1097800"/>
                  <a:gd name="connsiteX8" fmla="*/ 569030 w 5870592"/>
                  <a:gd name="connsiteY8" fmla="*/ 396339 h 1097800"/>
                  <a:gd name="connsiteX9" fmla="*/ 629990 w 5870592"/>
                  <a:gd name="connsiteY9" fmla="*/ 221079 h 1097800"/>
                  <a:gd name="connsiteX10" fmla="*/ 652850 w 5870592"/>
                  <a:gd name="connsiteY10" fmla="*/ 91539 h 1097800"/>
                  <a:gd name="connsiteX11" fmla="*/ 675710 w 5870592"/>
                  <a:gd name="connsiteY11" fmla="*/ 45819 h 1097800"/>
                  <a:gd name="connsiteX12" fmla="*/ 713810 w 5870592"/>
                  <a:gd name="connsiteY12" fmla="*/ 190599 h 1097800"/>
                  <a:gd name="connsiteX13" fmla="*/ 782390 w 5870592"/>
                  <a:gd name="connsiteY13" fmla="*/ 358239 h 1097800"/>
                  <a:gd name="connsiteX14" fmla="*/ 866210 w 5870592"/>
                  <a:gd name="connsiteY14" fmla="*/ 419199 h 1097800"/>
                  <a:gd name="connsiteX15" fmla="*/ 988130 w 5870592"/>
                  <a:gd name="connsiteY15" fmla="*/ 388719 h 1097800"/>
                  <a:gd name="connsiteX16" fmla="*/ 1087190 w 5870592"/>
                  <a:gd name="connsiteY16" fmla="*/ 419199 h 1097800"/>
                  <a:gd name="connsiteX17" fmla="*/ 1171010 w 5870592"/>
                  <a:gd name="connsiteY17" fmla="*/ 190599 h 1097800"/>
                  <a:gd name="connsiteX18" fmla="*/ 1292930 w 5870592"/>
                  <a:gd name="connsiteY18" fmla="*/ 160119 h 1097800"/>
                  <a:gd name="connsiteX19" fmla="*/ 1422470 w 5870592"/>
                  <a:gd name="connsiteY19" fmla="*/ 205839 h 1097800"/>
                  <a:gd name="connsiteX20" fmla="*/ 1559630 w 5870592"/>
                  <a:gd name="connsiteY20" fmla="*/ 426819 h 1097800"/>
                  <a:gd name="connsiteX21" fmla="*/ 1612970 w 5870592"/>
                  <a:gd name="connsiteY21" fmla="*/ 449679 h 1097800"/>
                  <a:gd name="connsiteX22" fmla="*/ 1696790 w 5870592"/>
                  <a:gd name="connsiteY22" fmla="*/ 373479 h 1097800"/>
                  <a:gd name="connsiteX23" fmla="*/ 1811090 w 5870592"/>
                  <a:gd name="connsiteY23" fmla="*/ 434439 h 1097800"/>
                  <a:gd name="connsiteX24" fmla="*/ 1902530 w 5870592"/>
                  <a:gd name="connsiteY24" fmla="*/ 510639 h 1097800"/>
                  <a:gd name="connsiteX25" fmla="*/ 2070170 w 5870592"/>
                  <a:gd name="connsiteY25" fmla="*/ 556359 h 1097800"/>
                  <a:gd name="connsiteX26" fmla="*/ 2207330 w 5870592"/>
                  <a:gd name="connsiteY26" fmla="*/ 487779 h 1097800"/>
                  <a:gd name="connsiteX27" fmla="*/ 2268290 w 5870592"/>
                  <a:gd name="connsiteY27" fmla="*/ 312519 h 1097800"/>
                  <a:gd name="connsiteX28" fmla="*/ 2321630 w 5870592"/>
                  <a:gd name="connsiteY28" fmla="*/ 266799 h 1097800"/>
                  <a:gd name="connsiteX29" fmla="*/ 2435930 w 5870592"/>
                  <a:gd name="connsiteY29" fmla="*/ 419199 h 1097800"/>
                  <a:gd name="connsiteX30" fmla="*/ 2504510 w 5870592"/>
                  <a:gd name="connsiteY30" fmla="*/ 503019 h 1097800"/>
                  <a:gd name="connsiteX31" fmla="*/ 2618810 w 5870592"/>
                  <a:gd name="connsiteY31" fmla="*/ 487779 h 1097800"/>
                  <a:gd name="connsiteX32" fmla="*/ 2755970 w 5870592"/>
                  <a:gd name="connsiteY32" fmla="*/ 381099 h 1097800"/>
                  <a:gd name="connsiteX33" fmla="*/ 2839790 w 5870592"/>
                  <a:gd name="connsiteY33" fmla="*/ 312519 h 1097800"/>
                  <a:gd name="connsiteX34" fmla="*/ 2969330 w 5870592"/>
                  <a:gd name="connsiteY34" fmla="*/ 304899 h 1097800"/>
                  <a:gd name="connsiteX35" fmla="*/ 3106490 w 5870592"/>
                  <a:gd name="connsiteY35" fmla="*/ 350619 h 1097800"/>
                  <a:gd name="connsiteX36" fmla="*/ 3220790 w 5870592"/>
                  <a:gd name="connsiteY36" fmla="*/ 259179 h 1097800"/>
                  <a:gd name="connsiteX37" fmla="*/ 3312230 w 5870592"/>
                  <a:gd name="connsiteY37" fmla="*/ 236319 h 1097800"/>
                  <a:gd name="connsiteX38" fmla="*/ 3426530 w 5870592"/>
                  <a:gd name="connsiteY38" fmla="*/ 304899 h 1097800"/>
                  <a:gd name="connsiteX39" fmla="*/ 3495110 w 5870592"/>
                  <a:gd name="connsiteY39" fmla="*/ 457299 h 1097800"/>
                  <a:gd name="connsiteX40" fmla="*/ 3662750 w 5870592"/>
                  <a:gd name="connsiteY40" fmla="*/ 495399 h 1097800"/>
                  <a:gd name="connsiteX41" fmla="*/ 3830390 w 5870592"/>
                  <a:gd name="connsiteY41" fmla="*/ 503019 h 1097800"/>
                  <a:gd name="connsiteX42" fmla="*/ 3921830 w 5870592"/>
                  <a:gd name="connsiteY42" fmla="*/ 457299 h 1097800"/>
                  <a:gd name="connsiteX43" fmla="*/ 4051370 w 5870592"/>
                  <a:gd name="connsiteY43" fmla="*/ 548739 h 1097800"/>
                  <a:gd name="connsiteX44" fmla="*/ 4142810 w 5870592"/>
                  <a:gd name="connsiteY44" fmla="*/ 579219 h 1097800"/>
                  <a:gd name="connsiteX45" fmla="*/ 4226630 w 5870592"/>
                  <a:gd name="connsiteY45" fmla="*/ 525879 h 1097800"/>
                  <a:gd name="connsiteX46" fmla="*/ 4363790 w 5870592"/>
                  <a:gd name="connsiteY46" fmla="*/ 640179 h 1097800"/>
                  <a:gd name="connsiteX47" fmla="*/ 4516190 w 5870592"/>
                  <a:gd name="connsiteY47" fmla="*/ 685899 h 1097800"/>
                  <a:gd name="connsiteX48" fmla="*/ 4577150 w 5870592"/>
                  <a:gd name="connsiteY48" fmla="*/ 701139 h 1097800"/>
                  <a:gd name="connsiteX49" fmla="*/ 4668590 w 5870592"/>
                  <a:gd name="connsiteY49" fmla="*/ 624939 h 1097800"/>
                  <a:gd name="connsiteX50" fmla="*/ 4836230 w 5870592"/>
                  <a:gd name="connsiteY50" fmla="*/ 640179 h 1097800"/>
                  <a:gd name="connsiteX51" fmla="*/ 4942910 w 5870592"/>
                  <a:gd name="connsiteY51" fmla="*/ 609699 h 1097800"/>
                  <a:gd name="connsiteX52" fmla="*/ 5026730 w 5870592"/>
                  <a:gd name="connsiteY52" fmla="*/ 640179 h 1097800"/>
                  <a:gd name="connsiteX53" fmla="*/ 5163890 w 5870592"/>
                  <a:gd name="connsiteY53" fmla="*/ 609699 h 1097800"/>
                  <a:gd name="connsiteX54" fmla="*/ 5240090 w 5870592"/>
                  <a:gd name="connsiteY54" fmla="*/ 624939 h 1097800"/>
                  <a:gd name="connsiteX55" fmla="*/ 5369630 w 5870592"/>
                  <a:gd name="connsiteY55" fmla="*/ 533499 h 1097800"/>
                  <a:gd name="connsiteX56" fmla="*/ 5430590 w 5870592"/>
                  <a:gd name="connsiteY56" fmla="*/ 647799 h 1097800"/>
                  <a:gd name="connsiteX57" fmla="*/ 5499170 w 5870592"/>
                  <a:gd name="connsiteY57" fmla="*/ 663039 h 1097800"/>
                  <a:gd name="connsiteX58" fmla="*/ 5605850 w 5870592"/>
                  <a:gd name="connsiteY58" fmla="*/ 640179 h 1097800"/>
                  <a:gd name="connsiteX59" fmla="*/ 5870592 w 5870592"/>
                  <a:gd name="connsiteY59" fmla="*/ 557228 h 1097800"/>
                  <a:gd name="connsiteX0" fmla="*/ 2507 w 5870592"/>
                  <a:gd name="connsiteY0" fmla="*/ 1097800 h 1097800"/>
                  <a:gd name="connsiteX1" fmla="*/ 0 w 5870592"/>
                  <a:gd name="connsiteY1" fmla="*/ 460443 h 1097800"/>
                  <a:gd name="connsiteX2" fmla="*/ 119450 w 5870592"/>
                  <a:gd name="connsiteY2" fmla="*/ 182979 h 1097800"/>
                  <a:gd name="connsiteX3" fmla="*/ 165170 w 5870592"/>
                  <a:gd name="connsiteY3" fmla="*/ 99 h 1097800"/>
                  <a:gd name="connsiteX4" fmla="*/ 241370 w 5870592"/>
                  <a:gd name="connsiteY4" fmla="*/ 160119 h 1097800"/>
                  <a:gd name="connsiteX5" fmla="*/ 325190 w 5870592"/>
                  <a:gd name="connsiteY5" fmla="*/ 342999 h 1097800"/>
                  <a:gd name="connsiteX6" fmla="*/ 401390 w 5870592"/>
                  <a:gd name="connsiteY6" fmla="*/ 442059 h 1097800"/>
                  <a:gd name="connsiteX7" fmla="*/ 469970 w 5870592"/>
                  <a:gd name="connsiteY7" fmla="*/ 464919 h 1097800"/>
                  <a:gd name="connsiteX8" fmla="*/ 569030 w 5870592"/>
                  <a:gd name="connsiteY8" fmla="*/ 396339 h 1097800"/>
                  <a:gd name="connsiteX9" fmla="*/ 629990 w 5870592"/>
                  <a:gd name="connsiteY9" fmla="*/ 221079 h 1097800"/>
                  <a:gd name="connsiteX10" fmla="*/ 652850 w 5870592"/>
                  <a:gd name="connsiteY10" fmla="*/ 91539 h 1097800"/>
                  <a:gd name="connsiteX11" fmla="*/ 675710 w 5870592"/>
                  <a:gd name="connsiteY11" fmla="*/ 45819 h 1097800"/>
                  <a:gd name="connsiteX12" fmla="*/ 713810 w 5870592"/>
                  <a:gd name="connsiteY12" fmla="*/ 190599 h 1097800"/>
                  <a:gd name="connsiteX13" fmla="*/ 782390 w 5870592"/>
                  <a:gd name="connsiteY13" fmla="*/ 358239 h 1097800"/>
                  <a:gd name="connsiteX14" fmla="*/ 866210 w 5870592"/>
                  <a:gd name="connsiteY14" fmla="*/ 419199 h 1097800"/>
                  <a:gd name="connsiteX15" fmla="*/ 988130 w 5870592"/>
                  <a:gd name="connsiteY15" fmla="*/ 388719 h 1097800"/>
                  <a:gd name="connsiteX16" fmla="*/ 1087190 w 5870592"/>
                  <a:gd name="connsiteY16" fmla="*/ 419199 h 1097800"/>
                  <a:gd name="connsiteX17" fmla="*/ 1171010 w 5870592"/>
                  <a:gd name="connsiteY17" fmla="*/ 190599 h 1097800"/>
                  <a:gd name="connsiteX18" fmla="*/ 1292930 w 5870592"/>
                  <a:gd name="connsiteY18" fmla="*/ 160119 h 1097800"/>
                  <a:gd name="connsiteX19" fmla="*/ 1422470 w 5870592"/>
                  <a:gd name="connsiteY19" fmla="*/ 205839 h 1097800"/>
                  <a:gd name="connsiteX20" fmla="*/ 1559630 w 5870592"/>
                  <a:gd name="connsiteY20" fmla="*/ 426819 h 1097800"/>
                  <a:gd name="connsiteX21" fmla="*/ 1612970 w 5870592"/>
                  <a:gd name="connsiteY21" fmla="*/ 449679 h 1097800"/>
                  <a:gd name="connsiteX22" fmla="*/ 1696790 w 5870592"/>
                  <a:gd name="connsiteY22" fmla="*/ 373479 h 1097800"/>
                  <a:gd name="connsiteX23" fmla="*/ 1811090 w 5870592"/>
                  <a:gd name="connsiteY23" fmla="*/ 434439 h 1097800"/>
                  <a:gd name="connsiteX24" fmla="*/ 1902530 w 5870592"/>
                  <a:gd name="connsiteY24" fmla="*/ 510639 h 1097800"/>
                  <a:gd name="connsiteX25" fmla="*/ 2070170 w 5870592"/>
                  <a:gd name="connsiteY25" fmla="*/ 556359 h 1097800"/>
                  <a:gd name="connsiteX26" fmla="*/ 2207330 w 5870592"/>
                  <a:gd name="connsiteY26" fmla="*/ 487779 h 1097800"/>
                  <a:gd name="connsiteX27" fmla="*/ 2268290 w 5870592"/>
                  <a:gd name="connsiteY27" fmla="*/ 312519 h 1097800"/>
                  <a:gd name="connsiteX28" fmla="*/ 2321630 w 5870592"/>
                  <a:gd name="connsiteY28" fmla="*/ 266799 h 1097800"/>
                  <a:gd name="connsiteX29" fmla="*/ 2435930 w 5870592"/>
                  <a:gd name="connsiteY29" fmla="*/ 419199 h 1097800"/>
                  <a:gd name="connsiteX30" fmla="*/ 2504510 w 5870592"/>
                  <a:gd name="connsiteY30" fmla="*/ 503019 h 1097800"/>
                  <a:gd name="connsiteX31" fmla="*/ 2618810 w 5870592"/>
                  <a:gd name="connsiteY31" fmla="*/ 487779 h 1097800"/>
                  <a:gd name="connsiteX32" fmla="*/ 2755970 w 5870592"/>
                  <a:gd name="connsiteY32" fmla="*/ 381099 h 1097800"/>
                  <a:gd name="connsiteX33" fmla="*/ 2839790 w 5870592"/>
                  <a:gd name="connsiteY33" fmla="*/ 312519 h 1097800"/>
                  <a:gd name="connsiteX34" fmla="*/ 2969330 w 5870592"/>
                  <a:gd name="connsiteY34" fmla="*/ 304899 h 1097800"/>
                  <a:gd name="connsiteX35" fmla="*/ 3106490 w 5870592"/>
                  <a:gd name="connsiteY35" fmla="*/ 350619 h 1097800"/>
                  <a:gd name="connsiteX36" fmla="*/ 3220790 w 5870592"/>
                  <a:gd name="connsiteY36" fmla="*/ 259179 h 1097800"/>
                  <a:gd name="connsiteX37" fmla="*/ 3312230 w 5870592"/>
                  <a:gd name="connsiteY37" fmla="*/ 236319 h 1097800"/>
                  <a:gd name="connsiteX38" fmla="*/ 3426530 w 5870592"/>
                  <a:gd name="connsiteY38" fmla="*/ 304899 h 1097800"/>
                  <a:gd name="connsiteX39" fmla="*/ 3495110 w 5870592"/>
                  <a:gd name="connsiteY39" fmla="*/ 457299 h 1097800"/>
                  <a:gd name="connsiteX40" fmla="*/ 3662750 w 5870592"/>
                  <a:gd name="connsiteY40" fmla="*/ 495399 h 1097800"/>
                  <a:gd name="connsiteX41" fmla="*/ 3830390 w 5870592"/>
                  <a:gd name="connsiteY41" fmla="*/ 503019 h 1097800"/>
                  <a:gd name="connsiteX42" fmla="*/ 3921830 w 5870592"/>
                  <a:gd name="connsiteY42" fmla="*/ 457299 h 1097800"/>
                  <a:gd name="connsiteX43" fmla="*/ 4051370 w 5870592"/>
                  <a:gd name="connsiteY43" fmla="*/ 548739 h 1097800"/>
                  <a:gd name="connsiteX44" fmla="*/ 4142810 w 5870592"/>
                  <a:gd name="connsiteY44" fmla="*/ 579219 h 1097800"/>
                  <a:gd name="connsiteX45" fmla="*/ 4226630 w 5870592"/>
                  <a:gd name="connsiteY45" fmla="*/ 525879 h 1097800"/>
                  <a:gd name="connsiteX46" fmla="*/ 4363790 w 5870592"/>
                  <a:gd name="connsiteY46" fmla="*/ 640179 h 1097800"/>
                  <a:gd name="connsiteX47" fmla="*/ 4516190 w 5870592"/>
                  <a:gd name="connsiteY47" fmla="*/ 685899 h 1097800"/>
                  <a:gd name="connsiteX48" fmla="*/ 4577150 w 5870592"/>
                  <a:gd name="connsiteY48" fmla="*/ 701139 h 1097800"/>
                  <a:gd name="connsiteX49" fmla="*/ 4668590 w 5870592"/>
                  <a:gd name="connsiteY49" fmla="*/ 624939 h 1097800"/>
                  <a:gd name="connsiteX50" fmla="*/ 4836230 w 5870592"/>
                  <a:gd name="connsiteY50" fmla="*/ 640179 h 1097800"/>
                  <a:gd name="connsiteX51" fmla="*/ 4942910 w 5870592"/>
                  <a:gd name="connsiteY51" fmla="*/ 609699 h 1097800"/>
                  <a:gd name="connsiteX52" fmla="*/ 5026730 w 5870592"/>
                  <a:gd name="connsiteY52" fmla="*/ 640179 h 1097800"/>
                  <a:gd name="connsiteX53" fmla="*/ 5163890 w 5870592"/>
                  <a:gd name="connsiteY53" fmla="*/ 609699 h 1097800"/>
                  <a:gd name="connsiteX54" fmla="*/ 5240090 w 5870592"/>
                  <a:gd name="connsiteY54" fmla="*/ 624939 h 1097800"/>
                  <a:gd name="connsiteX55" fmla="*/ 5369630 w 5870592"/>
                  <a:gd name="connsiteY55" fmla="*/ 533499 h 1097800"/>
                  <a:gd name="connsiteX56" fmla="*/ 5430590 w 5870592"/>
                  <a:gd name="connsiteY56" fmla="*/ 647799 h 1097800"/>
                  <a:gd name="connsiteX57" fmla="*/ 5499170 w 5870592"/>
                  <a:gd name="connsiteY57" fmla="*/ 663039 h 1097800"/>
                  <a:gd name="connsiteX58" fmla="*/ 5605850 w 5870592"/>
                  <a:gd name="connsiteY58" fmla="*/ 640179 h 1097800"/>
                  <a:gd name="connsiteX59" fmla="*/ 5802139 w 5870592"/>
                  <a:gd name="connsiteY59" fmla="*/ 582598 h 1097800"/>
                  <a:gd name="connsiteX60" fmla="*/ 5870592 w 5870592"/>
                  <a:gd name="connsiteY60" fmla="*/ 557228 h 1097800"/>
                  <a:gd name="connsiteX0" fmla="*/ 2507 w 5819760"/>
                  <a:gd name="connsiteY0" fmla="*/ 1097800 h 1097800"/>
                  <a:gd name="connsiteX1" fmla="*/ 0 w 5819760"/>
                  <a:gd name="connsiteY1" fmla="*/ 460443 h 1097800"/>
                  <a:gd name="connsiteX2" fmla="*/ 119450 w 5819760"/>
                  <a:gd name="connsiteY2" fmla="*/ 182979 h 1097800"/>
                  <a:gd name="connsiteX3" fmla="*/ 165170 w 5819760"/>
                  <a:gd name="connsiteY3" fmla="*/ 99 h 1097800"/>
                  <a:gd name="connsiteX4" fmla="*/ 241370 w 5819760"/>
                  <a:gd name="connsiteY4" fmla="*/ 160119 h 1097800"/>
                  <a:gd name="connsiteX5" fmla="*/ 325190 w 5819760"/>
                  <a:gd name="connsiteY5" fmla="*/ 342999 h 1097800"/>
                  <a:gd name="connsiteX6" fmla="*/ 401390 w 5819760"/>
                  <a:gd name="connsiteY6" fmla="*/ 442059 h 1097800"/>
                  <a:gd name="connsiteX7" fmla="*/ 469970 w 5819760"/>
                  <a:gd name="connsiteY7" fmla="*/ 464919 h 1097800"/>
                  <a:gd name="connsiteX8" fmla="*/ 569030 w 5819760"/>
                  <a:gd name="connsiteY8" fmla="*/ 396339 h 1097800"/>
                  <a:gd name="connsiteX9" fmla="*/ 629990 w 5819760"/>
                  <a:gd name="connsiteY9" fmla="*/ 221079 h 1097800"/>
                  <a:gd name="connsiteX10" fmla="*/ 652850 w 5819760"/>
                  <a:gd name="connsiteY10" fmla="*/ 91539 h 1097800"/>
                  <a:gd name="connsiteX11" fmla="*/ 675710 w 5819760"/>
                  <a:gd name="connsiteY11" fmla="*/ 45819 h 1097800"/>
                  <a:gd name="connsiteX12" fmla="*/ 713810 w 5819760"/>
                  <a:gd name="connsiteY12" fmla="*/ 190599 h 1097800"/>
                  <a:gd name="connsiteX13" fmla="*/ 782390 w 5819760"/>
                  <a:gd name="connsiteY13" fmla="*/ 358239 h 1097800"/>
                  <a:gd name="connsiteX14" fmla="*/ 866210 w 5819760"/>
                  <a:gd name="connsiteY14" fmla="*/ 419199 h 1097800"/>
                  <a:gd name="connsiteX15" fmla="*/ 988130 w 5819760"/>
                  <a:gd name="connsiteY15" fmla="*/ 388719 h 1097800"/>
                  <a:gd name="connsiteX16" fmla="*/ 1087190 w 5819760"/>
                  <a:gd name="connsiteY16" fmla="*/ 419199 h 1097800"/>
                  <a:gd name="connsiteX17" fmla="*/ 1171010 w 5819760"/>
                  <a:gd name="connsiteY17" fmla="*/ 190599 h 1097800"/>
                  <a:gd name="connsiteX18" fmla="*/ 1292930 w 5819760"/>
                  <a:gd name="connsiteY18" fmla="*/ 160119 h 1097800"/>
                  <a:gd name="connsiteX19" fmla="*/ 1422470 w 5819760"/>
                  <a:gd name="connsiteY19" fmla="*/ 205839 h 1097800"/>
                  <a:gd name="connsiteX20" fmla="*/ 1559630 w 5819760"/>
                  <a:gd name="connsiteY20" fmla="*/ 426819 h 1097800"/>
                  <a:gd name="connsiteX21" fmla="*/ 1612970 w 5819760"/>
                  <a:gd name="connsiteY21" fmla="*/ 449679 h 1097800"/>
                  <a:gd name="connsiteX22" fmla="*/ 1696790 w 5819760"/>
                  <a:gd name="connsiteY22" fmla="*/ 373479 h 1097800"/>
                  <a:gd name="connsiteX23" fmla="*/ 1811090 w 5819760"/>
                  <a:gd name="connsiteY23" fmla="*/ 434439 h 1097800"/>
                  <a:gd name="connsiteX24" fmla="*/ 1902530 w 5819760"/>
                  <a:gd name="connsiteY24" fmla="*/ 510639 h 1097800"/>
                  <a:gd name="connsiteX25" fmla="*/ 2070170 w 5819760"/>
                  <a:gd name="connsiteY25" fmla="*/ 556359 h 1097800"/>
                  <a:gd name="connsiteX26" fmla="*/ 2207330 w 5819760"/>
                  <a:gd name="connsiteY26" fmla="*/ 487779 h 1097800"/>
                  <a:gd name="connsiteX27" fmla="*/ 2268290 w 5819760"/>
                  <a:gd name="connsiteY27" fmla="*/ 312519 h 1097800"/>
                  <a:gd name="connsiteX28" fmla="*/ 2321630 w 5819760"/>
                  <a:gd name="connsiteY28" fmla="*/ 266799 h 1097800"/>
                  <a:gd name="connsiteX29" fmla="*/ 2435930 w 5819760"/>
                  <a:gd name="connsiteY29" fmla="*/ 419199 h 1097800"/>
                  <a:gd name="connsiteX30" fmla="*/ 2504510 w 5819760"/>
                  <a:gd name="connsiteY30" fmla="*/ 503019 h 1097800"/>
                  <a:gd name="connsiteX31" fmla="*/ 2618810 w 5819760"/>
                  <a:gd name="connsiteY31" fmla="*/ 487779 h 1097800"/>
                  <a:gd name="connsiteX32" fmla="*/ 2755970 w 5819760"/>
                  <a:gd name="connsiteY32" fmla="*/ 381099 h 1097800"/>
                  <a:gd name="connsiteX33" fmla="*/ 2839790 w 5819760"/>
                  <a:gd name="connsiteY33" fmla="*/ 312519 h 1097800"/>
                  <a:gd name="connsiteX34" fmla="*/ 2969330 w 5819760"/>
                  <a:gd name="connsiteY34" fmla="*/ 304899 h 1097800"/>
                  <a:gd name="connsiteX35" fmla="*/ 3106490 w 5819760"/>
                  <a:gd name="connsiteY35" fmla="*/ 350619 h 1097800"/>
                  <a:gd name="connsiteX36" fmla="*/ 3220790 w 5819760"/>
                  <a:gd name="connsiteY36" fmla="*/ 259179 h 1097800"/>
                  <a:gd name="connsiteX37" fmla="*/ 3312230 w 5819760"/>
                  <a:gd name="connsiteY37" fmla="*/ 236319 h 1097800"/>
                  <a:gd name="connsiteX38" fmla="*/ 3426530 w 5819760"/>
                  <a:gd name="connsiteY38" fmla="*/ 304899 h 1097800"/>
                  <a:gd name="connsiteX39" fmla="*/ 3495110 w 5819760"/>
                  <a:gd name="connsiteY39" fmla="*/ 457299 h 1097800"/>
                  <a:gd name="connsiteX40" fmla="*/ 3662750 w 5819760"/>
                  <a:gd name="connsiteY40" fmla="*/ 495399 h 1097800"/>
                  <a:gd name="connsiteX41" fmla="*/ 3830390 w 5819760"/>
                  <a:gd name="connsiteY41" fmla="*/ 503019 h 1097800"/>
                  <a:gd name="connsiteX42" fmla="*/ 3921830 w 5819760"/>
                  <a:gd name="connsiteY42" fmla="*/ 457299 h 1097800"/>
                  <a:gd name="connsiteX43" fmla="*/ 4051370 w 5819760"/>
                  <a:gd name="connsiteY43" fmla="*/ 548739 h 1097800"/>
                  <a:gd name="connsiteX44" fmla="*/ 4142810 w 5819760"/>
                  <a:gd name="connsiteY44" fmla="*/ 579219 h 1097800"/>
                  <a:gd name="connsiteX45" fmla="*/ 4226630 w 5819760"/>
                  <a:gd name="connsiteY45" fmla="*/ 525879 h 1097800"/>
                  <a:gd name="connsiteX46" fmla="*/ 4363790 w 5819760"/>
                  <a:gd name="connsiteY46" fmla="*/ 640179 h 1097800"/>
                  <a:gd name="connsiteX47" fmla="*/ 4516190 w 5819760"/>
                  <a:gd name="connsiteY47" fmla="*/ 685899 h 1097800"/>
                  <a:gd name="connsiteX48" fmla="*/ 4577150 w 5819760"/>
                  <a:gd name="connsiteY48" fmla="*/ 701139 h 1097800"/>
                  <a:gd name="connsiteX49" fmla="*/ 4668590 w 5819760"/>
                  <a:gd name="connsiteY49" fmla="*/ 624939 h 1097800"/>
                  <a:gd name="connsiteX50" fmla="*/ 4836230 w 5819760"/>
                  <a:gd name="connsiteY50" fmla="*/ 640179 h 1097800"/>
                  <a:gd name="connsiteX51" fmla="*/ 4942910 w 5819760"/>
                  <a:gd name="connsiteY51" fmla="*/ 609699 h 1097800"/>
                  <a:gd name="connsiteX52" fmla="*/ 5026730 w 5819760"/>
                  <a:gd name="connsiteY52" fmla="*/ 640179 h 1097800"/>
                  <a:gd name="connsiteX53" fmla="*/ 5163890 w 5819760"/>
                  <a:gd name="connsiteY53" fmla="*/ 609699 h 1097800"/>
                  <a:gd name="connsiteX54" fmla="*/ 5240090 w 5819760"/>
                  <a:gd name="connsiteY54" fmla="*/ 624939 h 1097800"/>
                  <a:gd name="connsiteX55" fmla="*/ 5369630 w 5819760"/>
                  <a:gd name="connsiteY55" fmla="*/ 533499 h 1097800"/>
                  <a:gd name="connsiteX56" fmla="*/ 5430590 w 5819760"/>
                  <a:gd name="connsiteY56" fmla="*/ 647799 h 1097800"/>
                  <a:gd name="connsiteX57" fmla="*/ 5499170 w 5819760"/>
                  <a:gd name="connsiteY57" fmla="*/ 663039 h 1097800"/>
                  <a:gd name="connsiteX58" fmla="*/ 5605850 w 5819760"/>
                  <a:gd name="connsiteY58" fmla="*/ 640179 h 1097800"/>
                  <a:gd name="connsiteX59" fmla="*/ 5802139 w 5819760"/>
                  <a:gd name="connsiteY59" fmla="*/ 582598 h 1097800"/>
                  <a:gd name="connsiteX60" fmla="*/ 5810611 w 5819760"/>
                  <a:gd name="connsiteY60" fmla="*/ 1088959 h 1097800"/>
                  <a:gd name="connsiteX0" fmla="*/ 2507 w 5810611"/>
                  <a:gd name="connsiteY0" fmla="*/ 1097800 h 1097800"/>
                  <a:gd name="connsiteX1" fmla="*/ 0 w 5810611"/>
                  <a:gd name="connsiteY1" fmla="*/ 460443 h 1097800"/>
                  <a:gd name="connsiteX2" fmla="*/ 119450 w 5810611"/>
                  <a:gd name="connsiteY2" fmla="*/ 182979 h 1097800"/>
                  <a:gd name="connsiteX3" fmla="*/ 165170 w 5810611"/>
                  <a:gd name="connsiteY3" fmla="*/ 99 h 1097800"/>
                  <a:gd name="connsiteX4" fmla="*/ 241370 w 5810611"/>
                  <a:gd name="connsiteY4" fmla="*/ 160119 h 1097800"/>
                  <a:gd name="connsiteX5" fmla="*/ 325190 w 5810611"/>
                  <a:gd name="connsiteY5" fmla="*/ 342999 h 1097800"/>
                  <a:gd name="connsiteX6" fmla="*/ 401390 w 5810611"/>
                  <a:gd name="connsiteY6" fmla="*/ 442059 h 1097800"/>
                  <a:gd name="connsiteX7" fmla="*/ 469970 w 5810611"/>
                  <a:gd name="connsiteY7" fmla="*/ 464919 h 1097800"/>
                  <a:gd name="connsiteX8" fmla="*/ 569030 w 5810611"/>
                  <a:gd name="connsiteY8" fmla="*/ 396339 h 1097800"/>
                  <a:gd name="connsiteX9" fmla="*/ 629990 w 5810611"/>
                  <a:gd name="connsiteY9" fmla="*/ 221079 h 1097800"/>
                  <a:gd name="connsiteX10" fmla="*/ 652850 w 5810611"/>
                  <a:gd name="connsiteY10" fmla="*/ 91539 h 1097800"/>
                  <a:gd name="connsiteX11" fmla="*/ 675710 w 5810611"/>
                  <a:gd name="connsiteY11" fmla="*/ 45819 h 1097800"/>
                  <a:gd name="connsiteX12" fmla="*/ 713810 w 5810611"/>
                  <a:gd name="connsiteY12" fmla="*/ 190599 h 1097800"/>
                  <a:gd name="connsiteX13" fmla="*/ 782390 w 5810611"/>
                  <a:gd name="connsiteY13" fmla="*/ 358239 h 1097800"/>
                  <a:gd name="connsiteX14" fmla="*/ 866210 w 5810611"/>
                  <a:gd name="connsiteY14" fmla="*/ 419199 h 1097800"/>
                  <a:gd name="connsiteX15" fmla="*/ 988130 w 5810611"/>
                  <a:gd name="connsiteY15" fmla="*/ 388719 h 1097800"/>
                  <a:gd name="connsiteX16" fmla="*/ 1087190 w 5810611"/>
                  <a:gd name="connsiteY16" fmla="*/ 419199 h 1097800"/>
                  <a:gd name="connsiteX17" fmla="*/ 1171010 w 5810611"/>
                  <a:gd name="connsiteY17" fmla="*/ 190599 h 1097800"/>
                  <a:gd name="connsiteX18" fmla="*/ 1292930 w 5810611"/>
                  <a:gd name="connsiteY18" fmla="*/ 160119 h 1097800"/>
                  <a:gd name="connsiteX19" fmla="*/ 1422470 w 5810611"/>
                  <a:gd name="connsiteY19" fmla="*/ 205839 h 1097800"/>
                  <a:gd name="connsiteX20" fmla="*/ 1559630 w 5810611"/>
                  <a:gd name="connsiteY20" fmla="*/ 426819 h 1097800"/>
                  <a:gd name="connsiteX21" fmla="*/ 1612970 w 5810611"/>
                  <a:gd name="connsiteY21" fmla="*/ 449679 h 1097800"/>
                  <a:gd name="connsiteX22" fmla="*/ 1696790 w 5810611"/>
                  <a:gd name="connsiteY22" fmla="*/ 373479 h 1097800"/>
                  <a:gd name="connsiteX23" fmla="*/ 1811090 w 5810611"/>
                  <a:gd name="connsiteY23" fmla="*/ 434439 h 1097800"/>
                  <a:gd name="connsiteX24" fmla="*/ 1902530 w 5810611"/>
                  <a:gd name="connsiteY24" fmla="*/ 510639 h 1097800"/>
                  <a:gd name="connsiteX25" fmla="*/ 2070170 w 5810611"/>
                  <a:gd name="connsiteY25" fmla="*/ 556359 h 1097800"/>
                  <a:gd name="connsiteX26" fmla="*/ 2207330 w 5810611"/>
                  <a:gd name="connsiteY26" fmla="*/ 487779 h 1097800"/>
                  <a:gd name="connsiteX27" fmla="*/ 2268290 w 5810611"/>
                  <a:gd name="connsiteY27" fmla="*/ 312519 h 1097800"/>
                  <a:gd name="connsiteX28" fmla="*/ 2321630 w 5810611"/>
                  <a:gd name="connsiteY28" fmla="*/ 266799 h 1097800"/>
                  <a:gd name="connsiteX29" fmla="*/ 2435930 w 5810611"/>
                  <a:gd name="connsiteY29" fmla="*/ 419199 h 1097800"/>
                  <a:gd name="connsiteX30" fmla="*/ 2504510 w 5810611"/>
                  <a:gd name="connsiteY30" fmla="*/ 503019 h 1097800"/>
                  <a:gd name="connsiteX31" fmla="*/ 2618810 w 5810611"/>
                  <a:gd name="connsiteY31" fmla="*/ 487779 h 1097800"/>
                  <a:gd name="connsiteX32" fmla="*/ 2755970 w 5810611"/>
                  <a:gd name="connsiteY32" fmla="*/ 381099 h 1097800"/>
                  <a:gd name="connsiteX33" fmla="*/ 2839790 w 5810611"/>
                  <a:gd name="connsiteY33" fmla="*/ 312519 h 1097800"/>
                  <a:gd name="connsiteX34" fmla="*/ 2969330 w 5810611"/>
                  <a:gd name="connsiteY34" fmla="*/ 304899 h 1097800"/>
                  <a:gd name="connsiteX35" fmla="*/ 3106490 w 5810611"/>
                  <a:gd name="connsiteY35" fmla="*/ 350619 h 1097800"/>
                  <a:gd name="connsiteX36" fmla="*/ 3220790 w 5810611"/>
                  <a:gd name="connsiteY36" fmla="*/ 259179 h 1097800"/>
                  <a:gd name="connsiteX37" fmla="*/ 3312230 w 5810611"/>
                  <a:gd name="connsiteY37" fmla="*/ 236319 h 1097800"/>
                  <a:gd name="connsiteX38" fmla="*/ 3426530 w 5810611"/>
                  <a:gd name="connsiteY38" fmla="*/ 304899 h 1097800"/>
                  <a:gd name="connsiteX39" fmla="*/ 3495110 w 5810611"/>
                  <a:gd name="connsiteY39" fmla="*/ 457299 h 1097800"/>
                  <a:gd name="connsiteX40" fmla="*/ 3662750 w 5810611"/>
                  <a:gd name="connsiteY40" fmla="*/ 495399 h 1097800"/>
                  <a:gd name="connsiteX41" fmla="*/ 3830390 w 5810611"/>
                  <a:gd name="connsiteY41" fmla="*/ 503019 h 1097800"/>
                  <a:gd name="connsiteX42" fmla="*/ 3921830 w 5810611"/>
                  <a:gd name="connsiteY42" fmla="*/ 457299 h 1097800"/>
                  <a:gd name="connsiteX43" fmla="*/ 4051370 w 5810611"/>
                  <a:gd name="connsiteY43" fmla="*/ 548739 h 1097800"/>
                  <a:gd name="connsiteX44" fmla="*/ 4142810 w 5810611"/>
                  <a:gd name="connsiteY44" fmla="*/ 579219 h 1097800"/>
                  <a:gd name="connsiteX45" fmla="*/ 4226630 w 5810611"/>
                  <a:gd name="connsiteY45" fmla="*/ 525879 h 1097800"/>
                  <a:gd name="connsiteX46" fmla="*/ 4363790 w 5810611"/>
                  <a:gd name="connsiteY46" fmla="*/ 640179 h 1097800"/>
                  <a:gd name="connsiteX47" fmla="*/ 4516190 w 5810611"/>
                  <a:gd name="connsiteY47" fmla="*/ 685899 h 1097800"/>
                  <a:gd name="connsiteX48" fmla="*/ 4577150 w 5810611"/>
                  <a:gd name="connsiteY48" fmla="*/ 701139 h 1097800"/>
                  <a:gd name="connsiteX49" fmla="*/ 4668590 w 5810611"/>
                  <a:gd name="connsiteY49" fmla="*/ 624939 h 1097800"/>
                  <a:gd name="connsiteX50" fmla="*/ 4836230 w 5810611"/>
                  <a:gd name="connsiteY50" fmla="*/ 640179 h 1097800"/>
                  <a:gd name="connsiteX51" fmla="*/ 4942910 w 5810611"/>
                  <a:gd name="connsiteY51" fmla="*/ 609699 h 1097800"/>
                  <a:gd name="connsiteX52" fmla="*/ 5026730 w 5810611"/>
                  <a:gd name="connsiteY52" fmla="*/ 640179 h 1097800"/>
                  <a:gd name="connsiteX53" fmla="*/ 5163890 w 5810611"/>
                  <a:gd name="connsiteY53" fmla="*/ 609699 h 1097800"/>
                  <a:gd name="connsiteX54" fmla="*/ 5240090 w 5810611"/>
                  <a:gd name="connsiteY54" fmla="*/ 624939 h 1097800"/>
                  <a:gd name="connsiteX55" fmla="*/ 5369630 w 5810611"/>
                  <a:gd name="connsiteY55" fmla="*/ 533499 h 1097800"/>
                  <a:gd name="connsiteX56" fmla="*/ 5430590 w 5810611"/>
                  <a:gd name="connsiteY56" fmla="*/ 647799 h 1097800"/>
                  <a:gd name="connsiteX57" fmla="*/ 5499170 w 5810611"/>
                  <a:gd name="connsiteY57" fmla="*/ 663039 h 1097800"/>
                  <a:gd name="connsiteX58" fmla="*/ 5605850 w 5810611"/>
                  <a:gd name="connsiteY58" fmla="*/ 640179 h 1097800"/>
                  <a:gd name="connsiteX59" fmla="*/ 5802139 w 5810611"/>
                  <a:gd name="connsiteY59" fmla="*/ 582598 h 1097800"/>
                  <a:gd name="connsiteX60" fmla="*/ 5810611 w 5810611"/>
                  <a:gd name="connsiteY60" fmla="*/ 1088959 h 109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810611" h="1097800">
                    <a:moveTo>
                      <a:pt x="2507" y="1097800"/>
                    </a:moveTo>
                    <a:cubicBezTo>
                      <a:pt x="12752" y="1070016"/>
                      <a:pt x="6501" y="1090753"/>
                      <a:pt x="0" y="460443"/>
                    </a:cubicBezTo>
                    <a:cubicBezTo>
                      <a:pt x="25489" y="387014"/>
                      <a:pt x="91922" y="259703"/>
                      <a:pt x="119450" y="182979"/>
                    </a:cubicBezTo>
                    <a:cubicBezTo>
                      <a:pt x="146978" y="106255"/>
                      <a:pt x="144850" y="3909"/>
                      <a:pt x="165170" y="99"/>
                    </a:cubicBezTo>
                    <a:cubicBezTo>
                      <a:pt x="185490" y="-3711"/>
                      <a:pt x="214700" y="102969"/>
                      <a:pt x="241370" y="160119"/>
                    </a:cubicBezTo>
                    <a:cubicBezTo>
                      <a:pt x="268040" y="217269"/>
                      <a:pt x="298520" y="296009"/>
                      <a:pt x="325190" y="342999"/>
                    </a:cubicBezTo>
                    <a:cubicBezTo>
                      <a:pt x="351860" y="389989"/>
                      <a:pt x="377260" y="421739"/>
                      <a:pt x="401390" y="442059"/>
                    </a:cubicBezTo>
                    <a:cubicBezTo>
                      <a:pt x="425520" y="462379"/>
                      <a:pt x="442030" y="472539"/>
                      <a:pt x="469970" y="464919"/>
                    </a:cubicBezTo>
                    <a:cubicBezTo>
                      <a:pt x="497910" y="457299"/>
                      <a:pt x="542360" y="436979"/>
                      <a:pt x="569030" y="396339"/>
                    </a:cubicBezTo>
                    <a:cubicBezTo>
                      <a:pt x="595700" y="355699"/>
                      <a:pt x="616020" y="271879"/>
                      <a:pt x="629990" y="221079"/>
                    </a:cubicBezTo>
                    <a:cubicBezTo>
                      <a:pt x="643960" y="170279"/>
                      <a:pt x="645230" y="120749"/>
                      <a:pt x="652850" y="91539"/>
                    </a:cubicBezTo>
                    <a:cubicBezTo>
                      <a:pt x="660470" y="62329"/>
                      <a:pt x="665550" y="29309"/>
                      <a:pt x="675710" y="45819"/>
                    </a:cubicBezTo>
                    <a:cubicBezTo>
                      <a:pt x="685870" y="62329"/>
                      <a:pt x="696030" y="138529"/>
                      <a:pt x="713810" y="190599"/>
                    </a:cubicBezTo>
                    <a:cubicBezTo>
                      <a:pt x="731590" y="242669"/>
                      <a:pt x="756990" y="320139"/>
                      <a:pt x="782390" y="358239"/>
                    </a:cubicBezTo>
                    <a:cubicBezTo>
                      <a:pt x="807790" y="396339"/>
                      <a:pt x="831920" y="414119"/>
                      <a:pt x="866210" y="419199"/>
                    </a:cubicBezTo>
                    <a:cubicBezTo>
                      <a:pt x="900500" y="424279"/>
                      <a:pt x="951300" y="388719"/>
                      <a:pt x="988130" y="388719"/>
                    </a:cubicBezTo>
                    <a:cubicBezTo>
                      <a:pt x="1024960" y="388719"/>
                      <a:pt x="1056710" y="452219"/>
                      <a:pt x="1087190" y="419199"/>
                    </a:cubicBezTo>
                    <a:cubicBezTo>
                      <a:pt x="1117670" y="386179"/>
                      <a:pt x="1136720" y="233779"/>
                      <a:pt x="1171010" y="190599"/>
                    </a:cubicBezTo>
                    <a:cubicBezTo>
                      <a:pt x="1205300" y="147419"/>
                      <a:pt x="1251020" y="157579"/>
                      <a:pt x="1292930" y="160119"/>
                    </a:cubicBezTo>
                    <a:cubicBezTo>
                      <a:pt x="1334840" y="162659"/>
                      <a:pt x="1378020" y="161389"/>
                      <a:pt x="1422470" y="205839"/>
                    </a:cubicBezTo>
                    <a:cubicBezTo>
                      <a:pt x="1466920" y="250289"/>
                      <a:pt x="1527880" y="386179"/>
                      <a:pt x="1559630" y="426819"/>
                    </a:cubicBezTo>
                    <a:cubicBezTo>
                      <a:pt x="1591380" y="467459"/>
                      <a:pt x="1590110" y="458569"/>
                      <a:pt x="1612970" y="449679"/>
                    </a:cubicBezTo>
                    <a:cubicBezTo>
                      <a:pt x="1635830" y="440789"/>
                      <a:pt x="1663770" y="376019"/>
                      <a:pt x="1696790" y="373479"/>
                    </a:cubicBezTo>
                    <a:cubicBezTo>
                      <a:pt x="1729810" y="370939"/>
                      <a:pt x="1776800" y="411579"/>
                      <a:pt x="1811090" y="434439"/>
                    </a:cubicBezTo>
                    <a:cubicBezTo>
                      <a:pt x="1845380" y="457299"/>
                      <a:pt x="1859350" y="490319"/>
                      <a:pt x="1902530" y="510639"/>
                    </a:cubicBezTo>
                    <a:cubicBezTo>
                      <a:pt x="1945710" y="530959"/>
                      <a:pt x="2019370" y="560169"/>
                      <a:pt x="2070170" y="556359"/>
                    </a:cubicBezTo>
                    <a:cubicBezTo>
                      <a:pt x="2120970" y="552549"/>
                      <a:pt x="2174310" y="528419"/>
                      <a:pt x="2207330" y="487779"/>
                    </a:cubicBezTo>
                    <a:cubicBezTo>
                      <a:pt x="2240350" y="447139"/>
                      <a:pt x="2249240" y="349349"/>
                      <a:pt x="2268290" y="312519"/>
                    </a:cubicBezTo>
                    <a:cubicBezTo>
                      <a:pt x="2287340" y="275689"/>
                      <a:pt x="2293690" y="249019"/>
                      <a:pt x="2321630" y="266799"/>
                    </a:cubicBezTo>
                    <a:cubicBezTo>
                      <a:pt x="2349570" y="284579"/>
                      <a:pt x="2405450" y="379829"/>
                      <a:pt x="2435930" y="419199"/>
                    </a:cubicBezTo>
                    <a:cubicBezTo>
                      <a:pt x="2466410" y="458569"/>
                      <a:pt x="2474030" y="491589"/>
                      <a:pt x="2504510" y="503019"/>
                    </a:cubicBezTo>
                    <a:cubicBezTo>
                      <a:pt x="2534990" y="514449"/>
                      <a:pt x="2576900" y="508099"/>
                      <a:pt x="2618810" y="487779"/>
                    </a:cubicBezTo>
                    <a:cubicBezTo>
                      <a:pt x="2660720" y="467459"/>
                      <a:pt x="2719140" y="410309"/>
                      <a:pt x="2755970" y="381099"/>
                    </a:cubicBezTo>
                    <a:cubicBezTo>
                      <a:pt x="2792800" y="351889"/>
                      <a:pt x="2804230" y="325219"/>
                      <a:pt x="2839790" y="312519"/>
                    </a:cubicBezTo>
                    <a:cubicBezTo>
                      <a:pt x="2875350" y="299819"/>
                      <a:pt x="2924880" y="298549"/>
                      <a:pt x="2969330" y="304899"/>
                    </a:cubicBezTo>
                    <a:cubicBezTo>
                      <a:pt x="3013780" y="311249"/>
                      <a:pt x="3064580" y="358239"/>
                      <a:pt x="3106490" y="350619"/>
                    </a:cubicBezTo>
                    <a:cubicBezTo>
                      <a:pt x="3148400" y="342999"/>
                      <a:pt x="3186500" y="278229"/>
                      <a:pt x="3220790" y="259179"/>
                    </a:cubicBezTo>
                    <a:cubicBezTo>
                      <a:pt x="3255080" y="240129"/>
                      <a:pt x="3277940" y="228699"/>
                      <a:pt x="3312230" y="236319"/>
                    </a:cubicBezTo>
                    <a:cubicBezTo>
                      <a:pt x="3346520" y="243939"/>
                      <a:pt x="3396050" y="268069"/>
                      <a:pt x="3426530" y="304899"/>
                    </a:cubicBezTo>
                    <a:cubicBezTo>
                      <a:pt x="3457010" y="341729"/>
                      <a:pt x="3455740" y="425549"/>
                      <a:pt x="3495110" y="457299"/>
                    </a:cubicBezTo>
                    <a:cubicBezTo>
                      <a:pt x="3534480" y="489049"/>
                      <a:pt x="3606870" y="487779"/>
                      <a:pt x="3662750" y="495399"/>
                    </a:cubicBezTo>
                    <a:cubicBezTo>
                      <a:pt x="3718630" y="503019"/>
                      <a:pt x="3787210" y="509369"/>
                      <a:pt x="3830390" y="503019"/>
                    </a:cubicBezTo>
                    <a:cubicBezTo>
                      <a:pt x="3873570" y="496669"/>
                      <a:pt x="3885000" y="449679"/>
                      <a:pt x="3921830" y="457299"/>
                    </a:cubicBezTo>
                    <a:cubicBezTo>
                      <a:pt x="3958660" y="464919"/>
                      <a:pt x="4014540" y="528419"/>
                      <a:pt x="4051370" y="548739"/>
                    </a:cubicBezTo>
                    <a:cubicBezTo>
                      <a:pt x="4088200" y="569059"/>
                      <a:pt x="4113600" y="583029"/>
                      <a:pt x="4142810" y="579219"/>
                    </a:cubicBezTo>
                    <a:cubicBezTo>
                      <a:pt x="4172020" y="575409"/>
                      <a:pt x="4189800" y="515719"/>
                      <a:pt x="4226630" y="525879"/>
                    </a:cubicBezTo>
                    <a:cubicBezTo>
                      <a:pt x="4263460" y="536039"/>
                      <a:pt x="4315530" y="613509"/>
                      <a:pt x="4363790" y="640179"/>
                    </a:cubicBezTo>
                    <a:cubicBezTo>
                      <a:pt x="4412050" y="666849"/>
                      <a:pt x="4480630" y="675739"/>
                      <a:pt x="4516190" y="685899"/>
                    </a:cubicBezTo>
                    <a:cubicBezTo>
                      <a:pt x="4551750" y="696059"/>
                      <a:pt x="4551750" y="711299"/>
                      <a:pt x="4577150" y="701139"/>
                    </a:cubicBezTo>
                    <a:cubicBezTo>
                      <a:pt x="4602550" y="690979"/>
                      <a:pt x="4625410" y="635099"/>
                      <a:pt x="4668590" y="624939"/>
                    </a:cubicBezTo>
                    <a:cubicBezTo>
                      <a:pt x="4711770" y="614779"/>
                      <a:pt x="4790510" y="642719"/>
                      <a:pt x="4836230" y="640179"/>
                    </a:cubicBezTo>
                    <a:cubicBezTo>
                      <a:pt x="4881950" y="637639"/>
                      <a:pt x="4911160" y="609699"/>
                      <a:pt x="4942910" y="609699"/>
                    </a:cubicBezTo>
                    <a:cubicBezTo>
                      <a:pt x="4974660" y="609699"/>
                      <a:pt x="4989900" y="640179"/>
                      <a:pt x="5026730" y="640179"/>
                    </a:cubicBezTo>
                    <a:cubicBezTo>
                      <a:pt x="5063560" y="640179"/>
                      <a:pt x="5128330" y="612239"/>
                      <a:pt x="5163890" y="609699"/>
                    </a:cubicBezTo>
                    <a:cubicBezTo>
                      <a:pt x="5199450" y="607159"/>
                      <a:pt x="5205800" y="637639"/>
                      <a:pt x="5240090" y="624939"/>
                    </a:cubicBezTo>
                    <a:cubicBezTo>
                      <a:pt x="5274380" y="612239"/>
                      <a:pt x="5337880" y="529689"/>
                      <a:pt x="5369630" y="533499"/>
                    </a:cubicBezTo>
                    <a:cubicBezTo>
                      <a:pt x="5401380" y="537309"/>
                      <a:pt x="5409000" y="626209"/>
                      <a:pt x="5430590" y="647799"/>
                    </a:cubicBezTo>
                    <a:cubicBezTo>
                      <a:pt x="5452180" y="669389"/>
                      <a:pt x="5469960" y="664309"/>
                      <a:pt x="5499170" y="663039"/>
                    </a:cubicBezTo>
                    <a:cubicBezTo>
                      <a:pt x="5528380" y="661769"/>
                      <a:pt x="5563353" y="652388"/>
                      <a:pt x="5605850" y="640179"/>
                    </a:cubicBezTo>
                    <a:lnTo>
                      <a:pt x="5802139" y="582598"/>
                    </a:lnTo>
                    <a:cubicBezTo>
                      <a:pt x="5802277" y="1086133"/>
                      <a:pt x="5791205" y="1094385"/>
                      <a:pt x="5810611" y="1088959"/>
                    </a:cubicBezTo>
                  </a:path>
                </a:pathLst>
              </a:custGeom>
              <a:solidFill>
                <a:srgbClr val="FFF6D9"/>
              </a:solidFill>
              <a:ln w="28575">
                <a:solidFill>
                  <a:srgbClr val="FFCA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75C44D4-75C7-4A6F-AD88-1406B258822E}"/>
                  </a:ext>
                </a:extLst>
              </p:cNvPr>
              <p:cNvSpPr/>
              <p:nvPr/>
            </p:nvSpPr>
            <p:spPr>
              <a:xfrm>
                <a:off x="727961" y="5254917"/>
                <a:ext cx="1493769" cy="843874"/>
              </a:xfrm>
              <a:custGeom>
                <a:avLst/>
                <a:gdLst>
                  <a:gd name="connsiteX0" fmla="*/ 0 w 723900"/>
                  <a:gd name="connsiteY0" fmla="*/ 1250263 h 1402663"/>
                  <a:gd name="connsiteX1" fmla="*/ 129540 w 723900"/>
                  <a:gd name="connsiteY1" fmla="*/ 602563 h 1402663"/>
                  <a:gd name="connsiteX2" fmla="*/ 198120 w 723900"/>
                  <a:gd name="connsiteY2" fmla="*/ 305383 h 1402663"/>
                  <a:gd name="connsiteX3" fmla="*/ 266700 w 723900"/>
                  <a:gd name="connsiteY3" fmla="*/ 107263 h 1402663"/>
                  <a:gd name="connsiteX4" fmla="*/ 312420 w 723900"/>
                  <a:gd name="connsiteY4" fmla="*/ 583 h 1402663"/>
                  <a:gd name="connsiteX5" fmla="*/ 373380 w 723900"/>
                  <a:gd name="connsiteY5" fmla="*/ 69163 h 1402663"/>
                  <a:gd name="connsiteX6" fmla="*/ 411480 w 723900"/>
                  <a:gd name="connsiteY6" fmla="*/ 168223 h 1402663"/>
                  <a:gd name="connsiteX7" fmla="*/ 495300 w 723900"/>
                  <a:gd name="connsiteY7" fmla="*/ 602563 h 1402663"/>
                  <a:gd name="connsiteX8" fmla="*/ 601980 w 723900"/>
                  <a:gd name="connsiteY8" fmla="*/ 1090243 h 1402663"/>
                  <a:gd name="connsiteX9" fmla="*/ 678180 w 723900"/>
                  <a:gd name="connsiteY9" fmla="*/ 1311223 h 1402663"/>
                  <a:gd name="connsiteX10" fmla="*/ 723900 w 723900"/>
                  <a:gd name="connsiteY10" fmla="*/ 1402663 h 1402663"/>
                  <a:gd name="connsiteX0" fmla="*/ 0 w 759888"/>
                  <a:gd name="connsiteY0" fmla="*/ 1365232 h 1402663"/>
                  <a:gd name="connsiteX1" fmla="*/ 165528 w 759888"/>
                  <a:gd name="connsiteY1" fmla="*/ 602563 h 1402663"/>
                  <a:gd name="connsiteX2" fmla="*/ 234108 w 759888"/>
                  <a:gd name="connsiteY2" fmla="*/ 305383 h 1402663"/>
                  <a:gd name="connsiteX3" fmla="*/ 302688 w 759888"/>
                  <a:gd name="connsiteY3" fmla="*/ 107263 h 1402663"/>
                  <a:gd name="connsiteX4" fmla="*/ 348408 w 759888"/>
                  <a:gd name="connsiteY4" fmla="*/ 583 h 1402663"/>
                  <a:gd name="connsiteX5" fmla="*/ 409368 w 759888"/>
                  <a:gd name="connsiteY5" fmla="*/ 69163 h 1402663"/>
                  <a:gd name="connsiteX6" fmla="*/ 447468 w 759888"/>
                  <a:gd name="connsiteY6" fmla="*/ 168223 h 1402663"/>
                  <a:gd name="connsiteX7" fmla="*/ 531288 w 759888"/>
                  <a:gd name="connsiteY7" fmla="*/ 602563 h 1402663"/>
                  <a:gd name="connsiteX8" fmla="*/ 637968 w 759888"/>
                  <a:gd name="connsiteY8" fmla="*/ 1090243 h 1402663"/>
                  <a:gd name="connsiteX9" fmla="*/ 714168 w 759888"/>
                  <a:gd name="connsiteY9" fmla="*/ 1311223 h 1402663"/>
                  <a:gd name="connsiteX10" fmla="*/ 759888 w 759888"/>
                  <a:gd name="connsiteY10" fmla="*/ 1402663 h 1402663"/>
                  <a:gd name="connsiteX0" fmla="*/ 0 w 783880"/>
                  <a:gd name="connsiteY0" fmla="*/ 1390382 h 1402663"/>
                  <a:gd name="connsiteX1" fmla="*/ 189520 w 783880"/>
                  <a:gd name="connsiteY1" fmla="*/ 602563 h 1402663"/>
                  <a:gd name="connsiteX2" fmla="*/ 258100 w 783880"/>
                  <a:gd name="connsiteY2" fmla="*/ 305383 h 1402663"/>
                  <a:gd name="connsiteX3" fmla="*/ 326680 w 783880"/>
                  <a:gd name="connsiteY3" fmla="*/ 107263 h 1402663"/>
                  <a:gd name="connsiteX4" fmla="*/ 372400 w 783880"/>
                  <a:gd name="connsiteY4" fmla="*/ 583 h 1402663"/>
                  <a:gd name="connsiteX5" fmla="*/ 433360 w 783880"/>
                  <a:gd name="connsiteY5" fmla="*/ 69163 h 1402663"/>
                  <a:gd name="connsiteX6" fmla="*/ 471460 w 783880"/>
                  <a:gd name="connsiteY6" fmla="*/ 168223 h 1402663"/>
                  <a:gd name="connsiteX7" fmla="*/ 555280 w 783880"/>
                  <a:gd name="connsiteY7" fmla="*/ 602563 h 1402663"/>
                  <a:gd name="connsiteX8" fmla="*/ 661960 w 783880"/>
                  <a:gd name="connsiteY8" fmla="*/ 1090243 h 1402663"/>
                  <a:gd name="connsiteX9" fmla="*/ 738160 w 783880"/>
                  <a:gd name="connsiteY9" fmla="*/ 1311223 h 1402663"/>
                  <a:gd name="connsiteX10" fmla="*/ 783880 w 783880"/>
                  <a:gd name="connsiteY10" fmla="*/ 1402663 h 1402663"/>
                  <a:gd name="connsiteX0" fmla="*/ 0 w 779881"/>
                  <a:gd name="connsiteY0" fmla="*/ 1393975 h 1402663"/>
                  <a:gd name="connsiteX1" fmla="*/ 185521 w 779881"/>
                  <a:gd name="connsiteY1" fmla="*/ 602563 h 1402663"/>
                  <a:gd name="connsiteX2" fmla="*/ 254101 w 779881"/>
                  <a:gd name="connsiteY2" fmla="*/ 305383 h 1402663"/>
                  <a:gd name="connsiteX3" fmla="*/ 322681 w 779881"/>
                  <a:gd name="connsiteY3" fmla="*/ 107263 h 1402663"/>
                  <a:gd name="connsiteX4" fmla="*/ 368401 w 779881"/>
                  <a:gd name="connsiteY4" fmla="*/ 583 h 1402663"/>
                  <a:gd name="connsiteX5" fmla="*/ 429361 w 779881"/>
                  <a:gd name="connsiteY5" fmla="*/ 69163 h 1402663"/>
                  <a:gd name="connsiteX6" fmla="*/ 467461 w 779881"/>
                  <a:gd name="connsiteY6" fmla="*/ 168223 h 1402663"/>
                  <a:gd name="connsiteX7" fmla="*/ 551281 w 779881"/>
                  <a:gd name="connsiteY7" fmla="*/ 602563 h 1402663"/>
                  <a:gd name="connsiteX8" fmla="*/ 657961 w 779881"/>
                  <a:gd name="connsiteY8" fmla="*/ 1090243 h 1402663"/>
                  <a:gd name="connsiteX9" fmla="*/ 734161 w 779881"/>
                  <a:gd name="connsiteY9" fmla="*/ 1311223 h 1402663"/>
                  <a:gd name="connsiteX10" fmla="*/ 779881 w 779881"/>
                  <a:gd name="connsiteY10" fmla="*/ 1402663 h 1402663"/>
                  <a:gd name="connsiteX0" fmla="*/ 0 w 779881"/>
                  <a:gd name="connsiteY0" fmla="*/ 1393975 h 1402663"/>
                  <a:gd name="connsiteX1" fmla="*/ 185521 w 779881"/>
                  <a:gd name="connsiteY1" fmla="*/ 602563 h 1402663"/>
                  <a:gd name="connsiteX2" fmla="*/ 254101 w 779881"/>
                  <a:gd name="connsiteY2" fmla="*/ 305383 h 1402663"/>
                  <a:gd name="connsiteX3" fmla="*/ 322681 w 779881"/>
                  <a:gd name="connsiteY3" fmla="*/ 107263 h 1402663"/>
                  <a:gd name="connsiteX4" fmla="*/ 368401 w 779881"/>
                  <a:gd name="connsiteY4" fmla="*/ 583 h 1402663"/>
                  <a:gd name="connsiteX5" fmla="*/ 429361 w 779881"/>
                  <a:gd name="connsiteY5" fmla="*/ 69163 h 1402663"/>
                  <a:gd name="connsiteX6" fmla="*/ 467461 w 779881"/>
                  <a:gd name="connsiteY6" fmla="*/ 168223 h 1402663"/>
                  <a:gd name="connsiteX7" fmla="*/ 551281 w 779881"/>
                  <a:gd name="connsiteY7" fmla="*/ 602563 h 1402663"/>
                  <a:gd name="connsiteX8" fmla="*/ 657961 w 779881"/>
                  <a:gd name="connsiteY8" fmla="*/ 1090243 h 1402663"/>
                  <a:gd name="connsiteX9" fmla="*/ 734161 w 779881"/>
                  <a:gd name="connsiteY9" fmla="*/ 1311223 h 1402663"/>
                  <a:gd name="connsiteX10" fmla="*/ 779881 w 779881"/>
                  <a:gd name="connsiteY10" fmla="*/ 1402663 h 1402663"/>
                  <a:gd name="connsiteX0" fmla="*/ 0 w 783880"/>
                  <a:gd name="connsiteY0" fmla="*/ 1401161 h 1402663"/>
                  <a:gd name="connsiteX1" fmla="*/ 189520 w 783880"/>
                  <a:gd name="connsiteY1" fmla="*/ 602563 h 1402663"/>
                  <a:gd name="connsiteX2" fmla="*/ 258100 w 783880"/>
                  <a:gd name="connsiteY2" fmla="*/ 305383 h 1402663"/>
                  <a:gd name="connsiteX3" fmla="*/ 326680 w 783880"/>
                  <a:gd name="connsiteY3" fmla="*/ 107263 h 1402663"/>
                  <a:gd name="connsiteX4" fmla="*/ 372400 w 783880"/>
                  <a:gd name="connsiteY4" fmla="*/ 583 h 1402663"/>
                  <a:gd name="connsiteX5" fmla="*/ 433360 w 783880"/>
                  <a:gd name="connsiteY5" fmla="*/ 69163 h 1402663"/>
                  <a:gd name="connsiteX6" fmla="*/ 471460 w 783880"/>
                  <a:gd name="connsiteY6" fmla="*/ 168223 h 1402663"/>
                  <a:gd name="connsiteX7" fmla="*/ 555280 w 783880"/>
                  <a:gd name="connsiteY7" fmla="*/ 602563 h 1402663"/>
                  <a:gd name="connsiteX8" fmla="*/ 661960 w 783880"/>
                  <a:gd name="connsiteY8" fmla="*/ 1090243 h 1402663"/>
                  <a:gd name="connsiteX9" fmla="*/ 738160 w 783880"/>
                  <a:gd name="connsiteY9" fmla="*/ 1311223 h 1402663"/>
                  <a:gd name="connsiteX10" fmla="*/ 783880 w 783880"/>
                  <a:gd name="connsiteY10" fmla="*/ 1402663 h 140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3880" h="1402663">
                    <a:moveTo>
                      <a:pt x="0" y="1401161"/>
                    </a:moveTo>
                    <a:cubicBezTo>
                      <a:pt x="48260" y="1156051"/>
                      <a:pt x="146503" y="785193"/>
                      <a:pt x="189520" y="602563"/>
                    </a:cubicBezTo>
                    <a:cubicBezTo>
                      <a:pt x="232537" y="419933"/>
                      <a:pt x="235240" y="387933"/>
                      <a:pt x="258100" y="305383"/>
                    </a:cubicBezTo>
                    <a:cubicBezTo>
                      <a:pt x="280960" y="222833"/>
                      <a:pt x="307630" y="158063"/>
                      <a:pt x="326680" y="107263"/>
                    </a:cubicBezTo>
                    <a:cubicBezTo>
                      <a:pt x="345730" y="56463"/>
                      <a:pt x="354620" y="6933"/>
                      <a:pt x="372400" y="583"/>
                    </a:cubicBezTo>
                    <a:cubicBezTo>
                      <a:pt x="390180" y="-5767"/>
                      <a:pt x="416850" y="41223"/>
                      <a:pt x="433360" y="69163"/>
                    </a:cubicBezTo>
                    <a:cubicBezTo>
                      <a:pt x="449870" y="97103"/>
                      <a:pt x="451140" y="79323"/>
                      <a:pt x="471460" y="168223"/>
                    </a:cubicBezTo>
                    <a:cubicBezTo>
                      <a:pt x="491780" y="257123"/>
                      <a:pt x="523530" y="448893"/>
                      <a:pt x="555280" y="602563"/>
                    </a:cubicBezTo>
                    <a:cubicBezTo>
                      <a:pt x="587030" y="756233"/>
                      <a:pt x="631480" y="972133"/>
                      <a:pt x="661960" y="1090243"/>
                    </a:cubicBezTo>
                    <a:cubicBezTo>
                      <a:pt x="692440" y="1208353"/>
                      <a:pt x="717840" y="1259153"/>
                      <a:pt x="738160" y="1311223"/>
                    </a:cubicBezTo>
                    <a:cubicBezTo>
                      <a:pt x="758480" y="1363293"/>
                      <a:pt x="771180" y="1382978"/>
                      <a:pt x="783880" y="1402663"/>
                    </a:cubicBezTo>
                  </a:path>
                </a:pathLst>
              </a:custGeom>
              <a:solidFill>
                <a:srgbClr val="BDC4F1"/>
              </a:solidFill>
              <a:ln w="28575">
                <a:solidFill>
                  <a:srgbClr val="162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7E06596-91E2-445E-B78C-7A3C27D71323}"/>
                  </a:ext>
                </a:extLst>
              </p:cNvPr>
              <p:cNvSpPr/>
              <p:nvPr/>
            </p:nvSpPr>
            <p:spPr>
              <a:xfrm>
                <a:off x="3945385" y="5621615"/>
                <a:ext cx="3039154" cy="476131"/>
              </a:xfrm>
              <a:custGeom>
                <a:avLst/>
                <a:gdLst>
                  <a:gd name="connsiteX0" fmla="*/ 0 w 1546860"/>
                  <a:gd name="connsiteY0" fmla="*/ 762669 h 785529"/>
                  <a:gd name="connsiteX1" fmla="*/ 76200 w 1546860"/>
                  <a:gd name="connsiteY1" fmla="*/ 686469 h 785529"/>
                  <a:gd name="connsiteX2" fmla="*/ 144780 w 1546860"/>
                  <a:gd name="connsiteY2" fmla="*/ 564549 h 785529"/>
                  <a:gd name="connsiteX3" fmla="*/ 213360 w 1546860"/>
                  <a:gd name="connsiteY3" fmla="*/ 221649 h 785529"/>
                  <a:gd name="connsiteX4" fmla="*/ 251460 w 1546860"/>
                  <a:gd name="connsiteY4" fmla="*/ 669 h 785529"/>
                  <a:gd name="connsiteX5" fmla="*/ 289560 w 1546860"/>
                  <a:gd name="connsiteY5" fmla="*/ 160689 h 785529"/>
                  <a:gd name="connsiteX6" fmla="*/ 335280 w 1546860"/>
                  <a:gd name="connsiteY6" fmla="*/ 374049 h 785529"/>
                  <a:gd name="connsiteX7" fmla="*/ 441960 w 1546860"/>
                  <a:gd name="connsiteY7" fmla="*/ 518829 h 785529"/>
                  <a:gd name="connsiteX8" fmla="*/ 647700 w 1546860"/>
                  <a:gd name="connsiteY8" fmla="*/ 617889 h 785529"/>
                  <a:gd name="connsiteX9" fmla="*/ 914400 w 1546860"/>
                  <a:gd name="connsiteY9" fmla="*/ 655989 h 785529"/>
                  <a:gd name="connsiteX10" fmla="*/ 1059180 w 1546860"/>
                  <a:gd name="connsiteY10" fmla="*/ 655989 h 785529"/>
                  <a:gd name="connsiteX11" fmla="*/ 1303020 w 1546860"/>
                  <a:gd name="connsiteY11" fmla="*/ 724569 h 785529"/>
                  <a:gd name="connsiteX12" fmla="*/ 1546860 w 1546860"/>
                  <a:gd name="connsiteY12" fmla="*/ 785529 h 785529"/>
                  <a:gd name="connsiteX0" fmla="*/ 0 w 1594845"/>
                  <a:gd name="connsiteY0" fmla="*/ 791411 h 791411"/>
                  <a:gd name="connsiteX1" fmla="*/ 124185 w 1594845"/>
                  <a:gd name="connsiteY1" fmla="*/ 686469 h 791411"/>
                  <a:gd name="connsiteX2" fmla="*/ 192765 w 1594845"/>
                  <a:gd name="connsiteY2" fmla="*/ 564549 h 791411"/>
                  <a:gd name="connsiteX3" fmla="*/ 261345 w 1594845"/>
                  <a:gd name="connsiteY3" fmla="*/ 221649 h 791411"/>
                  <a:gd name="connsiteX4" fmla="*/ 299445 w 1594845"/>
                  <a:gd name="connsiteY4" fmla="*/ 669 h 791411"/>
                  <a:gd name="connsiteX5" fmla="*/ 337545 w 1594845"/>
                  <a:gd name="connsiteY5" fmla="*/ 160689 h 791411"/>
                  <a:gd name="connsiteX6" fmla="*/ 383265 w 1594845"/>
                  <a:gd name="connsiteY6" fmla="*/ 374049 h 791411"/>
                  <a:gd name="connsiteX7" fmla="*/ 489945 w 1594845"/>
                  <a:gd name="connsiteY7" fmla="*/ 518829 h 791411"/>
                  <a:gd name="connsiteX8" fmla="*/ 695685 w 1594845"/>
                  <a:gd name="connsiteY8" fmla="*/ 617889 h 791411"/>
                  <a:gd name="connsiteX9" fmla="*/ 962385 w 1594845"/>
                  <a:gd name="connsiteY9" fmla="*/ 655989 h 791411"/>
                  <a:gd name="connsiteX10" fmla="*/ 1107165 w 1594845"/>
                  <a:gd name="connsiteY10" fmla="*/ 655989 h 791411"/>
                  <a:gd name="connsiteX11" fmla="*/ 1351005 w 1594845"/>
                  <a:gd name="connsiteY11" fmla="*/ 724569 h 791411"/>
                  <a:gd name="connsiteX12" fmla="*/ 1594845 w 1594845"/>
                  <a:gd name="connsiteY12" fmla="*/ 785529 h 79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4845" h="791411">
                    <a:moveTo>
                      <a:pt x="0" y="791411"/>
                    </a:moveTo>
                    <a:cubicBezTo>
                      <a:pt x="26035" y="769821"/>
                      <a:pt x="92058" y="724279"/>
                      <a:pt x="124185" y="686469"/>
                    </a:cubicBezTo>
                    <a:cubicBezTo>
                      <a:pt x="156313" y="648659"/>
                      <a:pt x="169905" y="642019"/>
                      <a:pt x="192765" y="564549"/>
                    </a:cubicBezTo>
                    <a:cubicBezTo>
                      <a:pt x="215625" y="487079"/>
                      <a:pt x="243565" y="315629"/>
                      <a:pt x="261345" y="221649"/>
                    </a:cubicBezTo>
                    <a:cubicBezTo>
                      <a:pt x="279125" y="127669"/>
                      <a:pt x="286745" y="10829"/>
                      <a:pt x="299445" y="669"/>
                    </a:cubicBezTo>
                    <a:cubicBezTo>
                      <a:pt x="312145" y="-9491"/>
                      <a:pt x="323575" y="98459"/>
                      <a:pt x="337545" y="160689"/>
                    </a:cubicBezTo>
                    <a:cubicBezTo>
                      <a:pt x="351515" y="222919"/>
                      <a:pt x="357865" y="314359"/>
                      <a:pt x="383265" y="374049"/>
                    </a:cubicBezTo>
                    <a:cubicBezTo>
                      <a:pt x="408665" y="433739"/>
                      <a:pt x="437875" y="478189"/>
                      <a:pt x="489945" y="518829"/>
                    </a:cubicBezTo>
                    <a:cubicBezTo>
                      <a:pt x="542015" y="559469"/>
                      <a:pt x="616945" y="595029"/>
                      <a:pt x="695685" y="617889"/>
                    </a:cubicBezTo>
                    <a:cubicBezTo>
                      <a:pt x="774425" y="640749"/>
                      <a:pt x="893805" y="649639"/>
                      <a:pt x="962385" y="655989"/>
                    </a:cubicBezTo>
                    <a:cubicBezTo>
                      <a:pt x="1030965" y="662339"/>
                      <a:pt x="1042395" y="644559"/>
                      <a:pt x="1107165" y="655989"/>
                    </a:cubicBezTo>
                    <a:cubicBezTo>
                      <a:pt x="1171935" y="667419"/>
                      <a:pt x="1269725" y="702979"/>
                      <a:pt x="1351005" y="724569"/>
                    </a:cubicBezTo>
                    <a:cubicBezTo>
                      <a:pt x="1432285" y="746159"/>
                      <a:pt x="1513565" y="765844"/>
                      <a:pt x="1594845" y="785529"/>
                    </a:cubicBezTo>
                  </a:path>
                </a:pathLst>
              </a:custGeom>
              <a:solidFill>
                <a:srgbClr val="CAEEB4"/>
              </a:solidFill>
              <a:ln w="28575">
                <a:solidFill>
                  <a:srgbClr val="4889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1BAB081-3A0D-48EC-89BD-8F996C57276D}"/>
                  </a:ext>
                </a:extLst>
              </p:cNvPr>
              <p:cNvSpPr/>
              <p:nvPr/>
            </p:nvSpPr>
            <p:spPr>
              <a:xfrm>
                <a:off x="3318836" y="5893337"/>
                <a:ext cx="7078080" cy="204217"/>
              </a:xfrm>
              <a:custGeom>
                <a:avLst/>
                <a:gdLst>
                  <a:gd name="connsiteX0" fmla="*/ 0 w 3642360"/>
                  <a:gd name="connsiteY0" fmla="*/ 242439 h 333879"/>
                  <a:gd name="connsiteX1" fmla="*/ 198120 w 3642360"/>
                  <a:gd name="connsiteY1" fmla="*/ 158619 h 333879"/>
                  <a:gd name="connsiteX2" fmla="*/ 350520 w 3642360"/>
                  <a:gd name="connsiteY2" fmla="*/ 120519 h 333879"/>
                  <a:gd name="connsiteX3" fmla="*/ 594360 w 3642360"/>
                  <a:gd name="connsiteY3" fmla="*/ 105279 h 333879"/>
                  <a:gd name="connsiteX4" fmla="*/ 853440 w 3642360"/>
                  <a:gd name="connsiteY4" fmla="*/ 112899 h 333879"/>
                  <a:gd name="connsiteX5" fmla="*/ 1158240 w 3642360"/>
                  <a:gd name="connsiteY5" fmla="*/ 135759 h 333879"/>
                  <a:gd name="connsiteX6" fmla="*/ 1249680 w 3642360"/>
                  <a:gd name="connsiteY6" fmla="*/ 120519 h 333879"/>
                  <a:gd name="connsiteX7" fmla="*/ 1417320 w 3642360"/>
                  <a:gd name="connsiteY7" fmla="*/ 105279 h 333879"/>
                  <a:gd name="connsiteX8" fmla="*/ 1554480 w 3642360"/>
                  <a:gd name="connsiteY8" fmla="*/ 143379 h 333879"/>
                  <a:gd name="connsiteX9" fmla="*/ 1699260 w 3642360"/>
                  <a:gd name="connsiteY9" fmla="*/ 120519 h 333879"/>
                  <a:gd name="connsiteX10" fmla="*/ 1790700 w 3642360"/>
                  <a:gd name="connsiteY10" fmla="*/ 143379 h 333879"/>
                  <a:gd name="connsiteX11" fmla="*/ 1905000 w 3642360"/>
                  <a:gd name="connsiteY11" fmla="*/ 112899 h 333879"/>
                  <a:gd name="connsiteX12" fmla="*/ 2080260 w 3642360"/>
                  <a:gd name="connsiteY12" fmla="*/ 211959 h 333879"/>
                  <a:gd name="connsiteX13" fmla="*/ 2225040 w 3642360"/>
                  <a:gd name="connsiteY13" fmla="*/ 120519 h 333879"/>
                  <a:gd name="connsiteX14" fmla="*/ 2324100 w 3642360"/>
                  <a:gd name="connsiteY14" fmla="*/ 112899 h 333879"/>
                  <a:gd name="connsiteX15" fmla="*/ 2529840 w 3642360"/>
                  <a:gd name="connsiteY15" fmla="*/ 97659 h 333879"/>
                  <a:gd name="connsiteX16" fmla="*/ 2697480 w 3642360"/>
                  <a:gd name="connsiteY16" fmla="*/ 150999 h 333879"/>
                  <a:gd name="connsiteX17" fmla="*/ 2834640 w 3642360"/>
                  <a:gd name="connsiteY17" fmla="*/ 105279 h 333879"/>
                  <a:gd name="connsiteX18" fmla="*/ 2948940 w 3642360"/>
                  <a:gd name="connsiteY18" fmla="*/ 13839 h 333879"/>
                  <a:gd name="connsiteX19" fmla="*/ 3017520 w 3642360"/>
                  <a:gd name="connsiteY19" fmla="*/ 21459 h 333879"/>
                  <a:gd name="connsiteX20" fmla="*/ 3116580 w 3642360"/>
                  <a:gd name="connsiteY20" fmla="*/ 211959 h 333879"/>
                  <a:gd name="connsiteX21" fmla="*/ 3276600 w 3642360"/>
                  <a:gd name="connsiteY21" fmla="*/ 280539 h 333879"/>
                  <a:gd name="connsiteX22" fmla="*/ 3474720 w 3642360"/>
                  <a:gd name="connsiteY22" fmla="*/ 303399 h 333879"/>
                  <a:gd name="connsiteX23" fmla="*/ 3642360 w 3642360"/>
                  <a:gd name="connsiteY23" fmla="*/ 333879 h 333879"/>
                  <a:gd name="connsiteX0" fmla="*/ 0 w 3714337"/>
                  <a:gd name="connsiteY0" fmla="*/ 339444 h 339444"/>
                  <a:gd name="connsiteX1" fmla="*/ 270097 w 3714337"/>
                  <a:gd name="connsiteY1" fmla="*/ 158619 h 339444"/>
                  <a:gd name="connsiteX2" fmla="*/ 422497 w 3714337"/>
                  <a:gd name="connsiteY2" fmla="*/ 120519 h 339444"/>
                  <a:gd name="connsiteX3" fmla="*/ 666337 w 3714337"/>
                  <a:gd name="connsiteY3" fmla="*/ 105279 h 339444"/>
                  <a:gd name="connsiteX4" fmla="*/ 925417 w 3714337"/>
                  <a:gd name="connsiteY4" fmla="*/ 112899 h 339444"/>
                  <a:gd name="connsiteX5" fmla="*/ 1230217 w 3714337"/>
                  <a:gd name="connsiteY5" fmla="*/ 135759 h 339444"/>
                  <a:gd name="connsiteX6" fmla="*/ 1321657 w 3714337"/>
                  <a:gd name="connsiteY6" fmla="*/ 120519 h 339444"/>
                  <a:gd name="connsiteX7" fmla="*/ 1489297 w 3714337"/>
                  <a:gd name="connsiteY7" fmla="*/ 105279 h 339444"/>
                  <a:gd name="connsiteX8" fmla="*/ 1626457 w 3714337"/>
                  <a:gd name="connsiteY8" fmla="*/ 143379 h 339444"/>
                  <a:gd name="connsiteX9" fmla="*/ 1771237 w 3714337"/>
                  <a:gd name="connsiteY9" fmla="*/ 120519 h 339444"/>
                  <a:gd name="connsiteX10" fmla="*/ 1862677 w 3714337"/>
                  <a:gd name="connsiteY10" fmla="*/ 143379 h 339444"/>
                  <a:gd name="connsiteX11" fmla="*/ 1976977 w 3714337"/>
                  <a:gd name="connsiteY11" fmla="*/ 112899 h 339444"/>
                  <a:gd name="connsiteX12" fmla="*/ 2152237 w 3714337"/>
                  <a:gd name="connsiteY12" fmla="*/ 211959 h 339444"/>
                  <a:gd name="connsiteX13" fmla="*/ 2297017 w 3714337"/>
                  <a:gd name="connsiteY13" fmla="*/ 120519 h 339444"/>
                  <a:gd name="connsiteX14" fmla="*/ 2396077 w 3714337"/>
                  <a:gd name="connsiteY14" fmla="*/ 112899 h 339444"/>
                  <a:gd name="connsiteX15" fmla="*/ 2601817 w 3714337"/>
                  <a:gd name="connsiteY15" fmla="*/ 97659 h 339444"/>
                  <a:gd name="connsiteX16" fmla="*/ 2769457 w 3714337"/>
                  <a:gd name="connsiteY16" fmla="*/ 150999 h 339444"/>
                  <a:gd name="connsiteX17" fmla="*/ 2906617 w 3714337"/>
                  <a:gd name="connsiteY17" fmla="*/ 105279 h 339444"/>
                  <a:gd name="connsiteX18" fmla="*/ 3020917 w 3714337"/>
                  <a:gd name="connsiteY18" fmla="*/ 13839 h 339444"/>
                  <a:gd name="connsiteX19" fmla="*/ 3089497 w 3714337"/>
                  <a:gd name="connsiteY19" fmla="*/ 21459 h 339444"/>
                  <a:gd name="connsiteX20" fmla="*/ 3188557 w 3714337"/>
                  <a:gd name="connsiteY20" fmla="*/ 211959 h 339444"/>
                  <a:gd name="connsiteX21" fmla="*/ 3348577 w 3714337"/>
                  <a:gd name="connsiteY21" fmla="*/ 280539 h 339444"/>
                  <a:gd name="connsiteX22" fmla="*/ 3546697 w 3714337"/>
                  <a:gd name="connsiteY22" fmla="*/ 303399 h 339444"/>
                  <a:gd name="connsiteX23" fmla="*/ 3714337 w 3714337"/>
                  <a:gd name="connsiteY23" fmla="*/ 333879 h 33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714337" h="339444">
                    <a:moveTo>
                      <a:pt x="0" y="339444"/>
                    </a:moveTo>
                    <a:cubicBezTo>
                      <a:pt x="69850" y="307694"/>
                      <a:pt x="199681" y="195107"/>
                      <a:pt x="270097" y="158619"/>
                    </a:cubicBezTo>
                    <a:cubicBezTo>
                      <a:pt x="340513" y="122132"/>
                      <a:pt x="356457" y="129409"/>
                      <a:pt x="422497" y="120519"/>
                    </a:cubicBezTo>
                    <a:cubicBezTo>
                      <a:pt x="488537" y="111629"/>
                      <a:pt x="582517" y="106549"/>
                      <a:pt x="666337" y="105279"/>
                    </a:cubicBezTo>
                    <a:cubicBezTo>
                      <a:pt x="750157" y="104009"/>
                      <a:pt x="831437" y="107819"/>
                      <a:pt x="925417" y="112899"/>
                    </a:cubicBezTo>
                    <a:cubicBezTo>
                      <a:pt x="1019397" y="117979"/>
                      <a:pt x="1164177" y="134489"/>
                      <a:pt x="1230217" y="135759"/>
                    </a:cubicBezTo>
                    <a:cubicBezTo>
                      <a:pt x="1296257" y="137029"/>
                      <a:pt x="1278477" y="125599"/>
                      <a:pt x="1321657" y="120519"/>
                    </a:cubicBezTo>
                    <a:cubicBezTo>
                      <a:pt x="1364837" y="115439"/>
                      <a:pt x="1438497" y="101469"/>
                      <a:pt x="1489297" y="105279"/>
                    </a:cubicBezTo>
                    <a:cubicBezTo>
                      <a:pt x="1540097" y="109089"/>
                      <a:pt x="1579467" y="140839"/>
                      <a:pt x="1626457" y="143379"/>
                    </a:cubicBezTo>
                    <a:cubicBezTo>
                      <a:pt x="1673447" y="145919"/>
                      <a:pt x="1731867" y="120519"/>
                      <a:pt x="1771237" y="120519"/>
                    </a:cubicBezTo>
                    <a:cubicBezTo>
                      <a:pt x="1810607" y="120519"/>
                      <a:pt x="1828387" y="144649"/>
                      <a:pt x="1862677" y="143379"/>
                    </a:cubicBezTo>
                    <a:cubicBezTo>
                      <a:pt x="1896967" y="142109"/>
                      <a:pt x="1928717" y="101469"/>
                      <a:pt x="1976977" y="112899"/>
                    </a:cubicBezTo>
                    <a:cubicBezTo>
                      <a:pt x="2025237" y="124329"/>
                      <a:pt x="2098897" y="210689"/>
                      <a:pt x="2152237" y="211959"/>
                    </a:cubicBezTo>
                    <a:cubicBezTo>
                      <a:pt x="2205577" y="213229"/>
                      <a:pt x="2256377" y="137029"/>
                      <a:pt x="2297017" y="120519"/>
                    </a:cubicBezTo>
                    <a:cubicBezTo>
                      <a:pt x="2337657" y="104009"/>
                      <a:pt x="2396077" y="112899"/>
                      <a:pt x="2396077" y="112899"/>
                    </a:cubicBezTo>
                    <a:cubicBezTo>
                      <a:pt x="2446877" y="109089"/>
                      <a:pt x="2539587" y="91309"/>
                      <a:pt x="2601817" y="97659"/>
                    </a:cubicBezTo>
                    <a:cubicBezTo>
                      <a:pt x="2664047" y="104009"/>
                      <a:pt x="2718657" y="149729"/>
                      <a:pt x="2769457" y="150999"/>
                    </a:cubicBezTo>
                    <a:cubicBezTo>
                      <a:pt x="2820257" y="152269"/>
                      <a:pt x="2864707" y="128139"/>
                      <a:pt x="2906617" y="105279"/>
                    </a:cubicBezTo>
                    <a:cubicBezTo>
                      <a:pt x="2948527" y="82419"/>
                      <a:pt x="2990437" y="27809"/>
                      <a:pt x="3020917" y="13839"/>
                    </a:cubicBezTo>
                    <a:cubicBezTo>
                      <a:pt x="3051397" y="-131"/>
                      <a:pt x="3061557" y="-11561"/>
                      <a:pt x="3089497" y="21459"/>
                    </a:cubicBezTo>
                    <a:cubicBezTo>
                      <a:pt x="3117437" y="54479"/>
                      <a:pt x="3145377" y="168779"/>
                      <a:pt x="3188557" y="211959"/>
                    </a:cubicBezTo>
                    <a:cubicBezTo>
                      <a:pt x="3231737" y="255139"/>
                      <a:pt x="3288887" y="265299"/>
                      <a:pt x="3348577" y="280539"/>
                    </a:cubicBezTo>
                    <a:cubicBezTo>
                      <a:pt x="3408267" y="295779"/>
                      <a:pt x="3485737" y="294509"/>
                      <a:pt x="3546697" y="303399"/>
                    </a:cubicBezTo>
                    <a:cubicBezTo>
                      <a:pt x="3607657" y="312289"/>
                      <a:pt x="3660997" y="323084"/>
                      <a:pt x="3714337" y="333879"/>
                    </a:cubicBezTo>
                  </a:path>
                </a:pathLst>
              </a:custGeom>
              <a:solidFill>
                <a:srgbClr val="F3B7BD"/>
              </a:solidFill>
              <a:ln w="28575">
                <a:solidFill>
                  <a:srgbClr val="AF1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6E92B9-F1BC-4D5D-A220-33DD9AF58688}"/>
                  </a:ext>
                </a:extLst>
              </p:cNvPr>
              <p:cNvSpPr/>
              <p:nvPr/>
            </p:nvSpPr>
            <p:spPr>
              <a:xfrm>
                <a:off x="3328614" y="5863957"/>
                <a:ext cx="6865011" cy="230250"/>
              </a:xfrm>
              <a:custGeom>
                <a:avLst/>
                <a:gdLst>
                  <a:gd name="connsiteX0" fmla="*/ 0 w 3558540"/>
                  <a:gd name="connsiteY0" fmla="*/ 321754 h 382714"/>
                  <a:gd name="connsiteX1" fmla="*/ 236220 w 3558540"/>
                  <a:gd name="connsiteY1" fmla="*/ 253174 h 382714"/>
                  <a:gd name="connsiteX2" fmla="*/ 388620 w 3558540"/>
                  <a:gd name="connsiteY2" fmla="*/ 207454 h 382714"/>
                  <a:gd name="connsiteX3" fmla="*/ 586740 w 3558540"/>
                  <a:gd name="connsiteY3" fmla="*/ 184594 h 382714"/>
                  <a:gd name="connsiteX4" fmla="*/ 792480 w 3558540"/>
                  <a:gd name="connsiteY4" fmla="*/ 253174 h 382714"/>
                  <a:gd name="connsiteX5" fmla="*/ 1051560 w 3558540"/>
                  <a:gd name="connsiteY5" fmla="*/ 230314 h 382714"/>
                  <a:gd name="connsiteX6" fmla="*/ 1257300 w 3558540"/>
                  <a:gd name="connsiteY6" fmla="*/ 176974 h 382714"/>
                  <a:gd name="connsiteX7" fmla="*/ 1432560 w 3558540"/>
                  <a:gd name="connsiteY7" fmla="*/ 237934 h 382714"/>
                  <a:gd name="connsiteX8" fmla="*/ 1623060 w 3558540"/>
                  <a:gd name="connsiteY8" fmla="*/ 222694 h 382714"/>
                  <a:gd name="connsiteX9" fmla="*/ 1783080 w 3558540"/>
                  <a:gd name="connsiteY9" fmla="*/ 253174 h 382714"/>
                  <a:gd name="connsiteX10" fmla="*/ 2103120 w 3558540"/>
                  <a:gd name="connsiteY10" fmla="*/ 260794 h 382714"/>
                  <a:gd name="connsiteX11" fmla="*/ 2354580 w 3558540"/>
                  <a:gd name="connsiteY11" fmla="*/ 207454 h 382714"/>
                  <a:gd name="connsiteX12" fmla="*/ 2468880 w 3558540"/>
                  <a:gd name="connsiteY12" fmla="*/ 222694 h 382714"/>
                  <a:gd name="connsiteX13" fmla="*/ 2537460 w 3558540"/>
                  <a:gd name="connsiteY13" fmla="*/ 192214 h 382714"/>
                  <a:gd name="connsiteX14" fmla="*/ 2674620 w 3558540"/>
                  <a:gd name="connsiteY14" fmla="*/ 230314 h 382714"/>
                  <a:gd name="connsiteX15" fmla="*/ 2857500 w 3558540"/>
                  <a:gd name="connsiteY15" fmla="*/ 253174 h 382714"/>
                  <a:gd name="connsiteX16" fmla="*/ 3055620 w 3558540"/>
                  <a:gd name="connsiteY16" fmla="*/ 222694 h 382714"/>
                  <a:gd name="connsiteX17" fmla="*/ 3192780 w 3558540"/>
                  <a:gd name="connsiteY17" fmla="*/ 100774 h 382714"/>
                  <a:gd name="connsiteX18" fmla="*/ 3238500 w 3558540"/>
                  <a:gd name="connsiteY18" fmla="*/ 1714 h 382714"/>
                  <a:gd name="connsiteX19" fmla="*/ 3345180 w 3558540"/>
                  <a:gd name="connsiteY19" fmla="*/ 55054 h 382714"/>
                  <a:gd name="connsiteX20" fmla="*/ 3406140 w 3558540"/>
                  <a:gd name="connsiteY20" fmla="*/ 260794 h 382714"/>
                  <a:gd name="connsiteX21" fmla="*/ 3459480 w 3558540"/>
                  <a:gd name="connsiteY21" fmla="*/ 352234 h 382714"/>
                  <a:gd name="connsiteX22" fmla="*/ 3558540 w 3558540"/>
                  <a:gd name="connsiteY22" fmla="*/ 382714 h 382714"/>
                  <a:gd name="connsiteX23" fmla="*/ 3558540 w 3558540"/>
                  <a:gd name="connsiteY23" fmla="*/ 382714 h 382714"/>
                  <a:gd name="connsiteX0" fmla="*/ 0 w 3602526"/>
                  <a:gd name="connsiteY0" fmla="*/ 379239 h 382714"/>
                  <a:gd name="connsiteX1" fmla="*/ 280206 w 3602526"/>
                  <a:gd name="connsiteY1" fmla="*/ 253174 h 382714"/>
                  <a:gd name="connsiteX2" fmla="*/ 432606 w 3602526"/>
                  <a:gd name="connsiteY2" fmla="*/ 207454 h 382714"/>
                  <a:gd name="connsiteX3" fmla="*/ 630726 w 3602526"/>
                  <a:gd name="connsiteY3" fmla="*/ 184594 h 382714"/>
                  <a:gd name="connsiteX4" fmla="*/ 836466 w 3602526"/>
                  <a:gd name="connsiteY4" fmla="*/ 253174 h 382714"/>
                  <a:gd name="connsiteX5" fmla="*/ 1095546 w 3602526"/>
                  <a:gd name="connsiteY5" fmla="*/ 230314 h 382714"/>
                  <a:gd name="connsiteX6" fmla="*/ 1301286 w 3602526"/>
                  <a:gd name="connsiteY6" fmla="*/ 176974 h 382714"/>
                  <a:gd name="connsiteX7" fmla="*/ 1476546 w 3602526"/>
                  <a:gd name="connsiteY7" fmla="*/ 237934 h 382714"/>
                  <a:gd name="connsiteX8" fmla="*/ 1667046 w 3602526"/>
                  <a:gd name="connsiteY8" fmla="*/ 222694 h 382714"/>
                  <a:gd name="connsiteX9" fmla="*/ 1827066 w 3602526"/>
                  <a:gd name="connsiteY9" fmla="*/ 253174 h 382714"/>
                  <a:gd name="connsiteX10" fmla="*/ 2147106 w 3602526"/>
                  <a:gd name="connsiteY10" fmla="*/ 260794 h 382714"/>
                  <a:gd name="connsiteX11" fmla="*/ 2398566 w 3602526"/>
                  <a:gd name="connsiteY11" fmla="*/ 207454 h 382714"/>
                  <a:gd name="connsiteX12" fmla="*/ 2512866 w 3602526"/>
                  <a:gd name="connsiteY12" fmla="*/ 222694 h 382714"/>
                  <a:gd name="connsiteX13" fmla="*/ 2581446 w 3602526"/>
                  <a:gd name="connsiteY13" fmla="*/ 192214 h 382714"/>
                  <a:gd name="connsiteX14" fmla="*/ 2718606 w 3602526"/>
                  <a:gd name="connsiteY14" fmla="*/ 230314 h 382714"/>
                  <a:gd name="connsiteX15" fmla="*/ 2901486 w 3602526"/>
                  <a:gd name="connsiteY15" fmla="*/ 253174 h 382714"/>
                  <a:gd name="connsiteX16" fmla="*/ 3099606 w 3602526"/>
                  <a:gd name="connsiteY16" fmla="*/ 222694 h 382714"/>
                  <a:gd name="connsiteX17" fmla="*/ 3236766 w 3602526"/>
                  <a:gd name="connsiteY17" fmla="*/ 100774 h 382714"/>
                  <a:gd name="connsiteX18" fmla="*/ 3282486 w 3602526"/>
                  <a:gd name="connsiteY18" fmla="*/ 1714 h 382714"/>
                  <a:gd name="connsiteX19" fmla="*/ 3389166 w 3602526"/>
                  <a:gd name="connsiteY19" fmla="*/ 55054 h 382714"/>
                  <a:gd name="connsiteX20" fmla="*/ 3450126 w 3602526"/>
                  <a:gd name="connsiteY20" fmla="*/ 260794 h 382714"/>
                  <a:gd name="connsiteX21" fmla="*/ 3503466 w 3602526"/>
                  <a:gd name="connsiteY21" fmla="*/ 352234 h 382714"/>
                  <a:gd name="connsiteX22" fmla="*/ 3602526 w 3602526"/>
                  <a:gd name="connsiteY22" fmla="*/ 382714 h 382714"/>
                  <a:gd name="connsiteX23" fmla="*/ 3602526 w 3602526"/>
                  <a:gd name="connsiteY23" fmla="*/ 382714 h 38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02526" h="382714">
                    <a:moveTo>
                      <a:pt x="0" y="379239"/>
                    </a:moveTo>
                    <a:cubicBezTo>
                      <a:pt x="78740" y="356379"/>
                      <a:pt x="201466" y="276034"/>
                      <a:pt x="280206" y="253174"/>
                    </a:cubicBezTo>
                    <a:cubicBezTo>
                      <a:pt x="344976" y="234124"/>
                      <a:pt x="374186" y="218884"/>
                      <a:pt x="432606" y="207454"/>
                    </a:cubicBezTo>
                    <a:cubicBezTo>
                      <a:pt x="491026" y="196024"/>
                      <a:pt x="563416" y="176974"/>
                      <a:pt x="630726" y="184594"/>
                    </a:cubicBezTo>
                    <a:cubicBezTo>
                      <a:pt x="698036" y="192214"/>
                      <a:pt x="758996" y="245554"/>
                      <a:pt x="836466" y="253174"/>
                    </a:cubicBezTo>
                    <a:cubicBezTo>
                      <a:pt x="913936" y="260794"/>
                      <a:pt x="1018076" y="243014"/>
                      <a:pt x="1095546" y="230314"/>
                    </a:cubicBezTo>
                    <a:cubicBezTo>
                      <a:pt x="1173016" y="217614"/>
                      <a:pt x="1237786" y="175704"/>
                      <a:pt x="1301286" y="176974"/>
                    </a:cubicBezTo>
                    <a:cubicBezTo>
                      <a:pt x="1364786" y="178244"/>
                      <a:pt x="1415586" y="230314"/>
                      <a:pt x="1476546" y="237934"/>
                    </a:cubicBezTo>
                    <a:cubicBezTo>
                      <a:pt x="1537506" y="245554"/>
                      <a:pt x="1608626" y="220154"/>
                      <a:pt x="1667046" y="222694"/>
                    </a:cubicBezTo>
                    <a:cubicBezTo>
                      <a:pt x="1725466" y="225234"/>
                      <a:pt x="1747056" y="246824"/>
                      <a:pt x="1827066" y="253174"/>
                    </a:cubicBezTo>
                    <a:cubicBezTo>
                      <a:pt x="1907076" y="259524"/>
                      <a:pt x="2051856" y="268414"/>
                      <a:pt x="2147106" y="260794"/>
                    </a:cubicBezTo>
                    <a:cubicBezTo>
                      <a:pt x="2242356" y="253174"/>
                      <a:pt x="2337606" y="213804"/>
                      <a:pt x="2398566" y="207454"/>
                    </a:cubicBezTo>
                    <a:cubicBezTo>
                      <a:pt x="2459526" y="201104"/>
                      <a:pt x="2482386" y="225234"/>
                      <a:pt x="2512866" y="222694"/>
                    </a:cubicBezTo>
                    <a:cubicBezTo>
                      <a:pt x="2543346" y="220154"/>
                      <a:pt x="2547156" y="190944"/>
                      <a:pt x="2581446" y="192214"/>
                    </a:cubicBezTo>
                    <a:cubicBezTo>
                      <a:pt x="2615736" y="193484"/>
                      <a:pt x="2665266" y="220154"/>
                      <a:pt x="2718606" y="230314"/>
                    </a:cubicBezTo>
                    <a:cubicBezTo>
                      <a:pt x="2771946" y="240474"/>
                      <a:pt x="2837986" y="254444"/>
                      <a:pt x="2901486" y="253174"/>
                    </a:cubicBezTo>
                    <a:cubicBezTo>
                      <a:pt x="2964986" y="251904"/>
                      <a:pt x="3043726" y="248094"/>
                      <a:pt x="3099606" y="222694"/>
                    </a:cubicBezTo>
                    <a:cubicBezTo>
                      <a:pt x="3155486" y="197294"/>
                      <a:pt x="3206286" y="137604"/>
                      <a:pt x="3236766" y="100774"/>
                    </a:cubicBezTo>
                    <a:cubicBezTo>
                      <a:pt x="3267246" y="63944"/>
                      <a:pt x="3257086" y="9334"/>
                      <a:pt x="3282486" y="1714"/>
                    </a:cubicBezTo>
                    <a:cubicBezTo>
                      <a:pt x="3307886" y="-5906"/>
                      <a:pt x="3361226" y="11874"/>
                      <a:pt x="3389166" y="55054"/>
                    </a:cubicBezTo>
                    <a:cubicBezTo>
                      <a:pt x="3417106" y="98234"/>
                      <a:pt x="3431076" y="211264"/>
                      <a:pt x="3450126" y="260794"/>
                    </a:cubicBezTo>
                    <a:cubicBezTo>
                      <a:pt x="3469176" y="310324"/>
                      <a:pt x="3478066" y="331914"/>
                      <a:pt x="3503466" y="352234"/>
                    </a:cubicBezTo>
                    <a:cubicBezTo>
                      <a:pt x="3528866" y="372554"/>
                      <a:pt x="3602526" y="382714"/>
                      <a:pt x="3602526" y="382714"/>
                    </a:cubicBezTo>
                    <a:lnTo>
                      <a:pt x="3602526" y="382714"/>
                    </a:lnTo>
                  </a:path>
                </a:pathLst>
              </a:custGeom>
              <a:solidFill>
                <a:srgbClr val="B7D1FF"/>
              </a:solidFill>
              <a:ln w="28575">
                <a:solidFill>
                  <a:srgbClr val="0020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D55603-0A58-4FDA-AE1E-7D37774FDEF9}"/>
                </a:ext>
              </a:extLst>
            </p:cNvPr>
            <p:cNvGrpSpPr/>
            <p:nvPr/>
          </p:nvGrpSpPr>
          <p:grpSpPr>
            <a:xfrm>
              <a:off x="1120482" y="1847104"/>
              <a:ext cx="8124316" cy="803503"/>
              <a:chOff x="1120482" y="1847104"/>
              <a:chExt cx="8124316" cy="803503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5405D91-53BF-4EE6-BE5B-3F4BF299A786}"/>
                  </a:ext>
                </a:extLst>
              </p:cNvPr>
              <p:cNvGrpSpPr/>
              <p:nvPr/>
            </p:nvGrpSpPr>
            <p:grpSpPr>
              <a:xfrm>
                <a:off x="1120482" y="1905572"/>
                <a:ext cx="748134" cy="745035"/>
                <a:chOff x="1120482" y="1784341"/>
                <a:chExt cx="748134" cy="745035"/>
              </a:xfrm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CF37D717-14CE-4B16-B20D-1827C7713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0340" y="1792344"/>
                  <a:ext cx="738276" cy="73703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AC976908-E9BD-49A4-9264-101F9B4F95BA}"/>
                    </a:ext>
                  </a:extLst>
                </p:cNvPr>
                <p:cNvSpPr/>
                <p:nvPr/>
              </p:nvSpPr>
              <p:spPr>
                <a:xfrm>
                  <a:off x="1120482" y="1784341"/>
                  <a:ext cx="738264" cy="738264"/>
                </a:xfrm>
                <a:prstGeom prst="ellipse">
                  <a:avLst/>
                </a:prstGeom>
                <a:noFill/>
                <a:ln>
                  <a:solidFill>
                    <a:srgbClr val="1621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252D268-E35F-4522-8B23-9E4AE9CA4C5F}"/>
                  </a:ext>
                </a:extLst>
              </p:cNvPr>
              <p:cNvGrpSpPr/>
              <p:nvPr/>
            </p:nvGrpSpPr>
            <p:grpSpPr>
              <a:xfrm>
                <a:off x="2209522" y="1906121"/>
                <a:ext cx="738265" cy="744486"/>
                <a:chOff x="2209522" y="1818497"/>
                <a:chExt cx="738265" cy="744486"/>
              </a:xfrm>
            </p:grpSpPr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806EA68D-EB69-4FC9-B39D-DBD593333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4768" r="28064" b="50187"/>
                <a:stretch/>
              </p:blipFill>
              <p:spPr>
                <a:xfrm>
                  <a:off x="2209522" y="1818497"/>
                  <a:ext cx="738265" cy="738261"/>
                </a:xfrm>
                <a:prstGeom prst="ellipse">
                  <a:avLst/>
                </a:prstGeom>
              </p:spPr>
            </p:pic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80C0CFDE-513C-4E44-8B51-668043F6BDDD}"/>
                    </a:ext>
                  </a:extLst>
                </p:cNvPr>
                <p:cNvSpPr/>
                <p:nvPr/>
              </p:nvSpPr>
              <p:spPr>
                <a:xfrm>
                  <a:off x="2209522" y="1824719"/>
                  <a:ext cx="738264" cy="738264"/>
                </a:xfrm>
                <a:prstGeom prst="ellipse">
                  <a:avLst/>
                </a:prstGeom>
                <a:noFill/>
                <a:ln>
                  <a:solidFill>
                    <a:srgbClr val="FFCA2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5BB43B8-D790-4DC0-84ED-55A4389DB27E}"/>
                  </a:ext>
                </a:extLst>
              </p:cNvPr>
              <p:cNvGrpSpPr/>
              <p:nvPr/>
            </p:nvGrpSpPr>
            <p:grpSpPr>
              <a:xfrm>
                <a:off x="4127440" y="1847104"/>
                <a:ext cx="738264" cy="803503"/>
                <a:chOff x="4127440" y="1719102"/>
                <a:chExt cx="738264" cy="803503"/>
              </a:xfrm>
            </p:grpSpPr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8238FCB0-7C41-40AC-9302-9C4BBBE9A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420" r="13292"/>
                <a:stretch/>
              </p:blipFill>
              <p:spPr>
                <a:xfrm rot="3660931">
                  <a:off x="4136007" y="1794414"/>
                  <a:ext cx="755729" cy="605106"/>
                </a:xfrm>
                <a:prstGeom prst="rect">
                  <a:avLst/>
                </a:prstGeom>
              </p:spPr>
            </p:pic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46B3709-A42A-4FD9-9824-7068656C5FEE}"/>
                    </a:ext>
                  </a:extLst>
                </p:cNvPr>
                <p:cNvSpPr/>
                <p:nvPr/>
              </p:nvSpPr>
              <p:spPr>
                <a:xfrm>
                  <a:off x="4127440" y="1784341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4889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9DC4E63-EB17-479F-8194-B9420FB572D5}"/>
                  </a:ext>
                </a:extLst>
              </p:cNvPr>
              <p:cNvGrpSpPr/>
              <p:nvPr/>
            </p:nvGrpSpPr>
            <p:grpSpPr>
              <a:xfrm>
                <a:off x="8491545" y="1912343"/>
                <a:ext cx="753253" cy="738264"/>
                <a:chOff x="8491545" y="1912343"/>
                <a:chExt cx="753253" cy="73826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58AF3102-7690-48FA-B2C3-8D2E37E47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02620" y="2035103"/>
                  <a:ext cx="742178" cy="507519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278C62F0-009B-4AF0-8B1D-5228E850CBCB}"/>
                    </a:ext>
                  </a:extLst>
                </p:cNvPr>
                <p:cNvSpPr/>
                <p:nvPr/>
              </p:nvSpPr>
              <p:spPr>
                <a:xfrm>
                  <a:off x="8491545" y="1912343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AF1E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57F6A98-FF36-4A9D-8498-26E2B3E5BB95}"/>
                  </a:ext>
                </a:extLst>
              </p:cNvPr>
              <p:cNvGrpSpPr/>
              <p:nvPr/>
            </p:nvGrpSpPr>
            <p:grpSpPr>
              <a:xfrm>
                <a:off x="7497854" y="1912343"/>
                <a:ext cx="738264" cy="738264"/>
                <a:chOff x="7497854" y="1911060"/>
                <a:chExt cx="738264" cy="738264"/>
              </a:xfrm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AC2661E0-D4D5-43C0-BBB0-8B24E003E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9223" y="1937751"/>
                  <a:ext cx="615526" cy="684881"/>
                </a:xfrm>
                <a:prstGeom prst="rect">
                  <a:avLst/>
                </a:prstGeom>
              </p:spPr>
            </p:pic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DC32FB6-D4AF-4C95-8B2B-7582B26C150B}"/>
                    </a:ext>
                  </a:extLst>
                </p:cNvPr>
                <p:cNvSpPr/>
                <p:nvPr/>
              </p:nvSpPr>
              <p:spPr>
                <a:xfrm>
                  <a:off x="7497854" y="1911060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0020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E884CF-40E9-488D-8722-8C892B3EDFF6}"/>
              </a:ext>
            </a:extLst>
          </p:cNvPr>
          <p:cNvGrpSpPr/>
          <p:nvPr/>
        </p:nvGrpSpPr>
        <p:grpSpPr>
          <a:xfrm>
            <a:off x="8933944" y="1912343"/>
            <a:ext cx="3148470" cy="4516322"/>
            <a:chOff x="8933944" y="1912343"/>
            <a:chExt cx="3148470" cy="451632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42CA979-D9CA-4552-9336-7CC50C5175D9}"/>
                </a:ext>
              </a:extLst>
            </p:cNvPr>
            <p:cNvSpPr txBox="1"/>
            <p:nvPr/>
          </p:nvSpPr>
          <p:spPr>
            <a:xfrm>
              <a:off x="8933944" y="6167055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Apr 1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st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76840E-C0FE-4762-A6F6-82AAD3E5B325}"/>
                </a:ext>
              </a:extLst>
            </p:cNvPr>
            <p:cNvSpPr txBox="1"/>
            <p:nvPr/>
          </p:nvSpPr>
          <p:spPr>
            <a:xfrm>
              <a:off x="9757727" y="6167055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May 6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th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1EAA6A-9FF3-4255-9BAD-91738D52BFBF}"/>
                </a:ext>
              </a:extLst>
            </p:cNvPr>
            <p:cNvSpPr txBox="1"/>
            <p:nvPr/>
          </p:nvSpPr>
          <p:spPr>
            <a:xfrm>
              <a:off x="10597939" y="6167055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June 3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rd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BBC7CCF-EE04-4802-8BB6-A7681C04E5BD}"/>
                </a:ext>
              </a:extLst>
            </p:cNvPr>
            <p:cNvSpPr txBox="1"/>
            <p:nvPr/>
          </p:nvSpPr>
          <p:spPr>
            <a:xfrm>
              <a:off x="11477761" y="6167055"/>
              <a:ext cx="6046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July 1</a:t>
              </a:r>
              <a:r>
                <a:rPr lang="en-US" sz="1100" baseline="30000" dirty="0">
                  <a:solidFill>
                    <a:schemeClr val="accent5">
                      <a:lumMod val="75000"/>
                    </a:schemeClr>
                  </a:solidFill>
                </a:rPr>
                <a:t>st</a:t>
              </a:r>
              <a:r>
                <a:rPr lang="en-US" sz="11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9BDB92-428F-4A55-91E7-36EB3AE033D2}"/>
                </a:ext>
              </a:extLst>
            </p:cNvPr>
            <p:cNvGrpSpPr/>
            <p:nvPr/>
          </p:nvGrpSpPr>
          <p:grpSpPr>
            <a:xfrm>
              <a:off x="9074699" y="1912343"/>
              <a:ext cx="2547765" cy="4185806"/>
              <a:chOff x="9074699" y="1912343"/>
              <a:chExt cx="2547765" cy="418580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39ECB79-793F-45C2-8881-BD82E43D20B4}"/>
                  </a:ext>
                </a:extLst>
              </p:cNvPr>
              <p:cNvGrpSpPr/>
              <p:nvPr/>
            </p:nvGrpSpPr>
            <p:grpSpPr>
              <a:xfrm>
                <a:off x="10660948" y="1912343"/>
                <a:ext cx="738264" cy="738264"/>
                <a:chOff x="9341940" y="1912343"/>
                <a:chExt cx="738264" cy="738264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C1162AC-A40A-4429-8C15-314FE1C69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0627" t="30240" r="30100" b="30486"/>
                <a:stretch/>
              </p:blipFill>
              <p:spPr>
                <a:xfrm>
                  <a:off x="9341940" y="1912343"/>
                  <a:ext cx="738264" cy="738264"/>
                </a:xfrm>
                <a:prstGeom prst="ellipse">
                  <a:avLst/>
                </a:prstGeom>
              </p:spPr>
            </p:pic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62E9A0C-C628-4979-976C-CE4DD7A4FAB5}"/>
                    </a:ext>
                  </a:extLst>
                </p:cNvPr>
                <p:cNvSpPr/>
                <p:nvPr/>
              </p:nvSpPr>
              <p:spPr>
                <a:xfrm>
                  <a:off x="9341940" y="1912343"/>
                  <a:ext cx="738264" cy="738264"/>
                </a:xfrm>
                <a:prstGeom prst="ellipse">
                  <a:avLst/>
                </a:prstGeom>
                <a:noFill/>
                <a:ln w="28575">
                  <a:solidFill>
                    <a:srgbClr val="BA2D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CB4FCD3-B4FE-4351-B015-B0E9CA2A9F6D}"/>
                  </a:ext>
                </a:extLst>
              </p:cNvPr>
              <p:cNvSpPr/>
              <p:nvPr/>
            </p:nvSpPr>
            <p:spPr>
              <a:xfrm>
                <a:off x="9074699" y="3122338"/>
                <a:ext cx="2547765" cy="2975811"/>
              </a:xfrm>
              <a:custGeom>
                <a:avLst/>
                <a:gdLst>
                  <a:gd name="connsiteX0" fmla="*/ 0 w 1298448"/>
                  <a:gd name="connsiteY0" fmla="*/ 1370389 h 1443541"/>
                  <a:gd name="connsiteX1" fmla="*/ 188976 w 1298448"/>
                  <a:gd name="connsiteY1" fmla="*/ 1303333 h 1443541"/>
                  <a:gd name="connsiteX2" fmla="*/ 359664 w 1298448"/>
                  <a:gd name="connsiteY2" fmla="*/ 1242373 h 1443541"/>
                  <a:gd name="connsiteX3" fmla="*/ 512064 w 1298448"/>
                  <a:gd name="connsiteY3" fmla="*/ 1169221 h 1443541"/>
                  <a:gd name="connsiteX4" fmla="*/ 609600 w 1298448"/>
                  <a:gd name="connsiteY4" fmla="*/ 1035109 h 1443541"/>
                  <a:gd name="connsiteX5" fmla="*/ 725424 w 1298448"/>
                  <a:gd name="connsiteY5" fmla="*/ 827845 h 1443541"/>
                  <a:gd name="connsiteX6" fmla="*/ 786384 w 1298448"/>
                  <a:gd name="connsiteY6" fmla="*/ 602293 h 1443541"/>
                  <a:gd name="connsiteX7" fmla="*/ 853440 w 1298448"/>
                  <a:gd name="connsiteY7" fmla="*/ 449893 h 1443541"/>
                  <a:gd name="connsiteX8" fmla="*/ 938784 w 1298448"/>
                  <a:gd name="connsiteY8" fmla="*/ 267013 h 1443541"/>
                  <a:gd name="connsiteX9" fmla="*/ 987552 w 1298448"/>
                  <a:gd name="connsiteY9" fmla="*/ 151189 h 1443541"/>
                  <a:gd name="connsiteX10" fmla="*/ 1024128 w 1298448"/>
                  <a:gd name="connsiteY10" fmla="*/ 53653 h 1443541"/>
                  <a:gd name="connsiteX11" fmla="*/ 1139952 w 1298448"/>
                  <a:gd name="connsiteY11" fmla="*/ 1059493 h 1443541"/>
                  <a:gd name="connsiteX12" fmla="*/ 1207008 w 1298448"/>
                  <a:gd name="connsiteY12" fmla="*/ 1291141 h 1443541"/>
                  <a:gd name="connsiteX13" fmla="*/ 1237488 w 1298448"/>
                  <a:gd name="connsiteY13" fmla="*/ 1376485 h 1443541"/>
                  <a:gd name="connsiteX14" fmla="*/ 1298448 w 1298448"/>
                  <a:gd name="connsiteY14" fmla="*/ 1443541 h 1443541"/>
                  <a:gd name="connsiteX0" fmla="*/ 0 w 1352976"/>
                  <a:gd name="connsiteY0" fmla="*/ 1456079 h 1456079"/>
                  <a:gd name="connsiteX1" fmla="*/ 243504 w 1352976"/>
                  <a:gd name="connsiteY1" fmla="*/ 1303333 h 1456079"/>
                  <a:gd name="connsiteX2" fmla="*/ 414192 w 1352976"/>
                  <a:gd name="connsiteY2" fmla="*/ 1242373 h 1456079"/>
                  <a:gd name="connsiteX3" fmla="*/ 566592 w 1352976"/>
                  <a:gd name="connsiteY3" fmla="*/ 1169221 h 1456079"/>
                  <a:gd name="connsiteX4" fmla="*/ 664128 w 1352976"/>
                  <a:gd name="connsiteY4" fmla="*/ 1035109 h 1456079"/>
                  <a:gd name="connsiteX5" fmla="*/ 779952 w 1352976"/>
                  <a:gd name="connsiteY5" fmla="*/ 827845 h 1456079"/>
                  <a:gd name="connsiteX6" fmla="*/ 840912 w 1352976"/>
                  <a:gd name="connsiteY6" fmla="*/ 602293 h 1456079"/>
                  <a:gd name="connsiteX7" fmla="*/ 907968 w 1352976"/>
                  <a:gd name="connsiteY7" fmla="*/ 449893 h 1456079"/>
                  <a:gd name="connsiteX8" fmla="*/ 993312 w 1352976"/>
                  <a:gd name="connsiteY8" fmla="*/ 267013 h 1456079"/>
                  <a:gd name="connsiteX9" fmla="*/ 1042080 w 1352976"/>
                  <a:gd name="connsiteY9" fmla="*/ 151189 h 1456079"/>
                  <a:gd name="connsiteX10" fmla="*/ 1078656 w 1352976"/>
                  <a:gd name="connsiteY10" fmla="*/ 53653 h 1456079"/>
                  <a:gd name="connsiteX11" fmla="*/ 1194480 w 1352976"/>
                  <a:gd name="connsiteY11" fmla="*/ 1059493 h 1456079"/>
                  <a:gd name="connsiteX12" fmla="*/ 1261536 w 1352976"/>
                  <a:gd name="connsiteY12" fmla="*/ 1291141 h 1456079"/>
                  <a:gd name="connsiteX13" fmla="*/ 1292016 w 1352976"/>
                  <a:gd name="connsiteY13" fmla="*/ 1376485 h 1456079"/>
                  <a:gd name="connsiteX14" fmla="*/ 1352976 w 1352976"/>
                  <a:gd name="connsiteY14" fmla="*/ 1443541 h 1456079"/>
                  <a:gd name="connsiteX0" fmla="*/ 0 w 1336981"/>
                  <a:gd name="connsiteY0" fmla="*/ 1441293 h 1443541"/>
                  <a:gd name="connsiteX1" fmla="*/ 227509 w 1336981"/>
                  <a:gd name="connsiteY1" fmla="*/ 1303333 h 1443541"/>
                  <a:gd name="connsiteX2" fmla="*/ 398197 w 1336981"/>
                  <a:gd name="connsiteY2" fmla="*/ 1242373 h 1443541"/>
                  <a:gd name="connsiteX3" fmla="*/ 550597 w 1336981"/>
                  <a:gd name="connsiteY3" fmla="*/ 1169221 h 1443541"/>
                  <a:gd name="connsiteX4" fmla="*/ 648133 w 1336981"/>
                  <a:gd name="connsiteY4" fmla="*/ 1035109 h 1443541"/>
                  <a:gd name="connsiteX5" fmla="*/ 763957 w 1336981"/>
                  <a:gd name="connsiteY5" fmla="*/ 827845 h 1443541"/>
                  <a:gd name="connsiteX6" fmla="*/ 824917 w 1336981"/>
                  <a:gd name="connsiteY6" fmla="*/ 602293 h 1443541"/>
                  <a:gd name="connsiteX7" fmla="*/ 891973 w 1336981"/>
                  <a:gd name="connsiteY7" fmla="*/ 449893 h 1443541"/>
                  <a:gd name="connsiteX8" fmla="*/ 977317 w 1336981"/>
                  <a:gd name="connsiteY8" fmla="*/ 267013 h 1443541"/>
                  <a:gd name="connsiteX9" fmla="*/ 1026085 w 1336981"/>
                  <a:gd name="connsiteY9" fmla="*/ 151189 h 1443541"/>
                  <a:gd name="connsiteX10" fmla="*/ 1062661 w 1336981"/>
                  <a:gd name="connsiteY10" fmla="*/ 53653 h 1443541"/>
                  <a:gd name="connsiteX11" fmla="*/ 1178485 w 1336981"/>
                  <a:gd name="connsiteY11" fmla="*/ 1059493 h 1443541"/>
                  <a:gd name="connsiteX12" fmla="*/ 1245541 w 1336981"/>
                  <a:gd name="connsiteY12" fmla="*/ 1291141 h 1443541"/>
                  <a:gd name="connsiteX13" fmla="*/ 1276021 w 1336981"/>
                  <a:gd name="connsiteY13" fmla="*/ 1376485 h 1443541"/>
                  <a:gd name="connsiteX14" fmla="*/ 1336981 w 1336981"/>
                  <a:gd name="connsiteY14" fmla="*/ 1443541 h 144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6981" h="1443541">
                    <a:moveTo>
                      <a:pt x="0" y="1441293"/>
                    </a:moveTo>
                    <a:cubicBezTo>
                      <a:pt x="62992" y="1418941"/>
                      <a:pt x="164517" y="1325685"/>
                      <a:pt x="227509" y="1303333"/>
                    </a:cubicBezTo>
                    <a:cubicBezTo>
                      <a:pt x="287453" y="1281997"/>
                      <a:pt x="344349" y="1264725"/>
                      <a:pt x="398197" y="1242373"/>
                    </a:cubicBezTo>
                    <a:cubicBezTo>
                      <a:pt x="452045" y="1220021"/>
                      <a:pt x="508941" y="1203765"/>
                      <a:pt x="550597" y="1169221"/>
                    </a:cubicBezTo>
                    <a:cubicBezTo>
                      <a:pt x="592253" y="1134677"/>
                      <a:pt x="612573" y="1092005"/>
                      <a:pt x="648133" y="1035109"/>
                    </a:cubicBezTo>
                    <a:cubicBezTo>
                      <a:pt x="683693" y="978213"/>
                      <a:pt x="734493" y="899981"/>
                      <a:pt x="763957" y="827845"/>
                    </a:cubicBezTo>
                    <a:cubicBezTo>
                      <a:pt x="793421" y="755709"/>
                      <a:pt x="803581" y="665285"/>
                      <a:pt x="824917" y="602293"/>
                    </a:cubicBezTo>
                    <a:cubicBezTo>
                      <a:pt x="846253" y="539301"/>
                      <a:pt x="866573" y="505773"/>
                      <a:pt x="891973" y="449893"/>
                    </a:cubicBezTo>
                    <a:cubicBezTo>
                      <a:pt x="917373" y="394013"/>
                      <a:pt x="954965" y="316797"/>
                      <a:pt x="977317" y="267013"/>
                    </a:cubicBezTo>
                    <a:cubicBezTo>
                      <a:pt x="999669" y="217229"/>
                      <a:pt x="1011861" y="186749"/>
                      <a:pt x="1026085" y="151189"/>
                    </a:cubicBezTo>
                    <a:cubicBezTo>
                      <a:pt x="1040309" y="115629"/>
                      <a:pt x="1037261" y="-97731"/>
                      <a:pt x="1062661" y="53653"/>
                    </a:cubicBezTo>
                    <a:cubicBezTo>
                      <a:pt x="1088061" y="205037"/>
                      <a:pt x="1148005" y="853245"/>
                      <a:pt x="1178485" y="1059493"/>
                    </a:cubicBezTo>
                    <a:cubicBezTo>
                      <a:pt x="1208965" y="1265741"/>
                      <a:pt x="1229285" y="1238309"/>
                      <a:pt x="1245541" y="1291141"/>
                    </a:cubicBezTo>
                    <a:cubicBezTo>
                      <a:pt x="1261797" y="1343973"/>
                      <a:pt x="1260781" y="1351085"/>
                      <a:pt x="1276021" y="1376485"/>
                    </a:cubicBezTo>
                    <a:cubicBezTo>
                      <a:pt x="1291261" y="1401885"/>
                      <a:pt x="1314121" y="1422713"/>
                      <a:pt x="1336981" y="1443541"/>
                    </a:cubicBezTo>
                  </a:path>
                </a:pathLst>
              </a:custGeom>
              <a:solidFill>
                <a:srgbClr val="EFBBBD"/>
              </a:solidFill>
              <a:ln w="28575">
                <a:solidFill>
                  <a:srgbClr val="BA2D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88" name="Picture 2" descr="Image result for google trends logo">
            <a:extLst>
              <a:ext uri="{FF2B5EF4-FFF2-40B4-BE49-F238E27FC236}">
                <a16:creationId xmlns:a16="http://schemas.microsoft.com/office/drawing/2014/main" id="{D04BD4C4-AB3B-47B5-91B1-5DC6EF889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40448" y="2967335"/>
            <a:ext cx="1911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7917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045" y="20893"/>
            <a:ext cx="11977413" cy="6693136"/>
            <a:chOff x="39045" y="20893"/>
            <a:chExt cx="11977413" cy="6693136"/>
          </a:xfrm>
        </p:grpSpPr>
        <p:cxnSp>
          <p:nvCxnSpPr>
            <p:cNvPr id="25" name="Straight Connector 24"/>
            <p:cNvCxnSpPr/>
            <p:nvPr/>
          </p:nvCxnSpPr>
          <p:spPr>
            <a:xfrm rot="10800000" flipH="1">
              <a:off x="542221" y="159655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542221" y="37374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H="1">
              <a:off x="542221" y="58782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H="1">
              <a:off x="542221" y="80191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H="1">
              <a:off x="542221" y="101600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H="1">
              <a:off x="542221" y="1230088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>
              <a:off x="542221" y="144417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H="1">
              <a:off x="542221" y="165826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H="1">
              <a:off x="542221" y="187234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>
              <a:off x="542221" y="208643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H="1">
              <a:off x="542221" y="2300521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H="1">
              <a:off x="542221" y="251460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H="1">
              <a:off x="542221" y="272869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H="1">
              <a:off x="542221" y="294278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H="1">
              <a:off x="542221" y="315686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542221" y="3370955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H="1">
              <a:off x="542221" y="358504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H="1">
              <a:off x="542221" y="379912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H="1">
              <a:off x="542221" y="401321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H="1">
              <a:off x="542221" y="422730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>
              <a:off x="542221" y="4441388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542221" y="465547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542221" y="4869561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 flipH="1">
              <a:off x="542221" y="5083648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H="1">
              <a:off x="542221" y="529773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H="1">
              <a:off x="542221" y="5511821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 flipH="1">
              <a:off x="542221" y="572813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 flipH="1">
              <a:off x="542221" y="5942222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 flipH="1">
              <a:off x="542221" y="6156309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 flipH="1">
              <a:off x="542221" y="6370395"/>
              <a:ext cx="11474237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 flipH="1">
              <a:off x="542221" y="6584482"/>
              <a:ext cx="11474237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4004" y="5374982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4004" y="4308396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60%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004" y="2159203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80%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045" y="20893"/>
              <a:ext cx="5581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4004" y="1102402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90%</a:t>
              </a: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124004" y="6437030"/>
              <a:ext cx="4732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40%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45789" y="159656"/>
            <a:ext cx="11715636" cy="6717212"/>
            <a:chOff x="545789" y="159656"/>
            <a:chExt cx="11715636" cy="6717212"/>
          </a:xfrm>
        </p:grpSpPr>
        <p:grpSp>
          <p:nvGrpSpPr>
            <p:cNvPr id="54" name="Group 53"/>
            <p:cNvGrpSpPr/>
            <p:nvPr/>
          </p:nvGrpSpPr>
          <p:grpSpPr>
            <a:xfrm rot="16200000" flipV="1">
              <a:off x="3068712" y="-2363267"/>
              <a:ext cx="6424826" cy="11470672"/>
              <a:chOff x="2062976" y="1131759"/>
              <a:chExt cx="8452624" cy="45720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062976" y="4941759"/>
                <a:ext cx="8452624" cy="0"/>
              </a:xfrm>
              <a:prstGeom prst="line">
                <a:avLst/>
              </a:prstGeom>
              <a:ln w="3175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062976" y="4179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062976" y="5703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62976" y="5551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062976" y="5398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062976" y="5246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62976" y="5094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062976" y="4789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062976" y="4636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062976" y="4484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062976" y="4332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062976" y="4027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062976" y="3874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062976" y="3722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062976" y="3570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062976" y="3417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062976" y="3265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062976" y="3112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062976" y="2960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062976" y="2808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062976" y="2655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062976" y="2503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062976" y="2350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062976" y="2198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062976" y="2046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062976" y="1893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062976" y="17413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062976" y="15889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062976" y="14365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062976" y="1284159"/>
                <a:ext cx="8452624" cy="0"/>
              </a:xfrm>
              <a:prstGeom prst="line">
                <a:avLst/>
              </a:prstGeom>
              <a:ln w="3175">
                <a:solidFill>
                  <a:srgbClr val="F0D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062976" y="1131759"/>
                <a:ext cx="8452624" cy="0"/>
              </a:xfrm>
              <a:prstGeom prst="line">
                <a:avLst/>
              </a:prstGeom>
              <a:ln w="19050">
                <a:solidFill>
                  <a:srgbClr val="E7B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2231289" y="6592866"/>
              <a:ext cx="439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500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76340" y="6581001"/>
              <a:ext cx="56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1,000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17499" y="6599869"/>
              <a:ext cx="56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2,000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693641" y="6589239"/>
              <a:ext cx="5677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3,000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1501" y="1693205"/>
            <a:ext cx="3058847" cy="2953888"/>
            <a:chOff x="4571501" y="1693205"/>
            <a:chExt cx="3058847" cy="2953888"/>
          </a:xfrm>
        </p:grpSpPr>
        <p:sp>
          <p:nvSpPr>
            <p:cNvPr id="101" name="Rectangle 100"/>
            <p:cNvSpPr/>
            <p:nvPr/>
          </p:nvSpPr>
          <p:spPr>
            <a:xfrm>
              <a:off x="4603993" y="1693205"/>
              <a:ext cx="2993862" cy="29538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71501" y="1836649"/>
              <a:ext cx="3058847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NUMERIS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TV</a:t>
              </a:r>
              <a:r>
                <a:rPr lang="en-US" dirty="0">
                  <a:latin typeface="Century Gothic" panose="020B0502020202020204" pitchFamily="34" charset="0"/>
                </a:rPr>
                <a:t>/</a:t>
              </a:r>
              <a:r>
                <a:rPr lang="en-US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Radio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1501" y="2569109"/>
              <a:ext cx="3058847" cy="120032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VIVIDATA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 algn="ctr"/>
              <a:r>
                <a:rPr lang="en-US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 algn="ctr"/>
              <a:r>
                <a:rPr lang="en-US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INTERNET</a:t>
              </a:r>
              <a:endParaRPr lang="en-US" b="1" dirty="0">
                <a:solidFill>
                  <a:srgbClr val="7F6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571501" y="3844244"/>
              <a:ext cx="3058847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Navigator</a:t>
              </a:r>
            </a:p>
            <a:p>
              <a:pPr algn="ctr"/>
              <a:r>
                <a:rPr lang="en-US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OUT of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47" grpId="0"/>
        </p:bldLst>
      </p:timing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6" y="7065558"/>
            <a:ext cx="238430" cy="238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5" y="6999734"/>
            <a:ext cx="312152" cy="3700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4BCB94C-D834-402B-A2A5-9E886105C5F0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CF4DBBF-7512-4484-A60F-F8E2A2E30C0C}"/>
              </a:ext>
            </a:extLst>
          </p:cNvPr>
          <p:cNvSpPr txBox="1"/>
          <p:nvPr/>
        </p:nvSpPr>
        <p:spPr>
          <a:xfrm>
            <a:off x="5847816" y="3887282"/>
            <a:ext cx="405518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Adults Weekly Reach/Minutes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BA4AC6-1571-45A1-B22A-F650A67F0A98}"/>
              </a:ext>
            </a:extLst>
          </p:cNvPr>
          <p:cNvCxnSpPr>
            <a:cxnSpLocks/>
          </p:cNvCxnSpPr>
          <p:nvPr/>
        </p:nvCxnSpPr>
        <p:spPr>
          <a:xfrm>
            <a:off x="4226240" y="4235350"/>
            <a:ext cx="74073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8A7507-4CBF-48AC-BB31-394C182A16A7}"/>
              </a:ext>
            </a:extLst>
          </p:cNvPr>
          <p:cNvCxnSpPr>
            <a:cxnSpLocks/>
          </p:cNvCxnSpPr>
          <p:nvPr/>
        </p:nvCxnSpPr>
        <p:spPr>
          <a:xfrm>
            <a:off x="9956248" y="4461209"/>
            <a:ext cx="0" cy="13224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EBD4FE3-ADF1-45AD-8A71-C874C93D5BA6}"/>
              </a:ext>
            </a:extLst>
          </p:cNvPr>
          <p:cNvSpPr txBox="1"/>
          <p:nvPr/>
        </p:nvSpPr>
        <p:spPr>
          <a:xfrm>
            <a:off x="4107627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78842F8-8ED7-4C84-AA25-F94D8B5F29DA}"/>
              </a:ext>
            </a:extLst>
          </p:cNvPr>
          <p:cNvGrpSpPr/>
          <p:nvPr/>
        </p:nvGrpSpPr>
        <p:grpSpPr>
          <a:xfrm>
            <a:off x="5537728" y="4528977"/>
            <a:ext cx="223574" cy="308674"/>
            <a:chOff x="7998888" y="4517543"/>
            <a:chExt cx="223574" cy="30867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93334C4-3433-4956-AEE7-EAA35131B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8888" y="4586713"/>
              <a:ext cx="223574" cy="22357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032201D-212F-41AC-9754-7E528ACD2E99}"/>
                </a:ext>
              </a:extLst>
            </p:cNvPr>
            <p:cNvSpPr txBox="1"/>
            <p:nvPr/>
          </p:nvSpPr>
          <p:spPr>
            <a:xfrm>
              <a:off x="8003741" y="4517543"/>
              <a:ext cx="209536" cy="308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EE5D3E6B-B379-4CD4-8BF6-B018D370CAD8}"/>
              </a:ext>
            </a:extLst>
          </p:cNvPr>
          <p:cNvSpPr txBox="1"/>
          <p:nvPr/>
        </p:nvSpPr>
        <p:spPr>
          <a:xfrm>
            <a:off x="5756970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034D8-BB66-4505-AE2B-21DE293746E0}"/>
              </a:ext>
            </a:extLst>
          </p:cNvPr>
          <p:cNvSpPr/>
          <p:nvPr/>
        </p:nvSpPr>
        <p:spPr>
          <a:xfrm>
            <a:off x="7697186" y="4508188"/>
            <a:ext cx="1260547" cy="9136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L+7</a:t>
            </a:r>
            <a:endParaRPr lang="en-CA" sz="44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8CED4A-5F11-42B6-B563-8B92A7CFAADB}"/>
              </a:ext>
            </a:extLst>
          </p:cNvPr>
          <p:cNvSpPr txBox="1"/>
          <p:nvPr/>
        </p:nvSpPr>
        <p:spPr>
          <a:xfrm>
            <a:off x="5741027" y="4547178"/>
            <a:ext cx="53527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96%</a:t>
            </a:r>
          </a:p>
        </p:txBody>
      </p:sp>
    </p:spTree>
    <p:extLst>
      <p:ext uri="{BB962C8B-B14F-4D97-AF65-F5344CB8AC3E}">
        <p14:creationId xmlns:p14="http://schemas.microsoft.com/office/powerpoint/2010/main" val="33713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64" presetClass="path" presetSubtype="0" accel="5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3.7037E-6 L -1.04167E-6 -0.9618 " pathEditMode="relative" rAng="0" ptsTypes="AA" p14:bounceEnd="48000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1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64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3.7037E-6 L -1.04167E-6 -0.9618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1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101" grpId="0"/>
        </p:bldLst>
      </p:timing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5" y="410672"/>
            <a:ext cx="312152" cy="3700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A1B0FD6-15DA-4646-84A7-4141E85C5DED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76DF64-E595-415F-A80A-C051F7C71FAA}"/>
              </a:ext>
            </a:extLst>
          </p:cNvPr>
          <p:cNvSpPr txBox="1"/>
          <p:nvPr/>
        </p:nvSpPr>
        <p:spPr>
          <a:xfrm>
            <a:off x="5847816" y="3887282"/>
            <a:ext cx="405518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Adults Weekly Reach/Minutes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6FFBF52-CB64-4941-8832-CB043D7E66AD}"/>
              </a:ext>
            </a:extLst>
          </p:cNvPr>
          <p:cNvCxnSpPr>
            <a:cxnSpLocks/>
          </p:cNvCxnSpPr>
          <p:nvPr/>
        </p:nvCxnSpPr>
        <p:spPr>
          <a:xfrm>
            <a:off x="4226240" y="4235350"/>
            <a:ext cx="74073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67F1FFC-2802-4988-8AD0-00CA3D9B8FBD}"/>
              </a:ext>
            </a:extLst>
          </p:cNvPr>
          <p:cNvSpPr txBox="1"/>
          <p:nvPr/>
        </p:nvSpPr>
        <p:spPr>
          <a:xfrm>
            <a:off x="4107621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203A791-1524-4FA5-B91D-C46460550171}"/>
              </a:ext>
            </a:extLst>
          </p:cNvPr>
          <p:cNvSpPr txBox="1"/>
          <p:nvPr/>
        </p:nvSpPr>
        <p:spPr>
          <a:xfrm>
            <a:off x="5613480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96%  1,531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C2CF47A-B39A-447F-B541-02E7319ED94F}"/>
              </a:ext>
            </a:extLst>
          </p:cNvPr>
          <p:cNvGrpSpPr/>
          <p:nvPr/>
        </p:nvGrpSpPr>
        <p:grpSpPr>
          <a:xfrm>
            <a:off x="5537722" y="4528977"/>
            <a:ext cx="223574" cy="308674"/>
            <a:chOff x="7998888" y="4517543"/>
            <a:chExt cx="223574" cy="308674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1735303-56A7-4AE5-9E46-38A576D83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8888" y="4586713"/>
              <a:ext cx="223574" cy="223574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1B17023-B19B-4037-95F0-75C86D8F3579}"/>
                </a:ext>
              </a:extLst>
            </p:cNvPr>
            <p:cNvSpPr txBox="1"/>
            <p:nvPr/>
          </p:nvSpPr>
          <p:spPr>
            <a:xfrm>
              <a:off x="8003741" y="4517543"/>
              <a:ext cx="209536" cy="308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BF9A583A-D5A1-490B-BB4C-9894B16D8CFD}"/>
              </a:ext>
            </a:extLst>
          </p:cNvPr>
          <p:cNvSpPr txBox="1"/>
          <p:nvPr/>
        </p:nvSpPr>
        <p:spPr>
          <a:xfrm>
            <a:off x="5756964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006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44444E-6 L 0.4793 4.44444E-6 " pathEditMode="relative" rAng="0" ptsTypes="AA" p14:bounceEnd="62000">
                                          <p:cBhvr>
                                            <p:cTn id="6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95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44444E-6 L 0.4793 4.44444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95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1593" y="648024"/>
            <a:ext cx="317716" cy="307777"/>
            <a:chOff x="5251593" y="648024"/>
            <a:chExt cx="317716" cy="307777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3134" y="694610"/>
              <a:ext cx="227652" cy="229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51593" y="648024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197EC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2533" y="1935601"/>
            <a:ext cx="317716" cy="307777"/>
            <a:chOff x="1052533" y="1935601"/>
            <a:chExt cx="317716" cy="307777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459" y="1988374"/>
              <a:ext cx="222940" cy="222940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1052533" y="1935601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3211" y="2892610"/>
            <a:ext cx="317716" cy="307777"/>
            <a:chOff x="663211" y="2892610"/>
            <a:chExt cx="317716" cy="307777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161" y="2935632"/>
              <a:ext cx="243350" cy="243350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>
            <a:xfrm>
              <a:off x="663211" y="2892610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33321" y="5165899"/>
            <a:ext cx="317716" cy="307777"/>
            <a:chOff x="1633321" y="5165899"/>
            <a:chExt cx="317716" cy="307777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0481" y="5204046"/>
              <a:ext cx="244264" cy="245762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1633321" y="5165899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548235"/>
                </a:solidFill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618" y="410672"/>
            <a:ext cx="312152" cy="3700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9A1E486-77F5-4EF2-9549-5A1B90652EEF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51825D6-0B26-4E92-9FCF-8535C3FACA6F}"/>
              </a:ext>
            </a:extLst>
          </p:cNvPr>
          <p:cNvSpPr txBox="1"/>
          <p:nvPr/>
        </p:nvSpPr>
        <p:spPr>
          <a:xfrm>
            <a:off x="5847816" y="3887282"/>
            <a:ext cx="405518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Adults Weekly Reach/Minutes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65BCE24-2332-42A5-8542-9F9D10AF4DA5}"/>
              </a:ext>
            </a:extLst>
          </p:cNvPr>
          <p:cNvCxnSpPr>
            <a:cxnSpLocks/>
          </p:cNvCxnSpPr>
          <p:nvPr/>
        </p:nvCxnSpPr>
        <p:spPr>
          <a:xfrm>
            <a:off x="4226240" y="4235350"/>
            <a:ext cx="74073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B6F0A04A-C5F2-49F0-91D8-FF0C0CC073D1}"/>
              </a:ext>
            </a:extLst>
          </p:cNvPr>
          <p:cNvSpPr txBox="1"/>
          <p:nvPr/>
        </p:nvSpPr>
        <p:spPr>
          <a:xfrm>
            <a:off x="4107623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4A0148A-16CA-4763-9A1F-E1C3751EA738}"/>
              </a:ext>
            </a:extLst>
          </p:cNvPr>
          <p:cNvSpPr txBox="1"/>
          <p:nvPr/>
        </p:nvSpPr>
        <p:spPr>
          <a:xfrm>
            <a:off x="4105697" y="4773377"/>
            <a:ext cx="1259453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3C331D0-9965-4DF0-A87A-931B1F0B20A4}"/>
              </a:ext>
            </a:extLst>
          </p:cNvPr>
          <p:cNvSpPr txBox="1"/>
          <p:nvPr/>
        </p:nvSpPr>
        <p:spPr>
          <a:xfrm>
            <a:off x="5613482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96%  1,531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1BEDF00-E3F6-4728-8899-66E1C2AAF8A0}"/>
              </a:ext>
            </a:extLst>
          </p:cNvPr>
          <p:cNvSpPr txBox="1"/>
          <p:nvPr/>
        </p:nvSpPr>
        <p:spPr>
          <a:xfrm>
            <a:off x="5553947" y="4773377"/>
            <a:ext cx="1259955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94%  1,282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82%     184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73%       77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52%     311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39CC6AC-6E28-406A-9964-60BC99012363}"/>
              </a:ext>
            </a:extLst>
          </p:cNvPr>
          <p:cNvGrpSpPr/>
          <p:nvPr/>
        </p:nvGrpSpPr>
        <p:grpSpPr>
          <a:xfrm>
            <a:off x="5537724" y="4528977"/>
            <a:ext cx="223574" cy="308674"/>
            <a:chOff x="7998888" y="4517543"/>
            <a:chExt cx="223574" cy="308674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A5773D82-D8AC-4529-B63D-0DBB3D4E5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8888" y="4586713"/>
              <a:ext cx="223574" cy="223574"/>
            </a:xfrm>
            <a:prstGeom prst="rect">
              <a:avLst/>
            </a:prstGeom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B7BCB35-BDC1-4AB4-A162-2D0C26AB4FAF}"/>
                </a:ext>
              </a:extLst>
            </p:cNvPr>
            <p:cNvSpPr txBox="1"/>
            <p:nvPr/>
          </p:nvSpPr>
          <p:spPr>
            <a:xfrm>
              <a:off x="8003741" y="4517543"/>
              <a:ext cx="209536" cy="308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837E029-009C-4F56-BE5B-70F81AB72B33}"/>
              </a:ext>
            </a:extLst>
          </p:cNvPr>
          <p:cNvGrpSpPr/>
          <p:nvPr/>
        </p:nvGrpSpPr>
        <p:grpSpPr>
          <a:xfrm>
            <a:off x="5485055" y="4781974"/>
            <a:ext cx="328912" cy="318623"/>
            <a:chOff x="5251593" y="648024"/>
            <a:chExt cx="317716" cy="307777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B56C21F1-DDF7-44F1-B39B-0FC60C989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3134" y="694610"/>
              <a:ext cx="227652" cy="229048"/>
            </a:xfrm>
            <a:prstGeom prst="rect">
              <a:avLst/>
            </a:prstGeom>
          </p:spPr>
        </p:pic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F43E7C1-F275-4FC2-9DF8-A869E48F0ECB}"/>
                </a:ext>
              </a:extLst>
            </p:cNvPr>
            <p:cNvSpPr/>
            <p:nvPr/>
          </p:nvSpPr>
          <p:spPr>
            <a:xfrm>
              <a:off x="5251593" y="648024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197EC6"/>
                </a:solidFill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A030144-198B-4A44-ABB0-346335A51AF3}"/>
              </a:ext>
            </a:extLst>
          </p:cNvPr>
          <p:cNvGrpSpPr/>
          <p:nvPr/>
        </p:nvGrpSpPr>
        <p:grpSpPr>
          <a:xfrm>
            <a:off x="5485055" y="5003830"/>
            <a:ext cx="328912" cy="318623"/>
            <a:chOff x="1052533" y="1935601"/>
            <a:chExt cx="317716" cy="307777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205D276B-67D7-4929-A7FF-5ACC1363D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459" y="1988374"/>
              <a:ext cx="222940" cy="222940"/>
            </a:xfrm>
            <a:prstGeom prst="rect">
              <a:avLst/>
            </a:prstGeom>
          </p:spPr>
        </p:pic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AE3DE57-49EB-4CC3-ABB5-009D46C02AD0}"/>
                </a:ext>
              </a:extLst>
            </p:cNvPr>
            <p:cNvSpPr/>
            <p:nvPr/>
          </p:nvSpPr>
          <p:spPr>
            <a:xfrm>
              <a:off x="1052533" y="1935601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5E50CD-5B4D-4AF2-85F4-BC88F2F3A68A}"/>
              </a:ext>
            </a:extLst>
          </p:cNvPr>
          <p:cNvGrpSpPr/>
          <p:nvPr/>
        </p:nvGrpSpPr>
        <p:grpSpPr>
          <a:xfrm>
            <a:off x="5485055" y="5240228"/>
            <a:ext cx="328912" cy="318623"/>
            <a:chOff x="663211" y="2892610"/>
            <a:chExt cx="317716" cy="30777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8EA066C-E738-464E-91CF-368901B8C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161" y="2935632"/>
              <a:ext cx="243350" cy="243350"/>
            </a:xfrm>
            <a:prstGeom prst="rect">
              <a:avLst/>
            </a:prstGeom>
          </p:spPr>
        </p:pic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E193B67-9F32-4483-9C22-67DB3805959E}"/>
                </a:ext>
              </a:extLst>
            </p:cNvPr>
            <p:cNvSpPr/>
            <p:nvPr/>
          </p:nvSpPr>
          <p:spPr>
            <a:xfrm>
              <a:off x="663211" y="2892610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C14FD60-E809-4E82-B189-260887619E83}"/>
              </a:ext>
            </a:extLst>
          </p:cNvPr>
          <p:cNvGrpSpPr/>
          <p:nvPr/>
        </p:nvGrpSpPr>
        <p:grpSpPr>
          <a:xfrm>
            <a:off x="5485055" y="5493008"/>
            <a:ext cx="328912" cy="318623"/>
            <a:chOff x="1633321" y="5165899"/>
            <a:chExt cx="317716" cy="307777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5D8DE9A0-A7AE-4C6F-A332-30E9F61B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0481" y="5204046"/>
              <a:ext cx="244264" cy="245762"/>
            </a:xfrm>
            <a:prstGeom prst="rect">
              <a:avLst/>
            </a:prstGeom>
          </p:spPr>
        </p:pic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0384C0D-909B-42A4-BD25-5E40322BBA40}"/>
                </a:ext>
              </a:extLst>
            </p:cNvPr>
            <p:cNvSpPr/>
            <p:nvPr/>
          </p:nvSpPr>
          <p:spPr>
            <a:xfrm>
              <a:off x="1633321" y="5165899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548235"/>
                </a:solidFill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402328A7-F4DD-4D12-8DA4-E7DBAB66A560}"/>
              </a:ext>
            </a:extLst>
          </p:cNvPr>
          <p:cNvSpPr txBox="1"/>
          <p:nvPr/>
        </p:nvSpPr>
        <p:spPr>
          <a:xfrm>
            <a:off x="5756966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2149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/>
          <p:bldP spid="1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/>
          <p:bldP spid="171" grpId="0"/>
        </p:bldLst>
      </p:timing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AC43CB5-F291-4577-B8EC-ABBDA97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3" y="4954945"/>
            <a:ext cx="287594" cy="341796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ADC7C9CD-2FC2-496B-BCB7-F073136EC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90" y="4937707"/>
            <a:ext cx="287594" cy="341796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6497510" y="521193"/>
            <a:ext cx="129931" cy="41086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1917001" y="562279"/>
            <a:ext cx="3448147" cy="4641772"/>
          </a:xfrm>
          <a:prstGeom prst="straightConnector1">
            <a:avLst/>
          </a:prstGeom>
          <a:ln w="3175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27" idx="2"/>
          </p:cNvCxnSpPr>
          <p:nvPr/>
        </p:nvCxnSpPr>
        <p:spPr>
          <a:xfrm flipH="1">
            <a:off x="887196" y="2243378"/>
            <a:ext cx="324195" cy="2621567"/>
          </a:xfrm>
          <a:prstGeom prst="straightConnector1">
            <a:avLst/>
          </a:prstGeom>
          <a:ln w="31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>
            <a:off x="695161" y="3204415"/>
            <a:ext cx="113269" cy="1656871"/>
          </a:xfrm>
          <a:prstGeom prst="straightConnector1">
            <a:avLst/>
          </a:prstGeom>
          <a:ln w="3175">
            <a:solidFill>
              <a:srgbClr val="7F6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H="1">
            <a:off x="4260890" y="868852"/>
            <a:ext cx="1019868" cy="489939"/>
          </a:xfrm>
          <a:prstGeom prst="straightConnector1">
            <a:avLst/>
          </a:prstGeom>
          <a:ln w="31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5251593" y="648024"/>
            <a:ext cx="317716" cy="307777"/>
            <a:chOff x="5251593" y="648024"/>
            <a:chExt cx="317716" cy="307777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3134" y="694610"/>
              <a:ext cx="227652" cy="229048"/>
            </a:xfrm>
            <a:prstGeom prst="rect">
              <a:avLst/>
            </a:prstGeom>
          </p:spPr>
        </p:pic>
        <p:sp>
          <p:nvSpPr>
            <p:cNvPr id="124" name="Rectangle 123"/>
            <p:cNvSpPr/>
            <p:nvPr/>
          </p:nvSpPr>
          <p:spPr>
            <a:xfrm>
              <a:off x="5251593" y="648024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197EC6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52533" y="1935601"/>
            <a:ext cx="317716" cy="307777"/>
            <a:chOff x="1052533" y="1935601"/>
            <a:chExt cx="317716" cy="307777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4459" y="1988374"/>
              <a:ext cx="222940" cy="222940"/>
            </a:xfrm>
            <a:prstGeom prst="rect">
              <a:avLst/>
            </a:prstGeom>
          </p:spPr>
        </p:pic>
        <p:sp>
          <p:nvSpPr>
            <p:cNvPr id="127" name="Rectangle 126"/>
            <p:cNvSpPr/>
            <p:nvPr/>
          </p:nvSpPr>
          <p:spPr>
            <a:xfrm>
              <a:off x="1052533" y="1935601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63211" y="2892610"/>
            <a:ext cx="317716" cy="307777"/>
            <a:chOff x="663211" y="2892610"/>
            <a:chExt cx="317716" cy="307777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161" y="2935632"/>
              <a:ext cx="243350" cy="243350"/>
            </a:xfrm>
            <a:prstGeom prst="rect">
              <a:avLst/>
            </a:prstGeom>
          </p:spPr>
        </p:pic>
        <p:sp>
          <p:nvSpPr>
            <p:cNvPr id="130" name="Rectangle 129"/>
            <p:cNvSpPr/>
            <p:nvPr/>
          </p:nvSpPr>
          <p:spPr>
            <a:xfrm>
              <a:off x="663211" y="2892610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33321" y="5165899"/>
            <a:ext cx="317716" cy="307777"/>
            <a:chOff x="1633321" y="5165899"/>
            <a:chExt cx="317716" cy="307777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0481" y="5204046"/>
              <a:ext cx="244264" cy="245762"/>
            </a:xfrm>
            <a:prstGeom prst="rect">
              <a:avLst/>
            </a:prstGeom>
          </p:spPr>
        </p:pic>
        <p:sp>
          <p:nvSpPr>
            <p:cNvPr id="144" name="Rectangle 143"/>
            <p:cNvSpPr/>
            <p:nvPr/>
          </p:nvSpPr>
          <p:spPr>
            <a:xfrm>
              <a:off x="1633321" y="5165899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548235"/>
                </a:solidFill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5618" y="410672"/>
            <a:ext cx="312152" cy="370078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F1EF3CA4-76CB-4B4A-A361-53FFE0520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546" y="347918"/>
            <a:ext cx="287594" cy="34179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CC5D495-963E-4C04-AF27-E49C034F7C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296" y="1304066"/>
            <a:ext cx="287594" cy="341796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3BA28B3-E249-49BD-80BE-2F44DAAC4018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C6999E-DE3E-4C7E-A658-9814C4540FC0}"/>
              </a:ext>
            </a:extLst>
          </p:cNvPr>
          <p:cNvSpPr txBox="1"/>
          <p:nvPr/>
        </p:nvSpPr>
        <p:spPr>
          <a:xfrm>
            <a:off x="5847816" y="3887282"/>
            <a:ext cx="405518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Adults Weekly Reach/Minutes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7D27F92-23B6-47D5-9B70-62C8522611AE}"/>
              </a:ext>
            </a:extLst>
          </p:cNvPr>
          <p:cNvCxnSpPr>
            <a:cxnSpLocks/>
          </p:cNvCxnSpPr>
          <p:nvPr/>
        </p:nvCxnSpPr>
        <p:spPr>
          <a:xfrm>
            <a:off x="4226240" y="4235350"/>
            <a:ext cx="74073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B82A244-1ED5-4A5B-BE78-82AE5ED4A556}"/>
              </a:ext>
            </a:extLst>
          </p:cNvPr>
          <p:cNvSpPr txBox="1"/>
          <p:nvPr/>
        </p:nvSpPr>
        <p:spPr>
          <a:xfrm>
            <a:off x="7106764" y="4546392"/>
            <a:ext cx="1202346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  1,632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730E0E0-B927-459F-AABF-A4098AF0F017}"/>
              </a:ext>
            </a:extLst>
          </p:cNvPr>
          <p:cNvSpPr txBox="1"/>
          <p:nvPr/>
        </p:nvSpPr>
        <p:spPr>
          <a:xfrm>
            <a:off x="4107621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EFE52A-8EC4-4739-B9FE-C38E263F3FD0}"/>
              </a:ext>
            </a:extLst>
          </p:cNvPr>
          <p:cNvSpPr txBox="1"/>
          <p:nvPr/>
        </p:nvSpPr>
        <p:spPr>
          <a:xfrm>
            <a:off x="7047229" y="4773377"/>
            <a:ext cx="1259955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88%     913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54%       64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54%       20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1,281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E2C4324-31F2-4D18-B415-17874A56A3E8}"/>
              </a:ext>
            </a:extLst>
          </p:cNvPr>
          <p:cNvSpPr txBox="1"/>
          <p:nvPr/>
        </p:nvSpPr>
        <p:spPr>
          <a:xfrm>
            <a:off x="4105695" y="4773377"/>
            <a:ext cx="1259453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3EBC15AF-C6DF-4C1E-A776-BEAB8A7DAB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168" y="4539086"/>
            <a:ext cx="287594" cy="34179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01E4902-E8D8-4F4E-8CA4-73BDC8B1A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2168" y="4771602"/>
            <a:ext cx="287594" cy="34179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5284D6A-B0BC-4D71-B4DC-553AC447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168" y="5247260"/>
            <a:ext cx="287594" cy="34179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4354B7FF-2D0D-4F87-AA2F-2BB67E8C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68" y="5010575"/>
            <a:ext cx="287594" cy="3417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E23742C-F26C-4A30-9A98-8462500FEE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168" y="5491924"/>
            <a:ext cx="287594" cy="341796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BFF95E0A-02AB-495D-879C-4485A19FB7BD}"/>
              </a:ext>
            </a:extLst>
          </p:cNvPr>
          <p:cNvSpPr txBox="1"/>
          <p:nvPr/>
        </p:nvSpPr>
        <p:spPr>
          <a:xfrm>
            <a:off x="5613480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96%  1,531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CCE79B2-6174-4B71-83B7-34A05A2A786E}"/>
              </a:ext>
            </a:extLst>
          </p:cNvPr>
          <p:cNvSpPr txBox="1"/>
          <p:nvPr/>
        </p:nvSpPr>
        <p:spPr>
          <a:xfrm>
            <a:off x="5553945" y="4773377"/>
            <a:ext cx="1259955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94%  1,282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82%     184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73%       77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52%     311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739D45A-4A01-4877-BE6D-35AF484455FB}"/>
              </a:ext>
            </a:extLst>
          </p:cNvPr>
          <p:cNvCxnSpPr>
            <a:cxnSpLocks/>
          </p:cNvCxnSpPr>
          <p:nvPr/>
        </p:nvCxnSpPr>
        <p:spPr>
          <a:xfrm>
            <a:off x="6851608" y="4461209"/>
            <a:ext cx="0" cy="13224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75AA6B2-7834-4F32-A532-34A723E9F7CB}"/>
              </a:ext>
            </a:extLst>
          </p:cNvPr>
          <p:cNvGrpSpPr/>
          <p:nvPr/>
        </p:nvGrpSpPr>
        <p:grpSpPr>
          <a:xfrm>
            <a:off x="5537722" y="4528977"/>
            <a:ext cx="223574" cy="308674"/>
            <a:chOff x="7998888" y="4517543"/>
            <a:chExt cx="223574" cy="308674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D1BA4DE3-D582-443C-A71D-225B5CEEE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98888" y="4586713"/>
              <a:ext cx="223574" cy="223574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F1AD71F-6E24-4546-A315-546E14BB10BC}"/>
                </a:ext>
              </a:extLst>
            </p:cNvPr>
            <p:cNvSpPr txBox="1"/>
            <p:nvPr/>
          </p:nvSpPr>
          <p:spPr>
            <a:xfrm>
              <a:off x="8003741" y="4517543"/>
              <a:ext cx="209536" cy="308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79896A1-0D89-4EB5-94E3-DADB3ED44CDF}"/>
              </a:ext>
            </a:extLst>
          </p:cNvPr>
          <p:cNvGrpSpPr/>
          <p:nvPr/>
        </p:nvGrpSpPr>
        <p:grpSpPr>
          <a:xfrm>
            <a:off x="5485053" y="4781974"/>
            <a:ext cx="328912" cy="318623"/>
            <a:chOff x="5251593" y="648024"/>
            <a:chExt cx="317716" cy="307777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C3812F65-4075-4BB4-8747-3EBF6C5D7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3134" y="694610"/>
              <a:ext cx="227652" cy="229048"/>
            </a:xfrm>
            <a:prstGeom prst="rect">
              <a:avLst/>
            </a:prstGeom>
          </p:spPr>
        </p:pic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D54979F-21E2-4927-BF57-6860BEA590B5}"/>
                </a:ext>
              </a:extLst>
            </p:cNvPr>
            <p:cNvSpPr/>
            <p:nvPr/>
          </p:nvSpPr>
          <p:spPr>
            <a:xfrm>
              <a:off x="5251593" y="648024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97EC6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197EC6"/>
                </a:solidFill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CEEEB39-3C00-4EF6-B352-8DD8323C7BDF}"/>
              </a:ext>
            </a:extLst>
          </p:cNvPr>
          <p:cNvGrpSpPr/>
          <p:nvPr/>
        </p:nvGrpSpPr>
        <p:grpSpPr>
          <a:xfrm>
            <a:off x="5485053" y="5003830"/>
            <a:ext cx="328912" cy="318623"/>
            <a:chOff x="1052533" y="1935601"/>
            <a:chExt cx="317716" cy="307777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72E98739-03D2-4296-9F4A-C6F9402B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4459" y="1988374"/>
              <a:ext cx="222940" cy="222940"/>
            </a:xfrm>
            <a:prstGeom prst="rect">
              <a:avLst/>
            </a:prstGeom>
          </p:spPr>
        </p:pic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1F258D8-F547-4AC3-95E3-280A8784DD8D}"/>
                </a:ext>
              </a:extLst>
            </p:cNvPr>
            <p:cNvSpPr/>
            <p:nvPr/>
          </p:nvSpPr>
          <p:spPr>
            <a:xfrm>
              <a:off x="1052533" y="1935601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D015104-A574-47B7-9217-EF76D2ECA48A}"/>
              </a:ext>
            </a:extLst>
          </p:cNvPr>
          <p:cNvGrpSpPr/>
          <p:nvPr/>
        </p:nvGrpSpPr>
        <p:grpSpPr>
          <a:xfrm>
            <a:off x="5485053" y="5240228"/>
            <a:ext cx="328912" cy="318623"/>
            <a:chOff x="663211" y="2892610"/>
            <a:chExt cx="317716" cy="307777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A828E0F0-73F0-4542-AD1F-4F79B24BD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161" y="2935632"/>
              <a:ext cx="243350" cy="243350"/>
            </a:xfrm>
            <a:prstGeom prst="rect">
              <a:avLst/>
            </a:prstGeom>
          </p:spPr>
        </p:pic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DCDB6CC-3805-492D-98EB-146257C7AF2C}"/>
                </a:ext>
              </a:extLst>
            </p:cNvPr>
            <p:cNvSpPr/>
            <p:nvPr/>
          </p:nvSpPr>
          <p:spPr>
            <a:xfrm>
              <a:off x="663211" y="2892610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469E109-9FE5-474F-BC33-EC4899A3FC72}"/>
              </a:ext>
            </a:extLst>
          </p:cNvPr>
          <p:cNvGrpSpPr/>
          <p:nvPr/>
        </p:nvGrpSpPr>
        <p:grpSpPr>
          <a:xfrm>
            <a:off x="5485053" y="5493008"/>
            <a:ext cx="328912" cy="318623"/>
            <a:chOff x="1633321" y="5165899"/>
            <a:chExt cx="317716" cy="307777"/>
          </a:xfrm>
        </p:grpSpPr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80589379-6069-4E2A-BE0A-74D4DE83E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0481" y="5204046"/>
              <a:ext cx="244264" cy="245762"/>
            </a:xfrm>
            <a:prstGeom prst="rect">
              <a:avLst/>
            </a:prstGeom>
          </p:spPr>
        </p:pic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AB770A7-B655-4B96-9D5C-E008523266B1}"/>
                </a:ext>
              </a:extLst>
            </p:cNvPr>
            <p:cNvSpPr/>
            <p:nvPr/>
          </p:nvSpPr>
          <p:spPr>
            <a:xfrm>
              <a:off x="1633321" y="5165899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A</a:t>
              </a:r>
              <a:endParaRPr lang="en-US" sz="1400" b="1" dirty="0">
                <a:solidFill>
                  <a:srgbClr val="548235"/>
                </a:solidFill>
              </a:endParaRP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73429E6D-307B-419A-A93A-75C5D167B1FF}"/>
              </a:ext>
            </a:extLst>
          </p:cNvPr>
          <p:cNvSpPr txBox="1"/>
          <p:nvPr/>
        </p:nvSpPr>
        <p:spPr>
          <a:xfrm>
            <a:off x="7262314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EAFD96D-A42B-4D73-8087-058EF2944BA1}"/>
              </a:ext>
            </a:extLst>
          </p:cNvPr>
          <p:cNvSpPr txBox="1"/>
          <p:nvPr/>
        </p:nvSpPr>
        <p:spPr>
          <a:xfrm>
            <a:off x="5756964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2001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E121B984-40B4-4802-B72B-E01D5B9955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8162" y="268684"/>
            <a:ext cx="287594" cy="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6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7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9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70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0" grpId="0"/>
          <p:bldP spid="1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0" grpId="0"/>
          <p:bldP spid="172" grpId="0"/>
        </p:bldLst>
      </p:timing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AC43CB5-F291-4577-B8EC-ABBDA97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3" y="4954945"/>
            <a:ext cx="287594" cy="341796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ADC7C9CD-2FC2-496B-BCB7-F073136EC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90" y="4937707"/>
            <a:ext cx="287594" cy="341796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0A4B0-DA85-4711-862D-E64AE808534C}"/>
              </a:ext>
            </a:extLst>
          </p:cNvPr>
          <p:cNvGrpSpPr/>
          <p:nvPr/>
        </p:nvGrpSpPr>
        <p:grpSpPr>
          <a:xfrm>
            <a:off x="663211" y="410672"/>
            <a:ext cx="5964230" cy="5063004"/>
            <a:chOff x="663211" y="410672"/>
            <a:chExt cx="5964230" cy="5063004"/>
          </a:xfrm>
        </p:grpSpPr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6497510" y="521193"/>
              <a:ext cx="129931" cy="41086"/>
            </a:xfrm>
            <a:prstGeom prst="straightConnector1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cxnSpLocks/>
            </p:cNvCxnSpPr>
            <p:nvPr/>
          </p:nvCxnSpPr>
          <p:spPr>
            <a:xfrm flipV="1">
              <a:off x="1917001" y="587827"/>
              <a:ext cx="3448144" cy="4616226"/>
            </a:xfrm>
            <a:prstGeom prst="straightConnector1">
              <a:avLst/>
            </a:prstGeom>
            <a:ln w="3175">
              <a:solidFill>
                <a:srgbClr val="5482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27" idx="2"/>
            </p:cNvCxnSpPr>
            <p:nvPr/>
          </p:nvCxnSpPr>
          <p:spPr>
            <a:xfrm flipH="1">
              <a:off x="887196" y="2243378"/>
              <a:ext cx="324195" cy="2621567"/>
            </a:xfrm>
            <a:prstGeom prst="straightConnector1">
              <a:avLst/>
            </a:prstGeom>
            <a:ln w="31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H="1">
              <a:off x="695161" y="3204415"/>
              <a:ext cx="113269" cy="1656871"/>
            </a:xfrm>
            <a:prstGeom prst="straightConnector1">
              <a:avLst/>
            </a:prstGeom>
            <a:ln w="3175">
              <a:solidFill>
                <a:srgbClr val="7F6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/>
            </p:cNvCxnSpPr>
            <p:nvPr/>
          </p:nvCxnSpPr>
          <p:spPr>
            <a:xfrm flipH="1">
              <a:off x="4260890" y="868852"/>
              <a:ext cx="1019868" cy="489939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5251593" y="648024"/>
              <a:ext cx="317716" cy="307777"/>
              <a:chOff x="5251593" y="648024"/>
              <a:chExt cx="317716" cy="307777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3134" y="694610"/>
                <a:ext cx="227652" cy="229048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5251593" y="648024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197EC6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197EC6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052533" y="1935601"/>
              <a:ext cx="317716" cy="307777"/>
              <a:chOff x="1052533" y="1935601"/>
              <a:chExt cx="317716" cy="307777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4459" y="1988374"/>
                <a:ext cx="222940" cy="222940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>
                <a:off x="1052533" y="1935601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63211" y="2892610"/>
              <a:ext cx="317716" cy="307777"/>
              <a:chOff x="663211" y="2892610"/>
              <a:chExt cx="317716" cy="307777"/>
            </a:xfrm>
          </p:grpSpPr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161" y="2935632"/>
                <a:ext cx="243350" cy="243350"/>
              </a:xfrm>
              <a:prstGeom prst="rect">
                <a:avLst/>
              </a:prstGeom>
            </p:spPr>
          </p:pic>
          <p:sp>
            <p:nvSpPr>
              <p:cNvPr id="130" name="Rectangle 129"/>
              <p:cNvSpPr/>
              <p:nvPr/>
            </p:nvSpPr>
            <p:spPr>
              <a:xfrm>
                <a:off x="663211" y="2892610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F6000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633321" y="5165899"/>
              <a:ext cx="317716" cy="307777"/>
              <a:chOff x="1633321" y="5165899"/>
              <a:chExt cx="317716" cy="307777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0481" y="5204046"/>
                <a:ext cx="244264" cy="245762"/>
              </a:xfrm>
              <a:prstGeom prst="rect">
                <a:avLst/>
              </a:prstGeom>
            </p:spPr>
          </p:pic>
          <p:sp>
            <p:nvSpPr>
              <p:cNvPr id="144" name="Rectangle 143"/>
              <p:cNvSpPr/>
              <p:nvPr/>
            </p:nvSpPr>
            <p:spPr>
              <a:xfrm>
                <a:off x="1633321" y="5165899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548235"/>
                  </a:solidFill>
                </a:endParaRPr>
              </a:p>
            </p:txBody>
          </p:sp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35618" y="410672"/>
              <a:ext cx="312152" cy="370078"/>
            </a:xfrm>
            <a:prstGeom prst="rect">
              <a:avLst/>
            </a:prstGeom>
          </p:spPr>
        </p:pic>
      </p:grp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F1EF3CA4-76CB-4B4A-A361-53FFE0520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546" y="347918"/>
            <a:ext cx="287594" cy="34179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CC5D495-963E-4C04-AF27-E49C034F7C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296" y="1304066"/>
            <a:ext cx="287594" cy="341796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C2739831-754A-4E68-AD74-E01B607438E9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F722816-7795-42AE-92D6-7C379341D233}"/>
              </a:ext>
            </a:extLst>
          </p:cNvPr>
          <p:cNvSpPr txBox="1"/>
          <p:nvPr/>
        </p:nvSpPr>
        <p:spPr>
          <a:xfrm>
            <a:off x="5847816" y="3887282"/>
            <a:ext cx="405518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Adults Weekly Reach/Minutes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814656C-FA00-4AA2-BAD0-54BD3DDC19C7}"/>
              </a:ext>
            </a:extLst>
          </p:cNvPr>
          <p:cNvCxnSpPr>
            <a:cxnSpLocks/>
          </p:cNvCxnSpPr>
          <p:nvPr/>
        </p:nvCxnSpPr>
        <p:spPr>
          <a:xfrm>
            <a:off x="4226240" y="4235350"/>
            <a:ext cx="74073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B82A244-1ED5-4A5B-BE78-82AE5ED4A556}"/>
              </a:ext>
            </a:extLst>
          </p:cNvPr>
          <p:cNvSpPr txBox="1"/>
          <p:nvPr/>
        </p:nvSpPr>
        <p:spPr>
          <a:xfrm>
            <a:off x="7106761" y="4546392"/>
            <a:ext cx="1202346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  1,632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730E0E0-B927-459F-AABF-A4098AF0F017}"/>
              </a:ext>
            </a:extLst>
          </p:cNvPr>
          <p:cNvSpPr txBox="1"/>
          <p:nvPr/>
        </p:nvSpPr>
        <p:spPr>
          <a:xfrm>
            <a:off x="4107618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EFE52A-8EC4-4739-B9FE-C38E263F3FD0}"/>
              </a:ext>
            </a:extLst>
          </p:cNvPr>
          <p:cNvSpPr txBox="1"/>
          <p:nvPr/>
        </p:nvSpPr>
        <p:spPr>
          <a:xfrm>
            <a:off x="7047226" y="4773377"/>
            <a:ext cx="1259955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88%     913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54%       64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54%       20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1,281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E2C4324-31F2-4D18-B415-17874A56A3E8}"/>
              </a:ext>
            </a:extLst>
          </p:cNvPr>
          <p:cNvSpPr txBox="1"/>
          <p:nvPr/>
        </p:nvSpPr>
        <p:spPr>
          <a:xfrm>
            <a:off x="4105692" y="4773377"/>
            <a:ext cx="1259453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3EBC15AF-C6DF-4C1E-A776-BEAB8A7DAB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165" y="4539086"/>
            <a:ext cx="287594" cy="34179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01E4902-E8D8-4F4E-8CA4-73BDC8B1A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2165" y="4771602"/>
            <a:ext cx="287594" cy="34179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5284D6A-B0BC-4D71-B4DC-553AC447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165" y="5247260"/>
            <a:ext cx="287594" cy="34179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4354B7FF-2D0D-4F87-AA2F-2BB67E8C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65" y="5010575"/>
            <a:ext cx="287594" cy="3417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E23742C-F26C-4A30-9A98-8462500FEE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165" y="5491924"/>
            <a:ext cx="287594" cy="341796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73429E6D-307B-419A-A93A-75C5D167B1FF}"/>
              </a:ext>
            </a:extLst>
          </p:cNvPr>
          <p:cNvSpPr txBox="1"/>
          <p:nvPr/>
        </p:nvSpPr>
        <p:spPr>
          <a:xfrm>
            <a:off x="7262311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2017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17D9E-66CD-4101-822D-033AFBB604D2}"/>
              </a:ext>
            </a:extLst>
          </p:cNvPr>
          <p:cNvGrpSpPr/>
          <p:nvPr/>
        </p:nvGrpSpPr>
        <p:grpSpPr>
          <a:xfrm>
            <a:off x="5485050" y="4286279"/>
            <a:ext cx="1366555" cy="1554057"/>
            <a:chOff x="6619373" y="4286279"/>
            <a:chExt cx="1366555" cy="1554057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FF95E0A-02AB-495D-879C-4485A19FB7BD}"/>
                </a:ext>
              </a:extLst>
            </p:cNvPr>
            <p:cNvSpPr txBox="1"/>
            <p:nvPr/>
          </p:nvSpPr>
          <p:spPr>
            <a:xfrm>
              <a:off x="6747800" y="4546392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96%  1,531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CCE79B2-6174-4B71-83B7-34A05A2A786E}"/>
                </a:ext>
              </a:extLst>
            </p:cNvPr>
            <p:cNvSpPr txBox="1"/>
            <p:nvPr/>
          </p:nvSpPr>
          <p:spPr>
            <a:xfrm>
              <a:off x="6688265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94%  1,282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82%     184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73%       77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52%     311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739D45A-4A01-4877-BE6D-35AF484455FB}"/>
                </a:ext>
              </a:extLst>
            </p:cNvPr>
            <p:cNvCxnSpPr>
              <a:cxnSpLocks/>
            </p:cNvCxnSpPr>
            <p:nvPr/>
          </p:nvCxnSpPr>
          <p:spPr>
            <a:xfrm>
              <a:off x="7985928" y="4461209"/>
              <a:ext cx="0" cy="13224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775AA6B2-7834-4F32-A532-34A723E9F7CB}"/>
                </a:ext>
              </a:extLst>
            </p:cNvPr>
            <p:cNvGrpSpPr/>
            <p:nvPr/>
          </p:nvGrpSpPr>
          <p:grpSpPr>
            <a:xfrm>
              <a:off x="6672042" y="4528977"/>
              <a:ext cx="223574" cy="308674"/>
              <a:chOff x="7998888" y="4517543"/>
              <a:chExt cx="223574" cy="308674"/>
            </a:xfrm>
          </p:grpSpPr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D1BA4DE3-D582-443C-A71D-225B5CEEE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98888" y="4586713"/>
                <a:ext cx="223574" cy="223574"/>
              </a:xfrm>
              <a:prstGeom prst="rect">
                <a:avLst/>
              </a:prstGeom>
            </p:spPr>
          </p:pic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F1AD71F-6E24-4546-A315-546E14BB10BC}"/>
                  </a:ext>
                </a:extLst>
              </p:cNvPr>
              <p:cNvSpPr txBox="1"/>
              <p:nvPr/>
            </p:nvSpPr>
            <p:spPr>
              <a:xfrm>
                <a:off x="8003741" y="4517543"/>
                <a:ext cx="209536" cy="30867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2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79896A1-0D89-4EB5-94E3-DADB3ED44CDF}"/>
                </a:ext>
              </a:extLst>
            </p:cNvPr>
            <p:cNvGrpSpPr/>
            <p:nvPr/>
          </p:nvGrpSpPr>
          <p:grpSpPr>
            <a:xfrm>
              <a:off x="6619373" y="4781974"/>
              <a:ext cx="328912" cy="318623"/>
              <a:chOff x="5251593" y="648024"/>
              <a:chExt cx="317716" cy="307777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C3812F65-4075-4BB4-8747-3EBF6C5D7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3134" y="694610"/>
                <a:ext cx="227652" cy="229048"/>
              </a:xfrm>
              <a:prstGeom prst="rect">
                <a:avLst/>
              </a:prstGeom>
            </p:spPr>
          </p:pic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D54979F-21E2-4927-BF57-6860BEA590B5}"/>
                  </a:ext>
                </a:extLst>
              </p:cNvPr>
              <p:cNvSpPr/>
              <p:nvPr/>
            </p:nvSpPr>
            <p:spPr>
              <a:xfrm>
                <a:off x="5251593" y="648024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197EC6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197EC6"/>
                  </a:solidFill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ACEEEB39-3C00-4EF6-B352-8DD8323C7BDF}"/>
                </a:ext>
              </a:extLst>
            </p:cNvPr>
            <p:cNvGrpSpPr/>
            <p:nvPr/>
          </p:nvGrpSpPr>
          <p:grpSpPr>
            <a:xfrm>
              <a:off x="6619373" y="5003830"/>
              <a:ext cx="328912" cy="318623"/>
              <a:chOff x="1052533" y="1935601"/>
              <a:chExt cx="317716" cy="307777"/>
            </a:xfrm>
          </p:grpSpPr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72E98739-03D2-4296-9F4A-C6F9402B8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4459" y="1988374"/>
                <a:ext cx="222940" cy="222940"/>
              </a:xfrm>
              <a:prstGeom prst="rect">
                <a:avLst/>
              </a:prstGeom>
            </p:spPr>
          </p:pic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D1F258D8-F547-4AC3-95E3-280A8784DD8D}"/>
                  </a:ext>
                </a:extLst>
              </p:cNvPr>
              <p:cNvSpPr/>
              <p:nvPr/>
            </p:nvSpPr>
            <p:spPr>
              <a:xfrm>
                <a:off x="1052533" y="1935601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D015104-A574-47B7-9217-EF76D2ECA48A}"/>
                </a:ext>
              </a:extLst>
            </p:cNvPr>
            <p:cNvGrpSpPr/>
            <p:nvPr/>
          </p:nvGrpSpPr>
          <p:grpSpPr>
            <a:xfrm>
              <a:off x="6619373" y="5240228"/>
              <a:ext cx="328912" cy="318623"/>
              <a:chOff x="663211" y="2892610"/>
              <a:chExt cx="317716" cy="307777"/>
            </a:xfrm>
          </p:grpSpPr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A828E0F0-73F0-4542-AD1F-4F79B24BD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161" y="2935632"/>
                <a:ext cx="243350" cy="243350"/>
              </a:xfrm>
              <a:prstGeom prst="rect">
                <a:avLst/>
              </a:prstGeom>
            </p:spPr>
          </p:pic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DCDB6CC-3805-492D-98EB-146257C7AF2C}"/>
                  </a:ext>
                </a:extLst>
              </p:cNvPr>
              <p:cNvSpPr/>
              <p:nvPr/>
            </p:nvSpPr>
            <p:spPr>
              <a:xfrm>
                <a:off x="663211" y="2892610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7F6000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7F6000"/>
                  </a:solidFill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469E109-9FE5-474F-BC33-EC4899A3FC72}"/>
                </a:ext>
              </a:extLst>
            </p:cNvPr>
            <p:cNvGrpSpPr/>
            <p:nvPr/>
          </p:nvGrpSpPr>
          <p:grpSpPr>
            <a:xfrm>
              <a:off x="6619373" y="5493008"/>
              <a:ext cx="328912" cy="318623"/>
              <a:chOff x="1633321" y="5165899"/>
              <a:chExt cx="317716" cy="30777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80589379-6069-4E2A-BE0A-74D4DE83E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0481" y="5204046"/>
                <a:ext cx="244264" cy="245762"/>
              </a:xfrm>
              <a:prstGeom prst="rect">
                <a:avLst/>
              </a:prstGeom>
            </p:spPr>
          </p:pic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3AB770A7-B655-4B96-9D5C-E008523266B1}"/>
                  </a:ext>
                </a:extLst>
              </p:cNvPr>
              <p:cNvSpPr/>
              <p:nvPr/>
            </p:nvSpPr>
            <p:spPr>
              <a:xfrm>
                <a:off x="1633321" y="5165899"/>
                <a:ext cx="317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548235"/>
                    </a:solidFill>
                    <a:latin typeface="Century Gothic" panose="020B0502020202020204" pitchFamily="34" charset="0"/>
                  </a:rPr>
                  <a:t>A</a:t>
                </a:r>
                <a:endParaRPr lang="en-US" sz="1400" b="1" dirty="0">
                  <a:solidFill>
                    <a:srgbClr val="548235"/>
                  </a:solidFill>
                </a:endParaRPr>
              </a:p>
            </p:txBody>
          </p: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EAFD96D-A42B-4D73-8087-058EF2944BA1}"/>
                </a:ext>
              </a:extLst>
            </p:cNvPr>
            <p:cNvSpPr txBox="1"/>
            <p:nvPr/>
          </p:nvSpPr>
          <p:spPr>
            <a:xfrm>
              <a:off x="6891284" y="4286279"/>
              <a:ext cx="8953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2001</a:t>
              </a:r>
            </a:p>
          </p:txBody>
        </p:sp>
      </p:grp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28414FB-A048-40D5-8410-2563F634B6F8}"/>
              </a:ext>
            </a:extLst>
          </p:cNvPr>
          <p:cNvCxnSpPr>
            <a:cxnSpLocks/>
          </p:cNvCxnSpPr>
          <p:nvPr/>
        </p:nvCxnSpPr>
        <p:spPr>
          <a:xfrm>
            <a:off x="8345125" y="4461209"/>
            <a:ext cx="0" cy="13224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31CF92-3FB7-44FE-9466-F41D3A6E2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8162" y="268684"/>
            <a:ext cx="287594" cy="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72E00D-E815-4592-92C3-F36CA70BDBCA}"/>
              </a:ext>
            </a:extLst>
          </p:cNvPr>
          <p:cNvGrpSpPr/>
          <p:nvPr/>
        </p:nvGrpSpPr>
        <p:grpSpPr>
          <a:xfrm>
            <a:off x="39045" y="20893"/>
            <a:ext cx="558166" cy="6693136"/>
            <a:chOff x="39045" y="20893"/>
            <a:chExt cx="558166" cy="6693136"/>
          </a:xfrm>
        </p:grpSpPr>
        <p:sp>
          <p:nvSpPr>
            <p:cNvPr id="79" name="TextBox 78"/>
            <p:cNvSpPr txBox="1"/>
            <p:nvPr/>
          </p:nvSpPr>
          <p:spPr>
            <a:xfrm>
              <a:off x="124004" y="537498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4004" y="4308396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60%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004" y="215920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80%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045" y="20893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-527026" y="3146970"/>
              <a:ext cx="1677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WEEKLY REACH 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4004" y="110240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90%</a:t>
              </a: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124004" y="643703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40%</a:t>
              </a: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5" name="Picture 164">
            <a:extLst>
              <a:ext uri="{FF2B5EF4-FFF2-40B4-BE49-F238E27FC236}">
                <a16:creationId xmlns:a16="http://schemas.microsoft.com/office/drawing/2014/main" id="{9CC5D495-963E-4C04-AF27-E49C034F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96" y="1304066"/>
            <a:ext cx="287594" cy="341796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6B9B1B26-8A0F-4186-BA59-270F183D13B5}"/>
              </a:ext>
            </a:extLst>
          </p:cNvPr>
          <p:cNvSpPr/>
          <p:nvPr/>
        </p:nvSpPr>
        <p:spPr>
          <a:xfrm>
            <a:off x="4117274" y="3814515"/>
            <a:ext cx="7516266" cy="2068277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B82A244-1ED5-4A5B-BE78-82AE5ED4A556}"/>
              </a:ext>
            </a:extLst>
          </p:cNvPr>
          <p:cNvSpPr txBox="1"/>
          <p:nvPr/>
        </p:nvSpPr>
        <p:spPr>
          <a:xfrm>
            <a:off x="7106766" y="4546392"/>
            <a:ext cx="1202346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  1,632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730E0E0-B927-459F-AABF-A4098AF0F017}"/>
              </a:ext>
            </a:extLst>
          </p:cNvPr>
          <p:cNvSpPr txBox="1"/>
          <p:nvPr/>
        </p:nvSpPr>
        <p:spPr>
          <a:xfrm>
            <a:off x="4107623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TV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EFE52A-8EC4-4739-B9FE-C38E263F3FD0}"/>
              </a:ext>
            </a:extLst>
          </p:cNvPr>
          <p:cNvSpPr txBox="1"/>
          <p:nvPr/>
        </p:nvSpPr>
        <p:spPr>
          <a:xfrm>
            <a:off x="7047231" y="4773377"/>
            <a:ext cx="1259955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88%     913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54%       64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54%       20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1,281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E2C4324-31F2-4D18-B415-17874A56A3E8}"/>
              </a:ext>
            </a:extLst>
          </p:cNvPr>
          <p:cNvSpPr txBox="1"/>
          <p:nvPr/>
        </p:nvSpPr>
        <p:spPr>
          <a:xfrm>
            <a:off x="4105697" y="4773377"/>
            <a:ext cx="1259453" cy="106695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0207304-CF73-4CD2-94DB-D75DBEA85735}"/>
              </a:ext>
            </a:extLst>
          </p:cNvPr>
          <p:cNvSpPr txBox="1"/>
          <p:nvPr/>
        </p:nvSpPr>
        <p:spPr>
          <a:xfrm>
            <a:off x="5847816" y="3887282"/>
            <a:ext cx="405518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Adults Weekly Reach/Minutes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7300EC67-7DCB-468D-AF76-3F78207408FD}"/>
              </a:ext>
            </a:extLst>
          </p:cNvPr>
          <p:cNvCxnSpPr>
            <a:cxnSpLocks/>
          </p:cNvCxnSpPr>
          <p:nvPr/>
        </p:nvCxnSpPr>
        <p:spPr>
          <a:xfrm>
            <a:off x="4226240" y="4235350"/>
            <a:ext cx="74073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73429E6D-307B-419A-A93A-75C5D167B1FF}"/>
              </a:ext>
            </a:extLst>
          </p:cNvPr>
          <p:cNvSpPr txBox="1"/>
          <p:nvPr/>
        </p:nvSpPr>
        <p:spPr>
          <a:xfrm>
            <a:off x="7262316" y="4286279"/>
            <a:ext cx="89533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2017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28414FB-A048-40D5-8410-2563F634B6F8}"/>
              </a:ext>
            </a:extLst>
          </p:cNvPr>
          <p:cNvCxnSpPr>
            <a:cxnSpLocks/>
          </p:cNvCxnSpPr>
          <p:nvPr/>
        </p:nvCxnSpPr>
        <p:spPr>
          <a:xfrm>
            <a:off x="8345130" y="4461209"/>
            <a:ext cx="0" cy="13224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4223246-A4F4-4566-B830-6C8141E030CC}"/>
              </a:ext>
            </a:extLst>
          </p:cNvPr>
          <p:cNvGrpSpPr/>
          <p:nvPr/>
        </p:nvGrpSpPr>
        <p:grpSpPr>
          <a:xfrm>
            <a:off x="8817502" y="4286279"/>
            <a:ext cx="2378826" cy="1497391"/>
            <a:chOff x="8817502" y="4286279"/>
            <a:chExt cx="2378826" cy="1497391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944BFE1-6538-481C-97AA-A304A663A93F}"/>
                </a:ext>
              </a:extLst>
            </p:cNvPr>
            <p:cNvSpPr txBox="1"/>
            <p:nvPr/>
          </p:nvSpPr>
          <p:spPr>
            <a:xfrm>
              <a:off x="8817502" y="4286279"/>
              <a:ext cx="8953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2018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2D3B28-12D5-4964-9311-D4554091E8F8}"/>
                </a:ext>
              </a:extLst>
            </p:cNvPr>
            <p:cNvCxnSpPr>
              <a:cxnSpLocks/>
            </p:cNvCxnSpPr>
            <p:nvPr/>
          </p:nvCxnSpPr>
          <p:spPr>
            <a:xfrm>
              <a:off x="9956248" y="4461209"/>
              <a:ext cx="0" cy="13224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36A4C9F-28CF-4C33-8D17-EF312726FC6B}"/>
                </a:ext>
              </a:extLst>
            </p:cNvPr>
            <p:cNvSpPr txBox="1"/>
            <p:nvPr/>
          </p:nvSpPr>
          <p:spPr>
            <a:xfrm>
              <a:off x="10300991" y="4288207"/>
              <a:ext cx="89533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2019</a:t>
              </a:r>
            </a:p>
          </p:txBody>
        </p:sp>
      </p:grpSp>
      <p:pic>
        <p:nvPicPr>
          <p:cNvPr id="177" name="Picture 176">
            <a:extLst>
              <a:ext uri="{FF2B5EF4-FFF2-40B4-BE49-F238E27FC236}">
                <a16:creationId xmlns:a16="http://schemas.microsoft.com/office/drawing/2014/main" id="{3EBC15AF-C6DF-4C1E-A776-BEAB8A7DA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170" y="4539086"/>
            <a:ext cx="287594" cy="34179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01E4902-E8D8-4F4E-8CA4-73BDC8B1A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70" y="4771602"/>
            <a:ext cx="287594" cy="34179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5284D6A-B0BC-4D71-B4DC-553AC4478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70" y="5247260"/>
            <a:ext cx="287594" cy="34179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4354B7FF-2D0D-4F87-AA2F-2BB67E8CA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170" y="5010575"/>
            <a:ext cx="287594" cy="3417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E23742C-F26C-4A30-9A98-8462500FE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170" y="5491924"/>
            <a:ext cx="287594" cy="3417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0FDB59-9BE5-4D95-881A-0AE9EE6BFB4B}"/>
              </a:ext>
            </a:extLst>
          </p:cNvPr>
          <p:cNvGrpSpPr/>
          <p:nvPr/>
        </p:nvGrpSpPr>
        <p:grpSpPr>
          <a:xfrm>
            <a:off x="8579749" y="4547670"/>
            <a:ext cx="2813905" cy="368824"/>
            <a:chOff x="8579749" y="4547670"/>
            <a:chExt cx="2813905" cy="368824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A927849-925B-49DE-B85E-37E11171D192}"/>
                </a:ext>
              </a:extLst>
            </p:cNvPr>
            <p:cNvSpPr txBox="1"/>
            <p:nvPr/>
          </p:nvSpPr>
          <p:spPr>
            <a:xfrm>
              <a:off x="8701980" y="4550812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95%  1,554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8383218-C1E8-4035-9870-338905D0C4EB}"/>
                </a:ext>
              </a:extLst>
            </p:cNvPr>
            <p:cNvSpPr txBox="1"/>
            <p:nvPr/>
          </p:nvSpPr>
          <p:spPr>
            <a:xfrm>
              <a:off x="10191308" y="4548320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93%  1,512</a:t>
              </a: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D332A17-34C7-4745-82CF-9C1E543A4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82212" y="4547670"/>
              <a:ext cx="313126" cy="368824"/>
            </a:xfrm>
            <a:prstGeom prst="rect">
              <a:avLst/>
            </a:prstGeom>
          </p:spPr>
        </p:pic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BE2F388-8BD5-41A0-99A1-931E6D5A2338}"/>
                </a:ext>
              </a:extLst>
            </p:cNvPr>
            <p:cNvSpPr/>
            <p:nvPr/>
          </p:nvSpPr>
          <p:spPr>
            <a:xfrm>
              <a:off x="8579749" y="4590586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A</a:t>
              </a:r>
              <a:endParaRPr lang="en-CA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2F3937-0F1A-4970-8A9C-B164C7D8BBAE}"/>
              </a:ext>
            </a:extLst>
          </p:cNvPr>
          <p:cNvGrpSpPr/>
          <p:nvPr/>
        </p:nvGrpSpPr>
        <p:grpSpPr>
          <a:xfrm>
            <a:off x="8579749" y="4775305"/>
            <a:ext cx="2811076" cy="358629"/>
            <a:chOff x="8579749" y="4775305"/>
            <a:chExt cx="2811076" cy="358629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2C1CCE4-EA96-4206-A2D0-AC3250B8CD87}"/>
                </a:ext>
              </a:extLst>
            </p:cNvPr>
            <p:cNvSpPr txBox="1"/>
            <p:nvPr/>
          </p:nvSpPr>
          <p:spPr>
            <a:xfrm>
              <a:off x="8644896" y="4779708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87%     903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D5461E3-55EF-4C75-9820-CAD6D7002F85}"/>
                </a:ext>
              </a:extLst>
            </p:cNvPr>
            <p:cNvSpPr txBox="1"/>
            <p:nvPr/>
          </p:nvSpPr>
          <p:spPr>
            <a:xfrm>
              <a:off x="10130870" y="4775305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87%     878</a:t>
              </a: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EFF81124-B6FE-4ACC-A2E6-FC8BF859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83474" y="4783012"/>
              <a:ext cx="297930" cy="350922"/>
            </a:xfrm>
            <a:prstGeom prst="rect">
              <a:avLst/>
            </a:prstGeom>
          </p:spPr>
        </p:pic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09E4DFC-D13A-4AC8-A860-4EA11588BC4A}"/>
                </a:ext>
              </a:extLst>
            </p:cNvPr>
            <p:cNvSpPr/>
            <p:nvPr/>
          </p:nvSpPr>
          <p:spPr>
            <a:xfrm>
              <a:off x="8579749" y="482703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A</a:t>
              </a:r>
              <a:endParaRPr lang="en-CA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A5B8FD-E657-4B60-B703-8D50A5A37DBE}"/>
              </a:ext>
            </a:extLst>
          </p:cNvPr>
          <p:cNvGrpSpPr/>
          <p:nvPr/>
        </p:nvGrpSpPr>
        <p:grpSpPr>
          <a:xfrm>
            <a:off x="8579749" y="5008256"/>
            <a:ext cx="2806566" cy="394920"/>
            <a:chOff x="8579749" y="5008256"/>
            <a:chExt cx="2806566" cy="394920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A540699-5340-458E-AEB1-4354D608DD3F}"/>
                </a:ext>
              </a:extLst>
            </p:cNvPr>
            <p:cNvSpPr txBox="1"/>
            <p:nvPr/>
          </p:nvSpPr>
          <p:spPr>
            <a:xfrm>
              <a:off x="8644920" y="5010771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52%       59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3E17864-2F5C-41C7-BA05-F3A5102EB26A}"/>
                </a:ext>
              </a:extLst>
            </p:cNvPr>
            <p:cNvSpPr txBox="1"/>
            <p:nvPr/>
          </p:nvSpPr>
          <p:spPr>
            <a:xfrm>
              <a:off x="10126360" y="5008256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48%       54</a:t>
              </a: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A74AA55D-95AB-4DC6-A772-40A80DA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82847" y="5026804"/>
              <a:ext cx="319532" cy="376372"/>
            </a:xfrm>
            <a:prstGeom prst="rect">
              <a:avLst/>
            </a:prstGeom>
          </p:spPr>
        </p:pic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9ED6AFA-F494-45FE-9F0A-3C6FEBC98778}"/>
                </a:ext>
              </a:extLst>
            </p:cNvPr>
            <p:cNvSpPr/>
            <p:nvPr/>
          </p:nvSpPr>
          <p:spPr>
            <a:xfrm>
              <a:off x="8579749" y="5066279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A</a:t>
              </a:r>
              <a:endParaRPr lang="en-CA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88EC2-1B3B-49EA-8FBD-677BA3D5A7F2}"/>
              </a:ext>
            </a:extLst>
          </p:cNvPr>
          <p:cNvGrpSpPr/>
          <p:nvPr/>
        </p:nvGrpSpPr>
        <p:grpSpPr>
          <a:xfrm>
            <a:off x="8579749" y="5255704"/>
            <a:ext cx="2819438" cy="365131"/>
            <a:chOff x="8579749" y="5255704"/>
            <a:chExt cx="2819438" cy="365131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C2C30B2-ACB7-4CE7-A6EE-FF4974391A78}"/>
                </a:ext>
              </a:extLst>
            </p:cNvPr>
            <p:cNvSpPr txBox="1"/>
            <p:nvPr/>
          </p:nvSpPr>
          <p:spPr>
            <a:xfrm>
              <a:off x="8645875" y="5258433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51%       18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3355E5D-A886-48A3-B113-6BA0EDE99E6B}"/>
                </a:ext>
              </a:extLst>
            </p:cNvPr>
            <p:cNvSpPr txBox="1"/>
            <p:nvPr/>
          </p:nvSpPr>
          <p:spPr>
            <a:xfrm>
              <a:off x="10139232" y="5255704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47%       15</a:t>
              </a:r>
            </a:p>
          </p:txBody>
        </p:sp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52AF548-2F31-4959-B7DA-A234A8F2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98904" y="5282293"/>
              <a:ext cx="287418" cy="338542"/>
            </a:xfrm>
            <a:prstGeom prst="rect">
              <a:avLst/>
            </a:prstGeom>
          </p:spPr>
        </p:pic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4969C1D-7543-4A34-A8A7-36DB5B39BDEE}"/>
                </a:ext>
              </a:extLst>
            </p:cNvPr>
            <p:cNvSpPr/>
            <p:nvPr/>
          </p:nvSpPr>
          <p:spPr>
            <a:xfrm>
              <a:off x="8579749" y="529153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F6000"/>
                  </a:solidFill>
                </a:rPr>
                <a:t>A</a:t>
              </a:r>
              <a:endParaRPr lang="en-CA" dirty="0">
                <a:solidFill>
                  <a:srgbClr val="7F6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AC1733-600B-4ACD-AC3B-E0967701F657}"/>
              </a:ext>
            </a:extLst>
          </p:cNvPr>
          <p:cNvGrpSpPr/>
          <p:nvPr/>
        </p:nvGrpSpPr>
        <p:grpSpPr>
          <a:xfrm>
            <a:off x="8579749" y="5491575"/>
            <a:ext cx="2809273" cy="347249"/>
            <a:chOff x="8579749" y="5491575"/>
            <a:chExt cx="2809273" cy="347249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9C913A2-BF89-4F15-87EF-A7E7BB46E01C}"/>
                </a:ext>
              </a:extLst>
            </p:cNvPr>
            <p:cNvSpPr txBox="1"/>
            <p:nvPr/>
          </p:nvSpPr>
          <p:spPr>
            <a:xfrm>
              <a:off x="8643823" y="5495663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1,395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C096F4D-33C9-4F3D-ADCB-36A7E72F4600}"/>
                </a:ext>
              </a:extLst>
            </p:cNvPr>
            <p:cNvSpPr txBox="1"/>
            <p:nvPr/>
          </p:nvSpPr>
          <p:spPr>
            <a:xfrm>
              <a:off x="10129067" y="5491575"/>
              <a:ext cx="1259955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1,376</a:t>
              </a: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AE4AED32-A6AF-43B9-9F45-2E6C8014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01217" y="5505726"/>
              <a:ext cx="282792" cy="333098"/>
            </a:xfrm>
            <a:prstGeom prst="rect">
              <a:avLst/>
            </a:prstGeom>
          </p:spPr>
        </p:pic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966FEB6-677D-4CEF-AD05-49F21C615106}"/>
                </a:ext>
              </a:extLst>
            </p:cNvPr>
            <p:cNvSpPr/>
            <p:nvPr/>
          </p:nvSpPr>
          <p:spPr>
            <a:xfrm>
              <a:off x="8579749" y="5528359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548235"/>
                  </a:solidFill>
                </a:rPr>
                <a:t>A</a:t>
              </a:r>
              <a:endParaRPr lang="en-CA" dirty="0">
                <a:solidFill>
                  <a:srgbClr val="548235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3D2906-F12C-4243-8D03-419C9856402B}"/>
              </a:ext>
            </a:extLst>
          </p:cNvPr>
          <p:cNvGrpSpPr/>
          <p:nvPr/>
        </p:nvGrpSpPr>
        <p:grpSpPr>
          <a:xfrm>
            <a:off x="3769338" y="1417250"/>
            <a:ext cx="344770" cy="350922"/>
            <a:chOff x="3769338" y="1417250"/>
            <a:chExt cx="344770" cy="35092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315F84D-35C0-42EA-B499-76C410BFEA04}"/>
                </a:ext>
              </a:extLst>
            </p:cNvPr>
            <p:cNvSpPr/>
            <p:nvPr/>
          </p:nvSpPr>
          <p:spPr>
            <a:xfrm>
              <a:off x="3895989" y="143359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A</a:t>
              </a:r>
              <a:endParaRPr lang="en-CA" dirty="0">
                <a:solidFill>
                  <a:srgbClr val="0070C0"/>
                </a:solidFill>
              </a:endParaRP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10E2A62E-29DE-40D2-86B3-E66C2300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69338" y="1417250"/>
              <a:ext cx="297930" cy="35092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E9C665-0E52-4DF4-B65F-94754DFC4AA3}"/>
              </a:ext>
            </a:extLst>
          </p:cNvPr>
          <p:cNvGrpSpPr/>
          <p:nvPr/>
        </p:nvGrpSpPr>
        <p:grpSpPr>
          <a:xfrm>
            <a:off x="6159928" y="487680"/>
            <a:ext cx="555832" cy="635938"/>
            <a:chOff x="6159928" y="487680"/>
            <a:chExt cx="555832" cy="6359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8EDC89-7205-475F-BFB2-EC4E9FF7E1BB}"/>
                </a:ext>
              </a:extLst>
            </p:cNvPr>
            <p:cNvSpPr/>
            <p:nvPr/>
          </p:nvSpPr>
          <p:spPr>
            <a:xfrm>
              <a:off x="6299200" y="487680"/>
              <a:ext cx="416560" cy="416560"/>
            </a:xfrm>
            <a:custGeom>
              <a:avLst/>
              <a:gdLst>
                <a:gd name="connsiteX0" fmla="*/ 416560 w 416560"/>
                <a:gd name="connsiteY0" fmla="*/ 0 h 416560"/>
                <a:gd name="connsiteX1" fmla="*/ 152400 w 416560"/>
                <a:gd name="connsiteY1" fmla="*/ 233680 h 416560"/>
                <a:gd name="connsiteX2" fmla="*/ 0 w 416560"/>
                <a:gd name="connsiteY2" fmla="*/ 41656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560" h="416560">
                  <a:moveTo>
                    <a:pt x="416560" y="0"/>
                  </a:moveTo>
                  <a:lnTo>
                    <a:pt x="152400" y="233680"/>
                  </a:lnTo>
                  <a:lnTo>
                    <a:pt x="0" y="41656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94E2F01-A895-474A-9DB6-1E6DEDEE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9928" y="761648"/>
              <a:ext cx="307306" cy="361970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2CFD247-9519-4AE5-8915-0D29585532A3}"/>
                </a:ext>
              </a:extLst>
            </p:cNvPr>
            <p:cNvSpPr/>
            <p:nvPr/>
          </p:nvSpPr>
          <p:spPr>
            <a:xfrm>
              <a:off x="6351847" y="585562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A</a:t>
              </a:r>
              <a:endParaRPr lang="en-CA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4" name="Picture 163">
            <a:extLst>
              <a:ext uri="{FF2B5EF4-FFF2-40B4-BE49-F238E27FC236}">
                <a16:creationId xmlns:a16="http://schemas.microsoft.com/office/drawing/2014/main" id="{F1EF3CA4-76CB-4B4A-A361-53FFE052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546" y="347918"/>
            <a:ext cx="287594" cy="34179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CAC43CB5-F291-4577-B8EC-ABBDA976B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53" y="4954945"/>
            <a:ext cx="287594" cy="3417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93766-8425-48A0-AA84-67342972B83D}"/>
              </a:ext>
            </a:extLst>
          </p:cNvPr>
          <p:cNvGrpSpPr/>
          <p:nvPr/>
        </p:nvGrpSpPr>
        <p:grpSpPr>
          <a:xfrm>
            <a:off x="569023" y="5214615"/>
            <a:ext cx="319532" cy="692497"/>
            <a:chOff x="569023" y="5214615"/>
            <a:chExt cx="319532" cy="6924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1B577AB-91C7-4E50-9CE5-22130331E6D9}"/>
                </a:ext>
              </a:extLst>
            </p:cNvPr>
            <p:cNvSpPr/>
            <p:nvPr/>
          </p:nvSpPr>
          <p:spPr>
            <a:xfrm>
              <a:off x="731520" y="5336540"/>
              <a:ext cx="43180" cy="345440"/>
            </a:xfrm>
            <a:custGeom>
              <a:avLst/>
              <a:gdLst>
                <a:gd name="connsiteX0" fmla="*/ 43180 w 43180"/>
                <a:gd name="connsiteY0" fmla="*/ 0 h 345440"/>
                <a:gd name="connsiteX1" fmla="*/ 0 w 43180"/>
                <a:gd name="connsiteY1" fmla="*/ 345440 h 3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" h="345440">
                  <a:moveTo>
                    <a:pt x="43180" y="0"/>
                  </a:moveTo>
                  <a:lnTo>
                    <a:pt x="0" y="34544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7078A23-08F5-4F93-8DED-9DDE7C090891}"/>
                </a:ext>
              </a:extLst>
            </p:cNvPr>
            <p:cNvSpPr/>
            <p:nvPr/>
          </p:nvSpPr>
          <p:spPr>
            <a:xfrm>
              <a:off x="667141" y="521461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A</a:t>
              </a:r>
              <a:endParaRPr lang="en-CA" b="1" dirty="0">
                <a:solidFill>
                  <a:srgbClr val="7030A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094B1625-DF75-4408-AFA5-F643E8812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9023" y="5530740"/>
              <a:ext cx="319532" cy="37637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18D282-483D-4678-B262-84B944B49109}"/>
              </a:ext>
            </a:extLst>
          </p:cNvPr>
          <p:cNvGrpSpPr/>
          <p:nvPr/>
        </p:nvGrpSpPr>
        <p:grpSpPr>
          <a:xfrm>
            <a:off x="446904" y="5120640"/>
            <a:ext cx="287418" cy="926915"/>
            <a:chOff x="446904" y="5120640"/>
            <a:chExt cx="287418" cy="9269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136080-50C4-42E9-AAF0-700C86E620E9}"/>
                </a:ext>
              </a:extLst>
            </p:cNvPr>
            <p:cNvSpPr/>
            <p:nvPr/>
          </p:nvSpPr>
          <p:spPr>
            <a:xfrm>
              <a:off x="574040" y="5120640"/>
              <a:ext cx="45720" cy="746760"/>
            </a:xfrm>
            <a:custGeom>
              <a:avLst/>
              <a:gdLst>
                <a:gd name="connsiteX0" fmla="*/ 45720 w 45720"/>
                <a:gd name="connsiteY0" fmla="*/ 0 h 746760"/>
                <a:gd name="connsiteX1" fmla="*/ 15240 w 45720"/>
                <a:gd name="connsiteY1" fmla="*/ 299720 h 746760"/>
                <a:gd name="connsiteX2" fmla="*/ 0 w 45720"/>
                <a:gd name="connsiteY2" fmla="*/ 74676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" h="746760">
                  <a:moveTo>
                    <a:pt x="45720" y="0"/>
                  </a:moveTo>
                  <a:lnTo>
                    <a:pt x="15240" y="299720"/>
                  </a:lnTo>
                  <a:lnTo>
                    <a:pt x="0" y="746760"/>
                  </a:lnTo>
                </a:path>
              </a:pathLst>
            </a:custGeom>
            <a:noFill/>
            <a:ln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B761AA9-D245-46D5-8BBD-67FB75AD8131}"/>
                </a:ext>
              </a:extLst>
            </p:cNvPr>
            <p:cNvSpPr/>
            <p:nvPr/>
          </p:nvSpPr>
          <p:spPr>
            <a:xfrm>
              <a:off x="484769" y="529153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F6000"/>
                  </a:solidFill>
                </a:rPr>
                <a:t>A</a:t>
              </a:r>
              <a:endParaRPr lang="en-CA" b="1" dirty="0">
                <a:solidFill>
                  <a:srgbClr val="7F6000"/>
                </a:solidFill>
              </a:endParaRPr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4EBF0C05-374B-4453-8B4C-552A7DCE0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904" y="5709013"/>
              <a:ext cx="287418" cy="33854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E321A8-B814-4D9B-815F-335CE056EF1B}"/>
              </a:ext>
            </a:extLst>
          </p:cNvPr>
          <p:cNvGrpSpPr/>
          <p:nvPr/>
        </p:nvGrpSpPr>
        <p:grpSpPr>
          <a:xfrm>
            <a:off x="5539740" y="273996"/>
            <a:ext cx="531651" cy="333098"/>
            <a:chOff x="5539740" y="273996"/>
            <a:chExt cx="531651" cy="33309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DB2EF5-25C1-43EB-BE47-AF636CE640D1}"/>
                </a:ext>
              </a:extLst>
            </p:cNvPr>
            <p:cNvSpPr/>
            <p:nvPr/>
          </p:nvSpPr>
          <p:spPr>
            <a:xfrm>
              <a:off x="5539740" y="424180"/>
              <a:ext cx="421640" cy="17780"/>
            </a:xfrm>
            <a:custGeom>
              <a:avLst/>
              <a:gdLst>
                <a:gd name="connsiteX0" fmla="*/ 0 w 899160"/>
                <a:gd name="connsiteY0" fmla="*/ 403860 h 533400"/>
                <a:gd name="connsiteX1" fmla="*/ 167640 w 899160"/>
                <a:gd name="connsiteY1" fmla="*/ 533400 h 533400"/>
                <a:gd name="connsiteX2" fmla="*/ 899160 w 899160"/>
                <a:gd name="connsiteY2" fmla="*/ 0 h 533400"/>
                <a:gd name="connsiteX0" fmla="*/ 0 w 899160"/>
                <a:gd name="connsiteY0" fmla="*/ 403860 h 403860"/>
                <a:gd name="connsiteX1" fmla="*/ 899160 w 899160"/>
                <a:gd name="connsiteY1" fmla="*/ 0 h 403860"/>
                <a:gd name="connsiteX0" fmla="*/ 0 w 746760"/>
                <a:gd name="connsiteY0" fmla="*/ 0 h 266700"/>
                <a:gd name="connsiteX1" fmla="*/ 746760 w 746760"/>
                <a:gd name="connsiteY1" fmla="*/ 266700 h 266700"/>
                <a:gd name="connsiteX0" fmla="*/ 0 w 421640"/>
                <a:gd name="connsiteY0" fmla="*/ 0 h 12700"/>
                <a:gd name="connsiteX1" fmla="*/ 421640 w 421640"/>
                <a:gd name="connsiteY1" fmla="*/ 12700 h 12700"/>
                <a:gd name="connsiteX0" fmla="*/ 0 w 421640"/>
                <a:gd name="connsiteY0" fmla="*/ 17780 h 17780"/>
                <a:gd name="connsiteX1" fmla="*/ 421640 w 421640"/>
                <a:gd name="connsiteY1" fmla="*/ 0 h 1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640" h="17780">
                  <a:moveTo>
                    <a:pt x="0" y="17780"/>
                  </a:moveTo>
                  <a:lnTo>
                    <a:pt x="421640" y="0"/>
                  </a:lnTo>
                </a:path>
              </a:pathLst>
            </a:custGeom>
            <a:noFill/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7AB3AB4-56E5-41CE-8571-830D10D95EC8}"/>
                </a:ext>
              </a:extLst>
            </p:cNvPr>
            <p:cNvSpPr/>
            <p:nvPr/>
          </p:nvSpPr>
          <p:spPr>
            <a:xfrm>
              <a:off x="5737431" y="305865"/>
              <a:ext cx="218119" cy="2181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548235"/>
                  </a:solidFill>
                </a:rPr>
                <a:t>A</a:t>
              </a:r>
              <a:endParaRPr lang="en-CA" dirty="0">
                <a:solidFill>
                  <a:srgbClr val="548235"/>
                </a:solidFill>
              </a:endParaRPr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255EDF6F-32AE-4F18-A505-F18C5E76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88599" y="273996"/>
              <a:ext cx="282792" cy="333098"/>
            </a:xfrm>
            <a:prstGeom prst="rect">
              <a:avLst/>
            </a:prstGeom>
          </p:spPr>
        </p:pic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ADC7C9CD-2FC2-496B-BCB7-F073136EC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90" y="4937707"/>
            <a:ext cx="287594" cy="34179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33695F43-F60F-410B-95BF-8133866C7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162" y="268684"/>
            <a:ext cx="287594" cy="3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72E00D-E815-4592-92C3-F36CA70BDBCA}"/>
              </a:ext>
            </a:extLst>
          </p:cNvPr>
          <p:cNvGrpSpPr/>
          <p:nvPr/>
        </p:nvGrpSpPr>
        <p:grpSpPr>
          <a:xfrm>
            <a:off x="39045" y="20893"/>
            <a:ext cx="558166" cy="6693136"/>
            <a:chOff x="39045" y="20893"/>
            <a:chExt cx="558166" cy="6693136"/>
          </a:xfrm>
        </p:grpSpPr>
        <p:sp>
          <p:nvSpPr>
            <p:cNvPr id="79" name="TextBox 78"/>
            <p:cNvSpPr txBox="1"/>
            <p:nvPr/>
          </p:nvSpPr>
          <p:spPr>
            <a:xfrm>
              <a:off x="124004" y="537498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50%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4004" y="4308396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60%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004" y="2159203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80%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045" y="20893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100%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-527026" y="3146970"/>
              <a:ext cx="1677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WEEKLY REACH 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4004" y="1102402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90%</a:t>
              </a: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124004" y="6437030"/>
              <a:ext cx="473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40%</a:t>
              </a: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994E2F01-A895-474A-9DB6-1E6DEDEE5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032A037-A446-482E-8C8B-38A732478A4E}"/>
              </a:ext>
            </a:extLst>
          </p:cNvPr>
          <p:cNvGrpSpPr/>
          <p:nvPr/>
        </p:nvGrpSpPr>
        <p:grpSpPr>
          <a:xfrm>
            <a:off x="446904" y="258403"/>
            <a:ext cx="11186636" cy="5789152"/>
            <a:chOff x="446904" y="258403"/>
            <a:chExt cx="11186636" cy="5789152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10E2A62E-29DE-40D2-86B3-E66C2300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338" y="1417250"/>
              <a:ext cx="297930" cy="350922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094B1625-DF75-4408-AFA5-F643E8812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023" y="5530740"/>
              <a:ext cx="319532" cy="376372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4EBF0C05-374B-4453-8B4C-552A7DCE0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904" y="5709013"/>
              <a:ext cx="287418" cy="338542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AD7F87-650A-449A-B785-823643267F40}"/>
                </a:ext>
              </a:extLst>
            </p:cNvPr>
            <p:cNvGrpSpPr/>
            <p:nvPr/>
          </p:nvGrpSpPr>
          <p:grpSpPr>
            <a:xfrm>
              <a:off x="484769" y="258403"/>
              <a:ext cx="11148771" cy="5624389"/>
              <a:chOff x="484769" y="258403"/>
              <a:chExt cx="11148771" cy="562438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2F9C939-5D96-4D11-9135-101538E21413}"/>
                  </a:ext>
                </a:extLst>
              </p:cNvPr>
              <p:cNvGrpSpPr/>
              <p:nvPr/>
            </p:nvGrpSpPr>
            <p:grpSpPr>
              <a:xfrm>
                <a:off x="4105697" y="3814515"/>
                <a:ext cx="7527843" cy="2068277"/>
                <a:chOff x="4105697" y="3814515"/>
                <a:chExt cx="7527843" cy="2068277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B9B1B26-8A0F-4186-BA59-270F183D13B5}"/>
                    </a:ext>
                  </a:extLst>
                </p:cNvPr>
                <p:cNvSpPr/>
                <p:nvPr/>
              </p:nvSpPr>
              <p:spPr>
                <a:xfrm>
                  <a:off x="4117274" y="3814515"/>
                  <a:ext cx="7516266" cy="206827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54823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BB82A244-1ED5-4A5B-BE78-82AE5ED4A556}"/>
                    </a:ext>
                  </a:extLst>
                </p:cNvPr>
                <p:cNvSpPr txBox="1"/>
                <p:nvPr/>
              </p:nvSpPr>
              <p:spPr>
                <a:xfrm>
                  <a:off x="7106766" y="4546392"/>
                  <a:ext cx="1202346" cy="33598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97%  1,632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2730E0E0-B927-459F-AABF-A4098AF0F017}"/>
                    </a:ext>
                  </a:extLst>
                </p:cNvPr>
                <p:cNvSpPr txBox="1"/>
                <p:nvPr/>
              </p:nvSpPr>
              <p:spPr>
                <a:xfrm>
                  <a:off x="4107623" y="4546392"/>
                  <a:ext cx="1259453" cy="31489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TV</a:t>
                  </a: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88EFE52A-8EC4-4739-B9FE-C38E263F3FD0}"/>
                    </a:ext>
                  </a:extLst>
                </p:cNvPr>
                <p:cNvSpPr txBox="1"/>
                <p:nvPr/>
              </p:nvSpPr>
              <p:spPr>
                <a:xfrm>
                  <a:off x="7047231" y="4773377"/>
                  <a:ext cx="1259955" cy="106695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88%     913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030A0"/>
                      </a:solidFill>
                      <a:latin typeface="Century Gothic" panose="020B0502020202020204" pitchFamily="34" charset="0"/>
                    </a:rPr>
                    <a:t>54%       64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7F6000"/>
                      </a:solidFill>
                      <a:latin typeface="Century Gothic" panose="020B0502020202020204" pitchFamily="34" charset="0"/>
                    </a:rPr>
                    <a:t>54%       20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dirty="0">
                      <a:solidFill>
                        <a:srgbClr val="548235"/>
                      </a:solidFill>
                      <a:latin typeface="Century Gothic" panose="020B0502020202020204" pitchFamily="34" charset="0"/>
                    </a:rPr>
                    <a:t>98%  1,281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DE2C4324-31F2-4D18-B415-17874A56A3E8}"/>
                    </a:ext>
                  </a:extLst>
                </p:cNvPr>
                <p:cNvSpPr txBox="1"/>
                <p:nvPr/>
              </p:nvSpPr>
              <p:spPr>
                <a:xfrm>
                  <a:off x="4105697" y="4773377"/>
                  <a:ext cx="1259453" cy="106695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en-US" sz="1400" b="1" dirty="0">
                      <a:solidFill>
                        <a:srgbClr val="0070C0"/>
                      </a:solidFill>
                      <a:latin typeface="Century Gothic" panose="020B0502020202020204" pitchFamily="34" charset="0"/>
                    </a:rPr>
                    <a:t>RADIO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b="1" dirty="0">
                      <a:solidFill>
                        <a:srgbClr val="7030A0"/>
                      </a:solidFill>
                      <a:latin typeface="Century Gothic" panose="020B0502020202020204" pitchFamily="34" charset="0"/>
                    </a:rPr>
                    <a:t>NEWSPAPER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b="1" dirty="0">
                      <a:solidFill>
                        <a:srgbClr val="7F6000"/>
                      </a:solidFill>
                      <a:latin typeface="Century Gothic" panose="020B0502020202020204" pitchFamily="34" charset="0"/>
                    </a:rPr>
                    <a:t>MAGAZINE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en-US" sz="1400" b="1" dirty="0">
                      <a:solidFill>
                        <a:srgbClr val="548235"/>
                      </a:solidFill>
                      <a:latin typeface="Century Gothic" panose="020B0502020202020204" pitchFamily="34" charset="0"/>
                    </a:rPr>
                    <a:t>INTERNET</a:t>
                  </a: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D0207304-CF73-4CD2-94DB-D75DBEA85735}"/>
                    </a:ext>
                  </a:extLst>
                </p:cNvPr>
                <p:cNvSpPr txBox="1"/>
                <p:nvPr/>
              </p:nvSpPr>
              <p:spPr>
                <a:xfrm>
                  <a:off x="5847816" y="3887282"/>
                  <a:ext cx="4055183" cy="33855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Century Gothic" panose="020B0502020202020204" pitchFamily="34" charset="0"/>
                    </a:rPr>
                    <a:t>Adults Weekly Reach/Minutes</a:t>
                  </a:r>
                </a:p>
              </p:txBody>
            </p: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7300EC67-7DCB-468D-AF76-3F78207408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6240" y="4235350"/>
                  <a:ext cx="7407300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3429E6D-307B-419A-A93A-75C5D167B1FF}"/>
                    </a:ext>
                  </a:extLst>
                </p:cNvPr>
                <p:cNvSpPr txBox="1"/>
                <p:nvPr/>
              </p:nvSpPr>
              <p:spPr>
                <a:xfrm>
                  <a:off x="7262316" y="4286279"/>
                  <a:ext cx="895337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entury Gothic" panose="020B0502020202020204" pitchFamily="34" charset="0"/>
                    </a:rPr>
                    <a:t>2017</a:t>
                  </a:r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728414FB-A048-40D5-8410-2563F634B6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45130" y="4461209"/>
                  <a:ext cx="0" cy="1322461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E4223246-A4F4-4566-B830-6C8141E030CC}"/>
                    </a:ext>
                  </a:extLst>
                </p:cNvPr>
                <p:cNvGrpSpPr/>
                <p:nvPr/>
              </p:nvGrpSpPr>
              <p:grpSpPr>
                <a:xfrm>
                  <a:off x="8817502" y="4286279"/>
                  <a:ext cx="2378826" cy="1497391"/>
                  <a:chOff x="8817502" y="4286279"/>
                  <a:chExt cx="2378826" cy="1497391"/>
                </a:xfrm>
              </p:grpSpPr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C944BFE1-6538-481C-97AA-A304A663A93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502" y="4286279"/>
                    <a:ext cx="895337" cy="307777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latin typeface="Century Gothic" panose="020B0502020202020204" pitchFamily="34" charset="0"/>
                      </a:rPr>
                      <a:t>2018</a:t>
                    </a:r>
                  </a:p>
                </p:txBody>
              </p: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B92D3B28-12D5-4964-9311-D4554091E8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56248" y="4461209"/>
                    <a:ext cx="0" cy="1322461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336A4C9F-28CF-4C33-8D17-EF312726FC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0991" y="4288207"/>
                    <a:ext cx="895337" cy="307777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latin typeface="Century Gothic" panose="020B0502020202020204" pitchFamily="34" charset="0"/>
                      </a:rPr>
                      <a:t>2019</a:t>
                    </a:r>
                  </a:p>
                </p:txBody>
              </p:sp>
            </p:grpSp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3EBC15AF-C6DF-4C1E-A776-BEAB8A7DAB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62170" y="4539086"/>
                  <a:ext cx="287594" cy="341796"/>
                </a:xfrm>
                <a:prstGeom prst="rect">
                  <a:avLst/>
                </a:prstGeom>
              </p:spPr>
            </p:pic>
            <p:pic>
              <p:nvPicPr>
                <p:cNvPr id="178" name="Picture 177">
                  <a:extLst>
                    <a:ext uri="{FF2B5EF4-FFF2-40B4-BE49-F238E27FC236}">
                      <a16:creationId xmlns:a16="http://schemas.microsoft.com/office/drawing/2014/main" id="{501E4902-E8D8-4F4E-8CA4-73BDC8B1A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62170" y="4771602"/>
                  <a:ext cx="287594" cy="341796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15284D6A-B0BC-4D71-B4DC-553AC44782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62170" y="5247260"/>
                  <a:ext cx="287594" cy="341796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:a16="http://schemas.microsoft.com/office/drawing/2014/main" id="{4354B7FF-2D0D-4F87-AA2F-2BB67E8CA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2170" y="5010575"/>
                  <a:ext cx="287594" cy="341796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:a16="http://schemas.microsoft.com/office/drawing/2014/main" id="{CE23742C-F26C-4A30-9A98-8462500FEE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62170" y="5491924"/>
                  <a:ext cx="287594" cy="341796"/>
                </a:xfrm>
                <a:prstGeom prst="rect">
                  <a:avLst/>
                </a:prstGeom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40FDB59-9BE5-4D95-881A-0AE9EE6BFB4B}"/>
                    </a:ext>
                  </a:extLst>
                </p:cNvPr>
                <p:cNvGrpSpPr/>
                <p:nvPr/>
              </p:nvGrpSpPr>
              <p:grpSpPr>
                <a:xfrm>
                  <a:off x="8579749" y="4547670"/>
                  <a:ext cx="2813905" cy="368824"/>
                  <a:chOff x="8579749" y="4547670"/>
                  <a:chExt cx="2813905" cy="368824"/>
                </a:xfrm>
              </p:grpSpPr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2A927849-925B-49DE-B85E-37E11171D192}"/>
                      </a:ext>
                    </a:extLst>
                  </p:cNvPr>
                  <p:cNvSpPr txBox="1"/>
                  <p:nvPr/>
                </p:nvSpPr>
                <p:spPr>
                  <a:xfrm>
                    <a:off x="8701980" y="4550812"/>
                    <a:ext cx="1202346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95%  1,554</a:t>
                    </a: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D8383218-C1E8-4035-9870-338905D0C4E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1308" y="4548320"/>
                    <a:ext cx="1202346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93%  1,512</a:t>
                    </a:r>
                  </a:p>
                </p:txBody>
              </p:sp>
              <p:pic>
                <p:nvPicPr>
                  <p:cNvPr id="130" name="Picture 129">
                    <a:extLst>
                      <a:ext uri="{FF2B5EF4-FFF2-40B4-BE49-F238E27FC236}">
                        <a16:creationId xmlns:a16="http://schemas.microsoft.com/office/drawing/2014/main" id="{CD332A17-34C7-4745-82CF-9C1E543A49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082212" y="4547670"/>
                    <a:ext cx="313126" cy="368824"/>
                  </a:xfrm>
                  <a:prstGeom prst="rect">
                    <a:avLst/>
                  </a:prstGeom>
                </p:spPr>
              </p:pic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5BE2F388-8BD5-41A0-99A1-931E6D5A2338}"/>
                      </a:ext>
                    </a:extLst>
                  </p:cNvPr>
                  <p:cNvSpPr/>
                  <p:nvPr/>
                </p:nvSpPr>
                <p:spPr>
                  <a:xfrm>
                    <a:off x="8579749" y="4590586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C00000"/>
                        </a:solidFill>
                      </a:rPr>
                      <a:t>A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A2F3937-0F1A-4970-8A9C-B164C7D8BBAE}"/>
                    </a:ext>
                  </a:extLst>
                </p:cNvPr>
                <p:cNvGrpSpPr/>
                <p:nvPr/>
              </p:nvGrpSpPr>
              <p:grpSpPr>
                <a:xfrm>
                  <a:off x="8579749" y="4775305"/>
                  <a:ext cx="2811076" cy="358629"/>
                  <a:chOff x="8579749" y="4775305"/>
                  <a:chExt cx="2811076" cy="358629"/>
                </a:xfrm>
              </p:grpSpPr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92C1CCE4-EA96-4206-A2D0-AC3250B8CD87}"/>
                      </a:ext>
                    </a:extLst>
                  </p:cNvPr>
                  <p:cNvSpPr txBox="1"/>
                  <p:nvPr/>
                </p:nvSpPr>
                <p:spPr>
                  <a:xfrm>
                    <a:off x="8644896" y="4779708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rPr>
                      <a:t>87%     903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4D5461E3-55EF-4C75-9820-CAD6D7002F85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0870" y="4775305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rPr>
                      <a:t>87%     878</a:t>
                    </a:r>
                  </a:p>
                </p:txBody>
              </p:sp>
              <p:pic>
                <p:nvPicPr>
                  <p:cNvPr id="155" name="Picture 154">
                    <a:extLst>
                      <a:ext uri="{FF2B5EF4-FFF2-40B4-BE49-F238E27FC236}">
                        <a16:creationId xmlns:a16="http://schemas.microsoft.com/office/drawing/2014/main" id="{EFF81124-B6FE-4ACC-A2E6-FC8BF8598A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083474" y="4783012"/>
                    <a:ext cx="297930" cy="350922"/>
                  </a:xfrm>
                  <a:prstGeom prst="rect">
                    <a:avLst/>
                  </a:prstGeom>
                </p:spPr>
              </p:pic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B09E4DFC-D13A-4AC8-A860-4EA11588BC4A}"/>
                      </a:ext>
                    </a:extLst>
                  </p:cNvPr>
                  <p:cNvSpPr/>
                  <p:nvPr/>
                </p:nvSpPr>
                <p:spPr>
                  <a:xfrm>
                    <a:off x="8579749" y="4827035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0070C0"/>
                        </a:solidFill>
                      </a:rPr>
                      <a:t>A</a:t>
                    </a:r>
                    <a:endParaRPr lang="en-CA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0A5B8FD-E657-4B60-B703-8D50A5A37DBE}"/>
                    </a:ext>
                  </a:extLst>
                </p:cNvPr>
                <p:cNvGrpSpPr/>
                <p:nvPr/>
              </p:nvGrpSpPr>
              <p:grpSpPr>
                <a:xfrm>
                  <a:off x="8579749" y="5008256"/>
                  <a:ext cx="2806566" cy="394920"/>
                  <a:chOff x="8579749" y="5008256"/>
                  <a:chExt cx="2806566" cy="394920"/>
                </a:xfrm>
              </p:grpSpPr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3A540699-5340-458E-AEB1-4354D608DD3F}"/>
                      </a:ext>
                    </a:extLst>
                  </p:cNvPr>
                  <p:cNvSpPr txBox="1"/>
                  <p:nvPr/>
                </p:nvSpPr>
                <p:spPr>
                  <a:xfrm>
                    <a:off x="8644920" y="5010771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rPr>
                      <a:t>52%       59</a:t>
                    </a:r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F3E17864-2F5C-41C7-BA05-F3A5102EB2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126360" y="5008256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rPr>
                      <a:t>48%       54</a:t>
                    </a:r>
                  </a:p>
                </p:txBody>
              </p:sp>
              <p:pic>
                <p:nvPicPr>
                  <p:cNvPr id="156" name="Picture 155">
                    <a:extLst>
                      <a:ext uri="{FF2B5EF4-FFF2-40B4-BE49-F238E27FC236}">
                        <a16:creationId xmlns:a16="http://schemas.microsoft.com/office/drawing/2014/main" id="{A74AA55D-95AB-4DC6-A772-40A80DAC51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082847" y="5026804"/>
                    <a:ext cx="319532" cy="376372"/>
                  </a:xfrm>
                  <a:prstGeom prst="rect">
                    <a:avLst/>
                  </a:prstGeom>
                </p:spPr>
              </p:pic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C9ED6AFA-F494-45FE-9F0A-3C6FEBC98778}"/>
                      </a:ext>
                    </a:extLst>
                  </p:cNvPr>
                  <p:cNvSpPr/>
                  <p:nvPr/>
                </p:nvSpPr>
                <p:spPr>
                  <a:xfrm>
                    <a:off x="8579749" y="5066279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7030A0"/>
                        </a:solidFill>
                      </a:rPr>
                      <a:t>A</a:t>
                    </a:r>
                    <a:endParaRPr lang="en-CA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2C88EC2-1B3B-49EA-8FBD-677BA3D5A7F2}"/>
                    </a:ext>
                  </a:extLst>
                </p:cNvPr>
                <p:cNvGrpSpPr/>
                <p:nvPr/>
              </p:nvGrpSpPr>
              <p:grpSpPr>
                <a:xfrm>
                  <a:off x="8579749" y="5255704"/>
                  <a:ext cx="2819438" cy="365131"/>
                  <a:chOff x="8579749" y="5255704"/>
                  <a:chExt cx="2819438" cy="365131"/>
                </a:xfrm>
              </p:grpSpPr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0C2C30B2-ACB7-4CE7-A6EE-FF4974391A78}"/>
                      </a:ext>
                    </a:extLst>
                  </p:cNvPr>
                  <p:cNvSpPr txBox="1"/>
                  <p:nvPr/>
                </p:nvSpPr>
                <p:spPr>
                  <a:xfrm>
                    <a:off x="8645875" y="5258433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7F6000"/>
                        </a:solidFill>
                        <a:latin typeface="Century Gothic" panose="020B0502020202020204" pitchFamily="34" charset="0"/>
                      </a:rPr>
                      <a:t>51%       18</a:t>
                    </a:r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3355E5D-A886-48A3-B113-6BA0EDE99E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9232" y="5255704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7F6000"/>
                        </a:solidFill>
                        <a:latin typeface="Century Gothic" panose="020B0502020202020204" pitchFamily="34" charset="0"/>
                      </a:rPr>
                      <a:t>47%       15</a:t>
                    </a:r>
                  </a:p>
                </p:txBody>
              </p:sp>
              <p:pic>
                <p:nvPicPr>
                  <p:cNvPr id="157" name="Picture 156">
                    <a:extLst>
                      <a:ext uri="{FF2B5EF4-FFF2-40B4-BE49-F238E27FC236}">
                        <a16:creationId xmlns:a16="http://schemas.microsoft.com/office/drawing/2014/main" id="{D52AF548-2F31-4959-B7DA-A234A8F29A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0098904" y="5282293"/>
                    <a:ext cx="287418" cy="338542"/>
                  </a:xfrm>
                  <a:prstGeom prst="rect">
                    <a:avLst/>
                  </a:prstGeom>
                </p:spPr>
              </p:pic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74969C1D-7543-4A34-A8A7-36DB5B39BDEE}"/>
                      </a:ext>
                    </a:extLst>
                  </p:cNvPr>
                  <p:cNvSpPr/>
                  <p:nvPr/>
                </p:nvSpPr>
                <p:spPr>
                  <a:xfrm>
                    <a:off x="8579749" y="5291535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7F6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7F6000"/>
                        </a:solidFill>
                      </a:rPr>
                      <a:t>A</a:t>
                    </a:r>
                    <a:endParaRPr lang="en-CA" dirty="0">
                      <a:solidFill>
                        <a:srgbClr val="7F6000"/>
                      </a:solidFill>
                    </a:endParaRP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9AC1733-600B-4ACD-AC3B-E0967701F657}"/>
                    </a:ext>
                  </a:extLst>
                </p:cNvPr>
                <p:cNvGrpSpPr/>
                <p:nvPr/>
              </p:nvGrpSpPr>
              <p:grpSpPr>
                <a:xfrm>
                  <a:off x="8579749" y="5491575"/>
                  <a:ext cx="2819433" cy="347249"/>
                  <a:chOff x="8579749" y="5491575"/>
                  <a:chExt cx="2819433" cy="347249"/>
                </a:xfrm>
              </p:grpSpPr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69C913A2-BF89-4F15-87EF-A7E7BB46E01C}"/>
                      </a:ext>
                    </a:extLst>
                  </p:cNvPr>
                  <p:cNvSpPr txBox="1"/>
                  <p:nvPr/>
                </p:nvSpPr>
                <p:spPr>
                  <a:xfrm>
                    <a:off x="8643823" y="5495663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548235"/>
                        </a:solidFill>
                        <a:latin typeface="Century Gothic" panose="020B0502020202020204" pitchFamily="34" charset="0"/>
                      </a:rPr>
                      <a:t>98%  1,395</a:t>
                    </a:r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CC096F4D-33C9-4F3D-ADCB-36A7E72F4600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9227" y="5491575"/>
                    <a:ext cx="1259955" cy="314894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900"/>
                      </a:lnSpc>
                    </a:pPr>
                    <a:r>
                      <a:rPr lang="en-US" sz="1400" dirty="0">
                        <a:solidFill>
                          <a:srgbClr val="548235"/>
                        </a:solidFill>
                        <a:latin typeface="Century Gothic" panose="020B0502020202020204" pitchFamily="34" charset="0"/>
                      </a:rPr>
                      <a:t>98</a:t>
                    </a:r>
                    <a:r>
                      <a:rPr lang="en-US" sz="1400">
                        <a:solidFill>
                          <a:srgbClr val="548235"/>
                        </a:solidFill>
                        <a:latin typeface="Century Gothic" panose="020B0502020202020204" pitchFamily="34" charset="0"/>
                      </a:rPr>
                      <a:t>%  1,376</a:t>
                    </a:r>
                    <a:endParaRPr lang="en-US" sz="1400" dirty="0">
                      <a:solidFill>
                        <a:srgbClr val="548235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pic>
                <p:nvPicPr>
                  <p:cNvPr id="158" name="Picture 157">
                    <a:extLst>
                      <a:ext uri="{FF2B5EF4-FFF2-40B4-BE49-F238E27FC236}">
                        <a16:creationId xmlns:a16="http://schemas.microsoft.com/office/drawing/2014/main" id="{AE4AED32-A6AF-43B9-9F45-2E6C8014B0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101217" y="5505726"/>
                    <a:ext cx="282792" cy="333098"/>
                  </a:xfrm>
                  <a:prstGeom prst="rect">
                    <a:avLst/>
                  </a:prstGeom>
                </p:spPr>
              </p:pic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B966FEB6-677D-4CEF-AD05-49F21C615106}"/>
                      </a:ext>
                    </a:extLst>
                  </p:cNvPr>
                  <p:cNvSpPr/>
                  <p:nvPr/>
                </p:nvSpPr>
                <p:spPr>
                  <a:xfrm>
                    <a:off x="8579749" y="5528359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54823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548235"/>
                        </a:solidFill>
                      </a:rPr>
                      <a:t>A</a:t>
                    </a:r>
                    <a:endParaRPr lang="en-CA" dirty="0">
                      <a:solidFill>
                        <a:srgbClr val="548235"/>
                      </a:solidFill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B8F9A8C-C55C-4D10-B04A-8BAE704A0E62}"/>
                  </a:ext>
                </a:extLst>
              </p:cNvPr>
              <p:cNvGrpSpPr/>
              <p:nvPr/>
            </p:nvGrpSpPr>
            <p:grpSpPr>
              <a:xfrm>
                <a:off x="484769" y="258403"/>
                <a:ext cx="6385371" cy="5608997"/>
                <a:chOff x="484769" y="258403"/>
                <a:chExt cx="6385371" cy="5608997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0AD10AE-D4A6-4D4E-AE59-363AEB8C9E2F}"/>
                    </a:ext>
                  </a:extLst>
                </p:cNvPr>
                <p:cNvGrpSpPr/>
                <p:nvPr/>
              </p:nvGrpSpPr>
              <p:grpSpPr>
                <a:xfrm>
                  <a:off x="3895989" y="1304066"/>
                  <a:ext cx="364901" cy="347648"/>
                  <a:chOff x="3895989" y="1304066"/>
                  <a:chExt cx="364901" cy="347648"/>
                </a:xfrm>
              </p:grpSpPr>
              <p:pic>
                <p:nvPicPr>
                  <p:cNvPr id="165" name="Picture 164">
                    <a:extLst>
                      <a:ext uri="{FF2B5EF4-FFF2-40B4-BE49-F238E27FC236}">
                        <a16:creationId xmlns:a16="http://schemas.microsoft.com/office/drawing/2014/main" id="{9CC5D495-963E-4C04-AF27-E49C034F7C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973296" y="1304066"/>
                    <a:ext cx="287594" cy="341796"/>
                  </a:xfrm>
                  <a:prstGeom prst="rect">
                    <a:avLst/>
                  </a:prstGeom>
                </p:spPr>
              </p:pic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2315F84D-35C0-42EA-B499-76C410BFEA04}"/>
                      </a:ext>
                    </a:extLst>
                  </p:cNvPr>
                  <p:cNvSpPr/>
                  <p:nvPr/>
                </p:nvSpPr>
                <p:spPr>
                  <a:xfrm>
                    <a:off x="3895989" y="1433595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0070C0"/>
                        </a:solidFill>
                      </a:rPr>
                      <a:t>A</a:t>
                    </a:r>
                    <a:endParaRPr lang="en-CA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BDB16D8-07ED-4587-8F7D-A46D19C00887}"/>
                    </a:ext>
                  </a:extLst>
                </p:cNvPr>
                <p:cNvGrpSpPr/>
                <p:nvPr/>
              </p:nvGrpSpPr>
              <p:grpSpPr>
                <a:xfrm>
                  <a:off x="6299200" y="347918"/>
                  <a:ext cx="570940" cy="556322"/>
                  <a:chOff x="6299200" y="347918"/>
                  <a:chExt cx="570940" cy="556322"/>
                </a:xfrm>
              </p:grpSpPr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198EDC89-7205-475F-BFB2-EC4E9FF7E1BB}"/>
                      </a:ext>
                    </a:extLst>
                  </p:cNvPr>
                  <p:cNvSpPr/>
                  <p:nvPr/>
                </p:nvSpPr>
                <p:spPr>
                  <a:xfrm>
                    <a:off x="6299200" y="487680"/>
                    <a:ext cx="416560" cy="416560"/>
                  </a:xfrm>
                  <a:custGeom>
                    <a:avLst/>
                    <a:gdLst>
                      <a:gd name="connsiteX0" fmla="*/ 416560 w 416560"/>
                      <a:gd name="connsiteY0" fmla="*/ 0 h 416560"/>
                      <a:gd name="connsiteX1" fmla="*/ 152400 w 416560"/>
                      <a:gd name="connsiteY1" fmla="*/ 233680 h 416560"/>
                      <a:gd name="connsiteX2" fmla="*/ 0 w 416560"/>
                      <a:gd name="connsiteY2" fmla="*/ 416560 h 416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6560" h="416560">
                        <a:moveTo>
                          <a:pt x="416560" y="0"/>
                        </a:moveTo>
                        <a:lnTo>
                          <a:pt x="152400" y="233680"/>
                        </a:lnTo>
                        <a:lnTo>
                          <a:pt x="0" y="416560"/>
                        </a:lnTo>
                      </a:path>
                    </a:pathLst>
                  </a:custGeom>
                  <a:noFill/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A2CFD247-9519-4AE5-8915-0D29585532A3}"/>
                      </a:ext>
                    </a:extLst>
                  </p:cNvPr>
                  <p:cNvSpPr/>
                  <p:nvPr/>
                </p:nvSpPr>
                <p:spPr>
                  <a:xfrm>
                    <a:off x="6351847" y="585562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C00000"/>
                        </a:solidFill>
                      </a:rPr>
                      <a:t>A</a:t>
                    </a:r>
                    <a:endParaRPr lang="en-CA" dirty="0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164" name="Picture 163">
                    <a:extLst>
                      <a:ext uri="{FF2B5EF4-FFF2-40B4-BE49-F238E27FC236}">
                        <a16:creationId xmlns:a16="http://schemas.microsoft.com/office/drawing/2014/main" id="{F1EF3CA4-76CB-4B4A-A361-53FFE0520D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582546" y="347918"/>
                    <a:ext cx="287594" cy="34179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5A80CE3-EF9E-456A-A933-C9925740E3E6}"/>
                    </a:ext>
                  </a:extLst>
                </p:cNvPr>
                <p:cNvGrpSpPr/>
                <p:nvPr/>
              </p:nvGrpSpPr>
              <p:grpSpPr>
                <a:xfrm>
                  <a:off x="667141" y="4954945"/>
                  <a:ext cx="287906" cy="727035"/>
                  <a:chOff x="667141" y="4954945"/>
                  <a:chExt cx="287906" cy="727035"/>
                </a:xfrm>
              </p:grpSpPr>
              <p:pic>
                <p:nvPicPr>
                  <p:cNvPr id="166" name="Picture 165">
                    <a:extLst>
                      <a:ext uri="{FF2B5EF4-FFF2-40B4-BE49-F238E27FC236}">
                        <a16:creationId xmlns:a16="http://schemas.microsoft.com/office/drawing/2014/main" id="{CAC43CB5-F291-4577-B8EC-ABBDA976BF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67453" y="4954945"/>
                    <a:ext cx="287594" cy="341796"/>
                  </a:xfrm>
                  <a:prstGeom prst="rect">
                    <a:avLst/>
                  </a:prstGeom>
                </p:spPr>
              </p:pic>
              <p:sp>
                <p:nvSpPr>
                  <p:cNvPr id="3" name="Freeform: Shape 2">
                    <a:extLst>
                      <a:ext uri="{FF2B5EF4-FFF2-40B4-BE49-F238E27FC236}">
                        <a16:creationId xmlns:a16="http://schemas.microsoft.com/office/drawing/2014/main" id="{21B577AB-91C7-4E50-9CE5-22130331E6D9}"/>
                      </a:ext>
                    </a:extLst>
                  </p:cNvPr>
                  <p:cNvSpPr/>
                  <p:nvPr/>
                </p:nvSpPr>
                <p:spPr>
                  <a:xfrm>
                    <a:off x="731520" y="5336540"/>
                    <a:ext cx="43180" cy="345440"/>
                  </a:xfrm>
                  <a:custGeom>
                    <a:avLst/>
                    <a:gdLst>
                      <a:gd name="connsiteX0" fmla="*/ 43180 w 43180"/>
                      <a:gd name="connsiteY0" fmla="*/ 0 h 345440"/>
                      <a:gd name="connsiteX1" fmla="*/ 0 w 43180"/>
                      <a:gd name="connsiteY1" fmla="*/ 345440 h 34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180" h="345440">
                        <a:moveTo>
                          <a:pt x="43180" y="0"/>
                        </a:moveTo>
                        <a:lnTo>
                          <a:pt x="0" y="345440"/>
                        </a:lnTo>
                      </a:path>
                    </a:pathLst>
                  </a:cu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27078A23-08F5-4F93-8DED-9DDE7C090891}"/>
                      </a:ext>
                    </a:extLst>
                  </p:cNvPr>
                  <p:cNvSpPr/>
                  <p:nvPr/>
                </p:nvSpPr>
                <p:spPr>
                  <a:xfrm>
                    <a:off x="667141" y="5214615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rgbClr val="7030A0"/>
                        </a:solidFill>
                      </a:rPr>
                      <a:t>A</a:t>
                    </a:r>
                    <a:endParaRPr lang="en-CA" b="1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18F5B2-A0AE-4350-BE05-83E451AE81E6}"/>
                    </a:ext>
                  </a:extLst>
                </p:cNvPr>
                <p:cNvGrpSpPr/>
                <p:nvPr/>
              </p:nvGrpSpPr>
              <p:grpSpPr>
                <a:xfrm>
                  <a:off x="5372258" y="258403"/>
                  <a:ext cx="601052" cy="341796"/>
                  <a:chOff x="5372258" y="258403"/>
                  <a:chExt cx="601052" cy="341796"/>
                </a:xfrm>
              </p:grpSpPr>
              <p:pic>
                <p:nvPicPr>
                  <p:cNvPr id="168" name="Picture 167">
                    <a:extLst>
                      <a:ext uri="{FF2B5EF4-FFF2-40B4-BE49-F238E27FC236}">
                        <a16:creationId xmlns:a16="http://schemas.microsoft.com/office/drawing/2014/main" id="{E121B984-40B4-4802-B72B-E01D5B9955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372258" y="258403"/>
                    <a:ext cx="287594" cy="341796"/>
                  </a:xfrm>
                  <a:prstGeom prst="rect">
                    <a:avLst/>
                  </a:prstGeom>
                </p:spPr>
              </p:pic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4FDB2EF5-25C1-43EB-BE47-AF636CE640D1}"/>
                      </a:ext>
                    </a:extLst>
                  </p:cNvPr>
                  <p:cNvSpPr/>
                  <p:nvPr/>
                </p:nvSpPr>
                <p:spPr>
                  <a:xfrm>
                    <a:off x="5551685" y="395702"/>
                    <a:ext cx="421625" cy="22860"/>
                  </a:xfrm>
                  <a:custGeom>
                    <a:avLst/>
                    <a:gdLst>
                      <a:gd name="connsiteX0" fmla="*/ 0 w 899160"/>
                      <a:gd name="connsiteY0" fmla="*/ 403860 h 533400"/>
                      <a:gd name="connsiteX1" fmla="*/ 167640 w 899160"/>
                      <a:gd name="connsiteY1" fmla="*/ 533400 h 533400"/>
                      <a:gd name="connsiteX2" fmla="*/ 899160 w 899160"/>
                      <a:gd name="connsiteY2" fmla="*/ 0 h 533400"/>
                      <a:gd name="connsiteX0" fmla="*/ 0 w 899160"/>
                      <a:gd name="connsiteY0" fmla="*/ 403860 h 403860"/>
                      <a:gd name="connsiteX1" fmla="*/ 899160 w 899160"/>
                      <a:gd name="connsiteY1" fmla="*/ 0 h 403860"/>
                      <a:gd name="connsiteX0" fmla="*/ 0 w 594360"/>
                      <a:gd name="connsiteY0" fmla="*/ 0 h 850900"/>
                      <a:gd name="connsiteX1" fmla="*/ 594360 w 594360"/>
                      <a:gd name="connsiteY1" fmla="*/ 850900 h 850900"/>
                      <a:gd name="connsiteX0" fmla="*/ 0 w 457200"/>
                      <a:gd name="connsiteY0" fmla="*/ 7620 h 7620"/>
                      <a:gd name="connsiteX1" fmla="*/ 457200 w 457200"/>
                      <a:gd name="connsiteY1" fmla="*/ 0 h 7620"/>
                      <a:gd name="connsiteX0" fmla="*/ 0 w 10000"/>
                      <a:gd name="connsiteY0" fmla="*/ 10000 h 12682"/>
                      <a:gd name="connsiteX1" fmla="*/ 10000 w 10000"/>
                      <a:gd name="connsiteY1" fmla="*/ 0 h 12682"/>
                      <a:gd name="connsiteX0" fmla="*/ 0 w 9889"/>
                      <a:gd name="connsiteY0" fmla="*/ 160 h 29718"/>
                      <a:gd name="connsiteX1" fmla="*/ 9889 w 9889"/>
                      <a:gd name="connsiteY1" fmla="*/ 23493 h 29718"/>
                      <a:gd name="connsiteX0" fmla="*/ 0 w 9213"/>
                      <a:gd name="connsiteY0" fmla="*/ 3365 h 4267"/>
                      <a:gd name="connsiteX1" fmla="*/ 9213 w 9213"/>
                      <a:gd name="connsiteY1" fmla="*/ 0 h 4267"/>
                      <a:gd name="connsiteX0" fmla="*/ 0 w 10122"/>
                      <a:gd name="connsiteY0" fmla="*/ 23657 h 23657"/>
                      <a:gd name="connsiteX1" fmla="*/ 10122 w 10122"/>
                      <a:gd name="connsiteY1" fmla="*/ 0 h 23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122" h="23657">
                        <a:moveTo>
                          <a:pt x="0" y="23657"/>
                        </a:moveTo>
                        <a:cubicBezTo>
                          <a:pt x="3658" y="21028"/>
                          <a:pt x="5488" y="18402"/>
                          <a:pt x="10122" y="0"/>
                        </a:cubicBezTo>
                      </a:path>
                    </a:pathLst>
                  </a:custGeom>
                  <a:noFill/>
                  <a:ln>
                    <a:solidFill>
                      <a:srgbClr val="54823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F7AB3AB4-56E5-41CE-8571-830D10D95EC8}"/>
                      </a:ext>
                    </a:extLst>
                  </p:cNvPr>
                  <p:cNvSpPr/>
                  <p:nvPr/>
                </p:nvSpPr>
                <p:spPr>
                  <a:xfrm>
                    <a:off x="5738151" y="298151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54823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548235"/>
                        </a:solidFill>
                      </a:rPr>
                      <a:t>A</a:t>
                    </a:r>
                    <a:endParaRPr lang="en-CA" dirty="0">
                      <a:solidFill>
                        <a:srgbClr val="548235"/>
                      </a:solidFill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CCE220B7-9D98-4F24-B495-F778E4BD5087}"/>
                    </a:ext>
                  </a:extLst>
                </p:cNvPr>
                <p:cNvGrpSpPr/>
                <p:nvPr/>
              </p:nvGrpSpPr>
              <p:grpSpPr>
                <a:xfrm>
                  <a:off x="484769" y="4937707"/>
                  <a:ext cx="295115" cy="929693"/>
                  <a:chOff x="484769" y="4937707"/>
                  <a:chExt cx="295115" cy="929693"/>
                </a:xfrm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0B136080-50C4-42E9-AAF0-700C86E620E9}"/>
                      </a:ext>
                    </a:extLst>
                  </p:cNvPr>
                  <p:cNvSpPr/>
                  <p:nvPr/>
                </p:nvSpPr>
                <p:spPr>
                  <a:xfrm>
                    <a:off x="574040" y="5120640"/>
                    <a:ext cx="45720" cy="746760"/>
                  </a:xfrm>
                  <a:custGeom>
                    <a:avLst/>
                    <a:gdLst>
                      <a:gd name="connsiteX0" fmla="*/ 45720 w 45720"/>
                      <a:gd name="connsiteY0" fmla="*/ 0 h 746760"/>
                      <a:gd name="connsiteX1" fmla="*/ 15240 w 45720"/>
                      <a:gd name="connsiteY1" fmla="*/ 299720 h 746760"/>
                      <a:gd name="connsiteX2" fmla="*/ 0 w 45720"/>
                      <a:gd name="connsiteY2" fmla="*/ 746760 h 74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20" h="746760">
                        <a:moveTo>
                          <a:pt x="45720" y="0"/>
                        </a:moveTo>
                        <a:lnTo>
                          <a:pt x="15240" y="299720"/>
                        </a:lnTo>
                        <a:lnTo>
                          <a:pt x="0" y="746760"/>
                        </a:lnTo>
                      </a:path>
                    </a:pathLst>
                  </a:custGeom>
                  <a:noFill/>
                  <a:ln>
                    <a:solidFill>
                      <a:srgbClr val="7F6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7B761AA9-D245-46D5-8BBD-67FB75AD8131}"/>
                      </a:ext>
                    </a:extLst>
                  </p:cNvPr>
                  <p:cNvSpPr/>
                  <p:nvPr/>
                </p:nvSpPr>
                <p:spPr>
                  <a:xfrm>
                    <a:off x="484769" y="5291535"/>
                    <a:ext cx="218119" cy="2181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7F6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rgbClr val="7F6000"/>
                        </a:solidFill>
                      </a:rPr>
                      <a:t>A</a:t>
                    </a:r>
                    <a:endParaRPr lang="en-CA" b="1" dirty="0">
                      <a:solidFill>
                        <a:srgbClr val="7F6000"/>
                      </a:solidFill>
                    </a:endParaRPr>
                  </a:p>
                </p:txBody>
              </p:sp>
              <p:pic>
                <p:nvPicPr>
                  <p:cNvPr id="167" name="Picture 166">
                    <a:extLst>
                      <a:ext uri="{FF2B5EF4-FFF2-40B4-BE49-F238E27FC236}">
                        <a16:creationId xmlns:a16="http://schemas.microsoft.com/office/drawing/2014/main" id="{ADC7C9CD-2FC2-496B-BCB7-F073136EC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2290" y="4937707"/>
                    <a:ext cx="287594" cy="34179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255EDF6F-32AE-4F18-A505-F18C5E76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3106" y="271250"/>
              <a:ext cx="282792" cy="33309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CBCFF0-D8E6-40D0-B405-5C0CEAC5F513}"/>
              </a:ext>
            </a:extLst>
          </p:cNvPr>
          <p:cNvGrpSpPr/>
          <p:nvPr/>
        </p:nvGrpSpPr>
        <p:grpSpPr>
          <a:xfrm>
            <a:off x="6446467" y="3663671"/>
            <a:ext cx="3367332" cy="2476326"/>
            <a:chOff x="6447100" y="3664597"/>
            <a:chExt cx="3367332" cy="247632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13A9C89-1D43-4A78-A6B3-B2ABDD1E4CD3}"/>
                </a:ext>
              </a:extLst>
            </p:cNvPr>
            <p:cNvGrpSpPr/>
            <p:nvPr/>
          </p:nvGrpSpPr>
          <p:grpSpPr>
            <a:xfrm>
              <a:off x="6447100" y="3664597"/>
              <a:ext cx="3367332" cy="2476326"/>
              <a:chOff x="6447100" y="3664597"/>
              <a:chExt cx="3367332" cy="2476326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EFEA456-449B-4455-BCC7-1ABB6C45CBA6}"/>
                  </a:ext>
                </a:extLst>
              </p:cNvPr>
              <p:cNvGrpSpPr/>
              <p:nvPr/>
            </p:nvGrpSpPr>
            <p:grpSpPr>
              <a:xfrm>
                <a:off x="6447100" y="3664597"/>
                <a:ext cx="3367332" cy="2476326"/>
                <a:chOff x="6447100" y="3664597"/>
                <a:chExt cx="3367332" cy="2476326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61DB017C-C5AB-4EF8-807C-7CAFF11B175B}"/>
                    </a:ext>
                  </a:extLst>
                </p:cNvPr>
                <p:cNvSpPr/>
                <p:nvPr/>
              </p:nvSpPr>
              <p:spPr>
                <a:xfrm>
                  <a:off x="6447100" y="3664597"/>
                  <a:ext cx="3367332" cy="247632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54823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263F3608-EBC6-4C5E-BD77-559C909392DE}"/>
                    </a:ext>
                  </a:extLst>
                </p:cNvPr>
                <p:cNvSpPr txBox="1"/>
                <p:nvPr/>
              </p:nvSpPr>
              <p:spPr>
                <a:xfrm>
                  <a:off x="7095481" y="3847319"/>
                  <a:ext cx="2069990" cy="738664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Adults </a:t>
                  </a:r>
                  <a:r>
                    <a:rPr lang="en-US" sz="1400" b="1" u="sng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2019</a:t>
                  </a:r>
                  <a:r>
                    <a:rPr lang="en-US" sz="14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 Weekly Reach/Minutes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TV</a:t>
                  </a:r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BB425452-3224-4B80-8A0A-9B68222BCBD6}"/>
                    </a:ext>
                  </a:extLst>
                </p:cNvPr>
                <p:cNvSpPr txBox="1"/>
                <p:nvPr/>
              </p:nvSpPr>
              <p:spPr>
                <a:xfrm>
                  <a:off x="7696552" y="5846766"/>
                  <a:ext cx="86273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 err="1">
                      <a:solidFill>
                        <a:srgbClr val="C00000"/>
                      </a:solidFill>
                    </a:rPr>
                    <a:t>Sp</a:t>
                  </a:r>
                  <a:r>
                    <a:rPr lang="en-US" sz="1050" dirty="0">
                      <a:solidFill>
                        <a:srgbClr val="C00000"/>
                      </a:solidFill>
                    </a:rPr>
                    <a:t>/Fall 2018</a:t>
                  </a:r>
                </a:p>
              </p:txBody>
            </p:sp>
          </p:grp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7F3DA553-CC98-4416-A6E0-428DD0C4D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5079" y="4551103"/>
                <a:ext cx="310950" cy="366262"/>
              </a:xfrm>
              <a:prstGeom prst="rect">
                <a:avLst/>
              </a:prstGeom>
            </p:spPr>
          </p:pic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DED6F01-43E4-4004-8CEF-9CA82B60FF90}"/>
                </a:ext>
              </a:extLst>
            </p:cNvPr>
            <p:cNvSpPr txBox="1"/>
            <p:nvPr/>
          </p:nvSpPr>
          <p:spPr>
            <a:xfrm>
              <a:off x="8171033" y="4545788"/>
              <a:ext cx="1202346" cy="31489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93%  1,512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9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314D0E4D-A8C1-4B9B-B162-F1D85487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699" y="266539"/>
            <a:ext cx="227876" cy="22937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5A753A5-1498-4742-86C0-084AECE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18" y="809698"/>
            <a:ext cx="239272" cy="239272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C022F90-8FCC-4832-BF77-BFC262A100FD}"/>
              </a:ext>
            </a:extLst>
          </p:cNvPr>
          <p:cNvGrpSpPr/>
          <p:nvPr/>
        </p:nvGrpSpPr>
        <p:grpSpPr>
          <a:xfrm>
            <a:off x="3674260" y="1339224"/>
            <a:ext cx="239724" cy="239724"/>
            <a:chOff x="4204765" y="472683"/>
            <a:chExt cx="239724" cy="239724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46E6F9B-8A8F-43DB-B442-0E7568E5A982}"/>
                </a:ext>
              </a:extLst>
            </p:cNvPr>
            <p:cNvSpPr/>
            <p:nvPr/>
          </p:nvSpPr>
          <p:spPr>
            <a:xfrm>
              <a:off x="4210477" y="476722"/>
              <a:ext cx="227991" cy="227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0F13B8A-6A04-4EA0-B38B-FCC1E67C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4765" y="472683"/>
              <a:ext cx="239724" cy="239724"/>
            </a:xfrm>
            <a:prstGeom prst="rect">
              <a:avLst/>
            </a:prstGeom>
          </p:spPr>
        </p:pic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B40C782B-B4ED-45E4-8F6F-6E73E4246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950" y="1570719"/>
            <a:ext cx="229514" cy="231084"/>
          </a:xfrm>
          <a:prstGeom prst="rect">
            <a:avLst/>
          </a:prstGeom>
        </p:spPr>
      </p:pic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05CDE81-40B2-432F-9422-19B75FAC0BB8}"/>
              </a:ext>
            </a:extLst>
          </p:cNvPr>
          <p:cNvGrpSpPr/>
          <p:nvPr/>
        </p:nvGrpSpPr>
        <p:grpSpPr>
          <a:xfrm>
            <a:off x="7341365" y="727299"/>
            <a:ext cx="3244116" cy="891022"/>
            <a:chOff x="6791914" y="-974953"/>
            <a:chExt cx="4081119" cy="891022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85C7098-F89F-4C3E-8F00-F727F51662C4}"/>
                </a:ext>
              </a:extLst>
            </p:cNvPr>
            <p:cNvSpPr txBox="1"/>
            <p:nvPr/>
          </p:nvSpPr>
          <p:spPr>
            <a:xfrm>
              <a:off x="6791914" y="-422485"/>
              <a:ext cx="40811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  <a:cs typeface="Courier New" pitchFamily="49" charset="0"/>
                </a:rPr>
                <a:t>Older, 55+ stable viewers.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843DAD4-FDD7-4407-97FD-D2E5B1EB1582}"/>
                </a:ext>
              </a:extLst>
            </p:cNvPr>
            <p:cNvCxnSpPr>
              <a:cxnSpLocks/>
              <a:stCxn id="165" idx="0"/>
            </p:cNvCxnSpPr>
            <p:nvPr/>
          </p:nvCxnSpPr>
          <p:spPr>
            <a:xfrm flipV="1">
              <a:off x="8832474" y="-974953"/>
              <a:ext cx="329458" cy="55246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A2D2BD-D7BD-404C-A4A1-492025E45C20}"/>
              </a:ext>
            </a:extLst>
          </p:cNvPr>
          <p:cNvGrpSpPr/>
          <p:nvPr/>
        </p:nvGrpSpPr>
        <p:grpSpPr>
          <a:xfrm>
            <a:off x="6447100" y="3664597"/>
            <a:ext cx="3367332" cy="2476326"/>
            <a:chOff x="6447100" y="3664597"/>
            <a:chExt cx="3367332" cy="247632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14D296D-E00B-45CE-B025-91BC4D1C920E}"/>
                </a:ext>
              </a:extLst>
            </p:cNvPr>
            <p:cNvSpPr/>
            <p:nvPr/>
          </p:nvSpPr>
          <p:spPr>
            <a:xfrm>
              <a:off x="6447100" y="3664597"/>
              <a:ext cx="3367332" cy="247632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07FFD73-7C83-4376-821E-515ADD12B188}"/>
                </a:ext>
              </a:extLst>
            </p:cNvPr>
            <p:cNvSpPr txBox="1"/>
            <p:nvPr/>
          </p:nvSpPr>
          <p:spPr>
            <a:xfrm>
              <a:off x="7095481" y="3847319"/>
              <a:ext cx="2069990" cy="73866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Adults </a:t>
              </a:r>
              <a:r>
                <a:rPr lang="en-US" sz="1400" b="1" u="sng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2019</a:t>
              </a:r>
              <a:r>
                <a:rPr lang="en-US" sz="1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Weekly Reach/Minutes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TV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CB6CCC1-107A-4CC3-AAF7-2BDFEE75CB8B}"/>
                </a:ext>
              </a:extLst>
            </p:cNvPr>
            <p:cNvSpPr txBox="1"/>
            <p:nvPr/>
          </p:nvSpPr>
          <p:spPr>
            <a:xfrm>
              <a:off x="7696552" y="5846766"/>
              <a:ext cx="86273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rgbClr val="C00000"/>
                  </a:solidFill>
                </a:rPr>
                <a:t>Sp</a:t>
              </a:r>
              <a:r>
                <a:rPr lang="en-US" sz="1050" dirty="0">
                  <a:solidFill>
                    <a:srgbClr val="C00000"/>
                  </a:solidFill>
                </a:rPr>
                <a:t>/Fall 2018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8057BF83-68E6-4B98-887F-D2884DD130EB}"/>
              </a:ext>
            </a:extLst>
          </p:cNvPr>
          <p:cNvSpPr txBox="1"/>
          <p:nvPr/>
        </p:nvSpPr>
        <p:spPr>
          <a:xfrm>
            <a:off x="7027193" y="4546392"/>
            <a:ext cx="735797" cy="131061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18+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18-24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25-34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35-54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55+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1D368052-D0D4-4F0F-9BDB-4BF466327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079" y="4551103"/>
            <a:ext cx="310950" cy="36626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304AD85-D200-47C6-B305-8804AF99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66" y="4828909"/>
            <a:ext cx="224976" cy="22497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1DE21DE-FF65-4BF3-8EE8-23C9D1C7F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303" y="5072372"/>
            <a:ext cx="242502" cy="24416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53B87324-BA94-4D98-BB94-88D6AD81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513" y="5312380"/>
            <a:ext cx="230082" cy="23008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D7B6F26-3C8E-41D6-84C5-97F8185B8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67" y="5555478"/>
            <a:ext cx="224974" cy="226454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D6CC1BEF-794E-40E1-8948-D00993711168}"/>
              </a:ext>
            </a:extLst>
          </p:cNvPr>
          <p:cNvSpPr txBox="1"/>
          <p:nvPr/>
        </p:nvSpPr>
        <p:spPr>
          <a:xfrm>
            <a:off x="8108950" y="4546392"/>
            <a:ext cx="1259955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93%  1,512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A965FF2-A06D-4297-968F-9C30FFC5B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F7AD2AE-680C-40FD-82B8-CB9EE1FA3BF9}"/>
              </a:ext>
            </a:extLst>
          </p:cNvPr>
          <p:cNvSpPr txBox="1"/>
          <p:nvPr/>
        </p:nvSpPr>
        <p:spPr>
          <a:xfrm>
            <a:off x="8111162" y="4546392"/>
            <a:ext cx="1259955" cy="12895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endParaRPr lang="en-US" sz="1400" dirty="0">
              <a:solidFill>
                <a:srgbClr val="CE3838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88%     852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86%     702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93%  1,188</a:t>
            </a:r>
          </a:p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E3838"/>
                </a:solidFill>
                <a:latin typeface="Century Gothic" panose="020B0502020202020204" pitchFamily="34" charset="0"/>
              </a:rPr>
              <a:t>98%  2,286</a:t>
            </a:r>
          </a:p>
        </p:txBody>
      </p:sp>
    </p:spTree>
    <p:extLst>
      <p:ext uri="{BB962C8B-B14F-4D97-AF65-F5344CB8AC3E}">
        <p14:creationId xmlns:p14="http://schemas.microsoft.com/office/powerpoint/2010/main" val="24053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0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/>
          <p:bldP spid="10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2B745634-18FE-4F21-BD66-12D0D7E4333E}"/>
              </a:ext>
            </a:extLst>
          </p:cNvPr>
          <p:cNvSpPr txBox="1"/>
          <p:nvPr/>
        </p:nvSpPr>
        <p:spPr>
          <a:xfrm>
            <a:off x="411913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CF2A-E734-4EB1-A9E5-6B9C50BE6015}"/>
              </a:ext>
            </a:extLst>
          </p:cNvPr>
          <p:cNvSpPr txBox="1"/>
          <p:nvPr/>
        </p:nvSpPr>
        <p:spPr>
          <a:xfrm>
            <a:off x="1263426" y="6167055"/>
            <a:ext cx="63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2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07004D-61D2-42F2-A54D-C84D2BBC10ED}"/>
              </a:ext>
            </a:extLst>
          </p:cNvPr>
          <p:cNvGrpSpPr/>
          <p:nvPr/>
        </p:nvGrpSpPr>
        <p:grpSpPr>
          <a:xfrm>
            <a:off x="238940" y="2983841"/>
            <a:ext cx="420307" cy="1756566"/>
            <a:chOff x="238940" y="2983841"/>
            <a:chExt cx="420307" cy="175656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A2CA3CE-5FE9-418C-BECC-603AA826398D}"/>
                </a:ext>
              </a:extLst>
            </p:cNvPr>
            <p:cNvSpPr txBox="1"/>
            <p:nvPr/>
          </p:nvSpPr>
          <p:spPr>
            <a:xfrm>
              <a:off x="238940" y="2983841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100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1326CB-8CFC-4D94-93AB-CD9F52599B16}"/>
                </a:ext>
              </a:extLst>
            </p:cNvPr>
            <p:cNvSpPr txBox="1"/>
            <p:nvPr/>
          </p:nvSpPr>
          <p:spPr>
            <a:xfrm>
              <a:off x="317487" y="44634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50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0A27B34-B482-47D9-A3AF-4A1AEE711BAD}"/>
              </a:ext>
            </a:extLst>
          </p:cNvPr>
          <p:cNvSpPr txBox="1"/>
          <p:nvPr/>
        </p:nvSpPr>
        <p:spPr>
          <a:xfrm>
            <a:off x="2114857" y="6167055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Aug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951465" y="6167055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Sept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83937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Oct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4663549" y="616705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Nov 5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5523401" y="6167055"/>
            <a:ext cx="619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Dec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638445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Jan 7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7226670" y="6167055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Feb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8065682" y="616705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Mar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2417A-7DD1-4B8B-83A9-5652E55B5B1F}"/>
              </a:ext>
            </a:extLst>
          </p:cNvPr>
          <p:cNvGrpSpPr/>
          <p:nvPr/>
        </p:nvGrpSpPr>
        <p:grpSpPr>
          <a:xfrm>
            <a:off x="725860" y="3122339"/>
            <a:ext cx="11055133" cy="2962270"/>
            <a:chOff x="3718437" y="4228108"/>
            <a:chExt cx="5801360" cy="139669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8E3E9-74C4-42D9-B8CC-354F1BD22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3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75AFE6-145A-4284-9439-67B14FF8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79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55231E-7AA3-4007-A376-3075649353E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4228108"/>
              <a:ext cx="58013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6AB11-8708-4A7A-9B91-82EF4F4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5624798"/>
              <a:ext cx="5801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D0C027D-7C80-43EA-AD10-9CBE6054C884}"/>
              </a:ext>
            </a:extLst>
          </p:cNvPr>
          <p:cNvSpPr txBox="1"/>
          <p:nvPr/>
        </p:nvSpPr>
        <p:spPr>
          <a:xfrm>
            <a:off x="3349169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8663647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BBFEB3-643F-4431-A4ED-EE7B65E077A5}"/>
              </a:ext>
            </a:extLst>
          </p:cNvPr>
          <p:cNvSpPr/>
          <p:nvPr/>
        </p:nvSpPr>
        <p:spPr>
          <a:xfrm>
            <a:off x="725861" y="3122341"/>
            <a:ext cx="11055133" cy="2975815"/>
          </a:xfrm>
          <a:prstGeom prst="rect">
            <a:avLst/>
          </a:prstGeom>
          <a:noFill/>
          <a:ln w="3175">
            <a:solidFill>
              <a:srgbClr val="C2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EB4C1D2-CDB2-4B9D-83F6-AC76C443A1F7}"/>
              </a:ext>
            </a:extLst>
          </p:cNvPr>
          <p:cNvCxnSpPr>
            <a:cxnSpLocks/>
          </p:cNvCxnSpPr>
          <p:nvPr/>
        </p:nvCxnSpPr>
        <p:spPr>
          <a:xfrm>
            <a:off x="157625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698EC4-A64E-47A4-8C30-4EEF0D73FD00}"/>
              </a:ext>
            </a:extLst>
          </p:cNvPr>
          <p:cNvCxnSpPr>
            <a:cxnSpLocks/>
          </p:cNvCxnSpPr>
          <p:nvPr/>
        </p:nvCxnSpPr>
        <p:spPr>
          <a:xfrm>
            <a:off x="2426651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D68444-655B-4C14-95F8-B18CCBC058AD}"/>
              </a:ext>
            </a:extLst>
          </p:cNvPr>
          <p:cNvCxnSpPr>
            <a:cxnSpLocks/>
          </p:cNvCxnSpPr>
          <p:nvPr/>
        </p:nvCxnSpPr>
        <p:spPr>
          <a:xfrm>
            <a:off x="327704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412744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97783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582823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667862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752902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837941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92298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100802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9305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933944" y="6167055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757727" y="616705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10597939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BC7CCF-EE04-4802-8BB6-A7681C04E5BD}"/>
              </a:ext>
            </a:extLst>
          </p:cNvPr>
          <p:cNvSpPr txBox="1"/>
          <p:nvPr/>
        </p:nvSpPr>
        <p:spPr>
          <a:xfrm>
            <a:off x="11477761" y="6167055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ECB79-793F-45C2-8881-BD82E43D20B4}"/>
              </a:ext>
            </a:extLst>
          </p:cNvPr>
          <p:cNvGrpSpPr/>
          <p:nvPr/>
        </p:nvGrpSpPr>
        <p:grpSpPr>
          <a:xfrm>
            <a:off x="10660948" y="1912343"/>
            <a:ext cx="738264" cy="738264"/>
            <a:chOff x="9341940" y="1912343"/>
            <a:chExt cx="738264" cy="738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162AC-A40A-4429-8C15-314FE1C69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27" t="30240" r="30100" b="30486"/>
            <a:stretch/>
          </p:blipFill>
          <p:spPr>
            <a:xfrm>
              <a:off x="9341940" y="1912343"/>
              <a:ext cx="738264" cy="738264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2E9A0C-C628-4979-976C-CE4DD7A4FAB5}"/>
                </a:ext>
              </a:extLst>
            </p:cNvPr>
            <p:cNvSpPr/>
            <p:nvPr/>
          </p:nvSpPr>
          <p:spPr>
            <a:xfrm>
              <a:off x="9341940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BA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CB4FCD3-B4FE-4351-B015-B0E9CA2A9F6D}"/>
              </a:ext>
            </a:extLst>
          </p:cNvPr>
          <p:cNvSpPr/>
          <p:nvPr/>
        </p:nvSpPr>
        <p:spPr>
          <a:xfrm>
            <a:off x="9074699" y="3122338"/>
            <a:ext cx="2547765" cy="2975811"/>
          </a:xfrm>
          <a:custGeom>
            <a:avLst/>
            <a:gdLst>
              <a:gd name="connsiteX0" fmla="*/ 0 w 1298448"/>
              <a:gd name="connsiteY0" fmla="*/ 1370389 h 1443541"/>
              <a:gd name="connsiteX1" fmla="*/ 188976 w 1298448"/>
              <a:gd name="connsiteY1" fmla="*/ 1303333 h 1443541"/>
              <a:gd name="connsiteX2" fmla="*/ 359664 w 1298448"/>
              <a:gd name="connsiteY2" fmla="*/ 1242373 h 1443541"/>
              <a:gd name="connsiteX3" fmla="*/ 512064 w 1298448"/>
              <a:gd name="connsiteY3" fmla="*/ 1169221 h 1443541"/>
              <a:gd name="connsiteX4" fmla="*/ 609600 w 1298448"/>
              <a:gd name="connsiteY4" fmla="*/ 1035109 h 1443541"/>
              <a:gd name="connsiteX5" fmla="*/ 725424 w 1298448"/>
              <a:gd name="connsiteY5" fmla="*/ 827845 h 1443541"/>
              <a:gd name="connsiteX6" fmla="*/ 786384 w 1298448"/>
              <a:gd name="connsiteY6" fmla="*/ 602293 h 1443541"/>
              <a:gd name="connsiteX7" fmla="*/ 853440 w 1298448"/>
              <a:gd name="connsiteY7" fmla="*/ 449893 h 1443541"/>
              <a:gd name="connsiteX8" fmla="*/ 938784 w 1298448"/>
              <a:gd name="connsiteY8" fmla="*/ 267013 h 1443541"/>
              <a:gd name="connsiteX9" fmla="*/ 987552 w 1298448"/>
              <a:gd name="connsiteY9" fmla="*/ 151189 h 1443541"/>
              <a:gd name="connsiteX10" fmla="*/ 1024128 w 1298448"/>
              <a:gd name="connsiteY10" fmla="*/ 53653 h 1443541"/>
              <a:gd name="connsiteX11" fmla="*/ 1139952 w 1298448"/>
              <a:gd name="connsiteY11" fmla="*/ 1059493 h 1443541"/>
              <a:gd name="connsiteX12" fmla="*/ 1207008 w 1298448"/>
              <a:gd name="connsiteY12" fmla="*/ 1291141 h 1443541"/>
              <a:gd name="connsiteX13" fmla="*/ 1237488 w 1298448"/>
              <a:gd name="connsiteY13" fmla="*/ 1376485 h 1443541"/>
              <a:gd name="connsiteX14" fmla="*/ 1298448 w 1298448"/>
              <a:gd name="connsiteY14" fmla="*/ 1443541 h 1443541"/>
              <a:gd name="connsiteX0" fmla="*/ 0 w 1352976"/>
              <a:gd name="connsiteY0" fmla="*/ 1456079 h 1456079"/>
              <a:gd name="connsiteX1" fmla="*/ 243504 w 1352976"/>
              <a:gd name="connsiteY1" fmla="*/ 1303333 h 1456079"/>
              <a:gd name="connsiteX2" fmla="*/ 414192 w 1352976"/>
              <a:gd name="connsiteY2" fmla="*/ 1242373 h 1456079"/>
              <a:gd name="connsiteX3" fmla="*/ 566592 w 1352976"/>
              <a:gd name="connsiteY3" fmla="*/ 1169221 h 1456079"/>
              <a:gd name="connsiteX4" fmla="*/ 664128 w 1352976"/>
              <a:gd name="connsiteY4" fmla="*/ 1035109 h 1456079"/>
              <a:gd name="connsiteX5" fmla="*/ 779952 w 1352976"/>
              <a:gd name="connsiteY5" fmla="*/ 827845 h 1456079"/>
              <a:gd name="connsiteX6" fmla="*/ 840912 w 1352976"/>
              <a:gd name="connsiteY6" fmla="*/ 602293 h 1456079"/>
              <a:gd name="connsiteX7" fmla="*/ 907968 w 1352976"/>
              <a:gd name="connsiteY7" fmla="*/ 449893 h 1456079"/>
              <a:gd name="connsiteX8" fmla="*/ 993312 w 1352976"/>
              <a:gd name="connsiteY8" fmla="*/ 267013 h 1456079"/>
              <a:gd name="connsiteX9" fmla="*/ 1042080 w 1352976"/>
              <a:gd name="connsiteY9" fmla="*/ 151189 h 1456079"/>
              <a:gd name="connsiteX10" fmla="*/ 1078656 w 1352976"/>
              <a:gd name="connsiteY10" fmla="*/ 53653 h 1456079"/>
              <a:gd name="connsiteX11" fmla="*/ 1194480 w 1352976"/>
              <a:gd name="connsiteY11" fmla="*/ 1059493 h 1456079"/>
              <a:gd name="connsiteX12" fmla="*/ 1261536 w 1352976"/>
              <a:gd name="connsiteY12" fmla="*/ 1291141 h 1456079"/>
              <a:gd name="connsiteX13" fmla="*/ 1292016 w 1352976"/>
              <a:gd name="connsiteY13" fmla="*/ 1376485 h 1456079"/>
              <a:gd name="connsiteX14" fmla="*/ 1352976 w 1352976"/>
              <a:gd name="connsiteY14" fmla="*/ 1443541 h 1456079"/>
              <a:gd name="connsiteX0" fmla="*/ 0 w 1336981"/>
              <a:gd name="connsiteY0" fmla="*/ 1441293 h 1443541"/>
              <a:gd name="connsiteX1" fmla="*/ 227509 w 1336981"/>
              <a:gd name="connsiteY1" fmla="*/ 1303333 h 1443541"/>
              <a:gd name="connsiteX2" fmla="*/ 398197 w 1336981"/>
              <a:gd name="connsiteY2" fmla="*/ 1242373 h 1443541"/>
              <a:gd name="connsiteX3" fmla="*/ 550597 w 1336981"/>
              <a:gd name="connsiteY3" fmla="*/ 1169221 h 1443541"/>
              <a:gd name="connsiteX4" fmla="*/ 648133 w 1336981"/>
              <a:gd name="connsiteY4" fmla="*/ 1035109 h 1443541"/>
              <a:gd name="connsiteX5" fmla="*/ 763957 w 1336981"/>
              <a:gd name="connsiteY5" fmla="*/ 827845 h 1443541"/>
              <a:gd name="connsiteX6" fmla="*/ 824917 w 1336981"/>
              <a:gd name="connsiteY6" fmla="*/ 602293 h 1443541"/>
              <a:gd name="connsiteX7" fmla="*/ 891973 w 1336981"/>
              <a:gd name="connsiteY7" fmla="*/ 449893 h 1443541"/>
              <a:gd name="connsiteX8" fmla="*/ 977317 w 1336981"/>
              <a:gd name="connsiteY8" fmla="*/ 267013 h 1443541"/>
              <a:gd name="connsiteX9" fmla="*/ 1026085 w 1336981"/>
              <a:gd name="connsiteY9" fmla="*/ 151189 h 1443541"/>
              <a:gd name="connsiteX10" fmla="*/ 1062661 w 1336981"/>
              <a:gd name="connsiteY10" fmla="*/ 53653 h 1443541"/>
              <a:gd name="connsiteX11" fmla="*/ 1178485 w 1336981"/>
              <a:gd name="connsiteY11" fmla="*/ 1059493 h 1443541"/>
              <a:gd name="connsiteX12" fmla="*/ 1245541 w 1336981"/>
              <a:gd name="connsiteY12" fmla="*/ 1291141 h 1443541"/>
              <a:gd name="connsiteX13" fmla="*/ 1276021 w 1336981"/>
              <a:gd name="connsiteY13" fmla="*/ 1376485 h 1443541"/>
              <a:gd name="connsiteX14" fmla="*/ 1336981 w 1336981"/>
              <a:gd name="connsiteY14" fmla="*/ 1443541 h 14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6981" h="1443541">
                <a:moveTo>
                  <a:pt x="0" y="1441293"/>
                </a:moveTo>
                <a:cubicBezTo>
                  <a:pt x="62992" y="1418941"/>
                  <a:pt x="164517" y="1325685"/>
                  <a:pt x="227509" y="1303333"/>
                </a:cubicBezTo>
                <a:cubicBezTo>
                  <a:pt x="287453" y="1281997"/>
                  <a:pt x="344349" y="1264725"/>
                  <a:pt x="398197" y="1242373"/>
                </a:cubicBezTo>
                <a:cubicBezTo>
                  <a:pt x="452045" y="1220021"/>
                  <a:pt x="508941" y="1203765"/>
                  <a:pt x="550597" y="1169221"/>
                </a:cubicBezTo>
                <a:cubicBezTo>
                  <a:pt x="592253" y="1134677"/>
                  <a:pt x="612573" y="1092005"/>
                  <a:pt x="648133" y="1035109"/>
                </a:cubicBezTo>
                <a:cubicBezTo>
                  <a:pt x="683693" y="978213"/>
                  <a:pt x="734493" y="899981"/>
                  <a:pt x="763957" y="827845"/>
                </a:cubicBezTo>
                <a:cubicBezTo>
                  <a:pt x="793421" y="755709"/>
                  <a:pt x="803581" y="665285"/>
                  <a:pt x="824917" y="602293"/>
                </a:cubicBezTo>
                <a:cubicBezTo>
                  <a:pt x="846253" y="539301"/>
                  <a:pt x="866573" y="505773"/>
                  <a:pt x="891973" y="449893"/>
                </a:cubicBezTo>
                <a:cubicBezTo>
                  <a:pt x="917373" y="394013"/>
                  <a:pt x="954965" y="316797"/>
                  <a:pt x="977317" y="267013"/>
                </a:cubicBezTo>
                <a:cubicBezTo>
                  <a:pt x="999669" y="217229"/>
                  <a:pt x="1011861" y="186749"/>
                  <a:pt x="1026085" y="151189"/>
                </a:cubicBezTo>
                <a:cubicBezTo>
                  <a:pt x="1040309" y="115629"/>
                  <a:pt x="1037261" y="-97731"/>
                  <a:pt x="1062661" y="53653"/>
                </a:cubicBezTo>
                <a:cubicBezTo>
                  <a:pt x="1088061" y="205037"/>
                  <a:pt x="1148005" y="853245"/>
                  <a:pt x="1178485" y="1059493"/>
                </a:cubicBezTo>
                <a:cubicBezTo>
                  <a:pt x="1208965" y="1265741"/>
                  <a:pt x="1229285" y="1238309"/>
                  <a:pt x="1245541" y="1291141"/>
                </a:cubicBezTo>
                <a:cubicBezTo>
                  <a:pt x="1261797" y="1343973"/>
                  <a:pt x="1260781" y="1351085"/>
                  <a:pt x="1276021" y="1376485"/>
                </a:cubicBezTo>
                <a:cubicBezTo>
                  <a:pt x="1291261" y="1401885"/>
                  <a:pt x="1314121" y="1422713"/>
                  <a:pt x="1336981" y="1443541"/>
                </a:cubicBezTo>
              </a:path>
            </a:pathLst>
          </a:custGeom>
          <a:solidFill>
            <a:srgbClr val="EFBBBD"/>
          </a:solidFill>
          <a:ln w="28575">
            <a:solidFill>
              <a:srgbClr val="BA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964E19-307B-4B7F-8F6C-A4D12C7566AD}"/>
              </a:ext>
            </a:extLst>
          </p:cNvPr>
          <p:cNvGrpSpPr/>
          <p:nvPr/>
        </p:nvGrpSpPr>
        <p:grpSpPr>
          <a:xfrm>
            <a:off x="107347" y="2987981"/>
            <a:ext cx="11673640" cy="3111736"/>
            <a:chOff x="107347" y="2987981"/>
            <a:chExt cx="11673640" cy="3111736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61AD05B-1B0A-42BF-94FC-67CE4D380B44}"/>
                </a:ext>
              </a:extLst>
            </p:cNvPr>
            <p:cNvCxnSpPr/>
            <p:nvPr/>
          </p:nvCxnSpPr>
          <p:spPr>
            <a:xfrm>
              <a:off x="725858" y="3866281"/>
              <a:ext cx="1105512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30EAB59-FEF0-47D7-B648-B21A19629F82}"/>
                </a:ext>
              </a:extLst>
            </p:cNvPr>
            <p:cNvCxnSpPr/>
            <p:nvPr/>
          </p:nvCxnSpPr>
          <p:spPr>
            <a:xfrm>
              <a:off x="725858" y="4610234"/>
              <a:ext cx="1105512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FE27540-7D93-4B55-A308-4AD520B9042A}"/>
                </a:ext>
              </a:extLst>
            </p:cNvPr>
            <p:cNvCxnSpPr/>
            <p:nvPr/>
          </p:nvCxnSpPr>
          <p:spPr>
            <a:xfrm>
              <a:off x="725858" y="5354188"/>
              <a:ext cx="11055129" cy="0"/>
            </a:xfrm>
            <a:prstGeom prst="line">
              <a:avLst/>
            </a:prstGeom>
            <a:ln w="31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2FF5839-9FBE-40CF-960A-FACA864CC505}"/>
                </a:ext>
              </a:extLst>
            </p:cNvPr>
            <p:cNvSpPr txBox="1"/>
            <p:nvPr/>
          </p:nvSpPr>
          <p:spPr>
            <a:xfrm>
              <a:off x="118276" y="298798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4,000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C8985C1-9B68-4BA7-A317-AD091B7F4BE1}"/>
                </a:ext>
              </a:extLst>
            </p:cNvPr>
            <p:cNvSpPr txBox="1"/>
            <p:nvPr/>
          </p:nvSpPr>
          <p:spPr>
            <a:xfrm>
              <a:off x="114633" y="372810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3,000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DCCF54-52E8-4D17-95E0-A63791E1983E}"/>
                </a:ext>
              </a:extLst>
            </p:cNvPr>
            <p:cNvSpPr txBox="1"/>
            <p:nvPr/>
          </p:nvSpPr>
          <p:spPr>
            <a:xfrm>
              <a:off x="110990" y="4468227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2,000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E465CC-53F1-41F6-8C3C-505973842C03}"/>
                </a:ext>
              </a:extLst>
            </p:cNvPr>
            <p:cNvSpPr txBox="1"/>
            <p:nvPr/>
          </p:nvSpPr>
          <p:spPr>
            <a:xfrm>
              <a:off x="107347" y="5230655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1,000</a:t>
              </a: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317E698-E5DF-456E-A7D6-D4C31F97BD3A}"/>
                </a:ext>
              </a:extLst>
            </p:cNvPr>
            <p:cNvSpPr/>
            <p:nvPr/>
          </p:nvSpPr>
          <p:spPr>
            <a:xfrm>
              <a:off x="4460488" y="3133493"/>
              <a:ext cx="6634975" cy="2966224"/>
            </a:xfrm>
            <a:custGeom>
              <a:avLst/>
              <a:gdLst>
                <a:gd name="connsiteX0" fmla="*/ 11151 w 6634975"/>
                <a:gd name="connsiteY0" fmla="*/ 2653990 h 2966224"/>
                <a:gd name="connsiteX1" fmla="*/ 122663 w 6634975"/>
                <a:gd name="connsiteY1" fmla="*/ 2899317 h 2966224"/>
                <a:gd name="connsiteX2" fmla="*/ 178419 w 6634975"/>
                <a:gd name="connsiteY2" fmla="*/ 2765502 h 2966224"/>
                <a:gd name="connsiteX3" fmla="*/ 245327 w 6634975"/>
                <a:gd name="connsiteY3" fmla="*/ 2687444 h 2966224"/>
                <a:gd name="connsiteX4" fmla="*/ 312234 w 6634975"/>
                <a:gd name="connsiteY4" fmla="*/ 2810107 h 2966224"/>
                <a:gd name="connsiteX5" fmla="*/ 345688 w 6634975"/>
                <a:gd name="connsiteY5" fmla="*/ 2754351 h 2966224"/>
                <a:gd name="connsiteX6" fmla="*/ 446049 w 6634975"/>
                <a:gd name="connsiteY6" fmla="*/ 2921619 h 2966224"/>
                <a:gd name="connsiteX7" fmla="*/ 434897 w 6634975"/>
                <a:gd name="connsiteY7" fmla="*/ 2787805 h 2966224"/>
                <a:gd name="connsiteX8" fmla="*/ 490653 w 6634975"/>
                <a:gd name="connsiteY8" fmla="*/ 2832409 h 2966224"/>
                <a:gd name="connsiteX9" fmla="*/ 579863 w 6634975"/>
                <a:gd name="connsiteY9" fmla="*/ 2720897 h 2966224"/>
                <a:gd name="connsiteX10" fmla="*/ 669073 w 6634975"/>
                <a:gd name="connsiteY10" fmla="*/ 2899317 h 2966224"/>
                <a:gd name="connsiteX11" fmla="*/ 747132 w 6634975"/>
                <a:gd name="connsiteY11" fmla="*/ 2709746 h 2966224"/>
                <a:gd name="connsiteX12" fmla="*/ 780585 w 6634975"/>
                <a:gd name="connsiteY12" fmla="*/ 2676292 h 2966224"/>
                <a:gd name="connsiteX13" fmla="*/ 825190 w 6634975"/>
                <a:gd name="connsiteY13" fmla="*/ 2865863 h 2966224"/>
                <a:gd name="connsiteX14" fmla="*/ 847492 w 6634975"/>
                <a:gd name="connsiteY14" fmla="*/ 2743200 h 2966224"/>
                <a:gd name="connsiteX15" fmla="*/ 936702 w 6634975"/>
                <a:gd name="connsiteY15" fmla="*/ 2910468 h 2966224"/>
                <a:gd name="connsiteX16" fmla="*/ 981307 w 6634975"/>
                <a:gd name="connsiteY16" fmla="*/ 2732048 h 2966224"/>
                <a:gd name="connsiteX17" fmla="*/ 1048214 w 6634975"/>
                <a:gd name="connsiteY17" fmla="*/ 2899317 h 2966224"/>
                <a:gd name="connsiteX18" fmla="*/ 1059366 w 6634975"/>
                <a:gd name="connsiteY18" fmla="*/ 2821258 h 2966224"/>
                <a:gd name="connsiteX19" fmla="*/ 1115122 w 6634975"/>
                <a:gd name="connsiteY19" fmla="*/ 2888166 h 2966224"/>
                <a:gd name="connsiteX20" fmla="*/ 1193180 w 6634975"/>
                <a:gd name="connsiteY20" fmla="*/ 2631687 h 2966224"/>
                <a:gd name="connsiteX21" fmla="*/ 1237785 w 6634975"/>
                <a:gd name="connsiteY21" fmla="*/ 2743200 h 2966224"/>
                <a:gd name="connsiteX22" fmla="*/ 1338146 w 6634975"/>
                <a:gd name="connsiteY22" fmla="*/ 2720897 h 2966224"/>
                <a:gd name="connsiteX23" fmla="*/ 1416205 w 6634975"/>
                <a:gd name="connsiteY23" fmla="*/ 2899317 h 2966224"/>
                <a:gd name="connsiteX24" fmla="*/ 1460810 w 6634975"/>
                <a:gd name="connsiteY24" fmla="*/ 2754351 h 2966224"/>
                <a:gd name="connsiteX25" fmla="*/ 1516566 w 6634975"/>
                <a:gd name="connsiteY25" fmla="*/ 2921619 h 2966224"/>
                <a:gd name="connsiteX26" fmla="*/ 1538868 w 6634975"/>
                <a:gd name="connsiteY26" fmla="*/ 2754351 h 2966224"/>
                <a:gd name="connsiteX27" fmla="*/ 1605775 w 6634975"/>
                <a:gd name="connsiteY27" fmla="*/ 2888166 h 2966224"/>
                <a:gd name="connsiteX28" fmla="*/ 1628078 w 6634975"/>
                <a:gd name="connsiteY28" fmla="*/ 2787805 h 2966224"/>
                <a:gd name="connsiteX29" fmla="*/ 1728439 w 6634975"/>
                <a:gd name="connsiteY29" fmla="*/ 2720897 h 2966224"/>
                <a:gd name="connsiteX30" fmla="*/ 1806497 w 6634975"/>
                <a:gd name="connsiteY30" fmla="*/ 2810107 h 2966224"/>
                <a:gd name="connsiteX31" fmla="*/ 1929161 w 6634975"/>
                <a:gd name="connsiteY31" fmla="*/ 2921619 h 2966224"/>
                <a:gd name="connsiteX32" fmla="*/ 1929161 w 6634975"/>
                <a:gd name="connsiteY32" fmla="*/ 2798956 h 2966224"/>
                <a:gd name="connsiteX33" fmla="*/ 1996068 w 6634975"/>
                <a:gd name="connsiteY33" fmla="*/ 2921619 h 2966224"/>
                <a:gd name="connsiteX34" fmla="*/ 2051824 w 6634975"/>
                <a:gd name="connsiteY34" fmla="*/ 2743200 h 2966224"/>
                <a:gd name="connsiteX35" fmla="*/ 2107580 w 6634975"/>
                <a:gd name="connsiteY35" fmla="*/ 2854712 h 2966224"/>
                <a:gd name="connsiteX36" fmla="*/ 2219092 w 6634975"/>
                <a:gd name="connsiteY36" fmla="*/ 2754351 h 2966224"/>
                <a:gd name="connsiteX37" fmla="*/ 2286000 w 6634975"/>
                <a:gd name="connsiteY37" fmla="*/ 2665141 h 2966224"/>
                <a:gd name="connsiteX38" fmla="*/ 2375210 w 6634975"/>
                <a:gd name="connsiteY38" fmla="*/ 2698595 h 2966224"/>
                <a:gd name="connsiteX39" fmla="*/ 2419814 w 6634975"/>
                <a:gd name="connsiteY39" fmla="*/ 2888166 h 2966224"/>
                <a:gd name="connsiteX40" fmla="*/ 2520175 w 6634975"/>
                <a:gd name="connsiteY40" fmla="*/ 2676292 h 2966224"/>
                <a:gd name="connsiteX41" fmla="*/ 2564780 w 6634975"/>
                <a:gd name="connsiteY41" fmla="*/ 2798956 h 2966224"/>
                <a:gd name="connsiteX42" fmla="*/ 2687444 w 6634975"/>
                <a:gd name="connsiteY42" fmla="*/ 2743200 h 2966224"/>
                <a:gd name="connsiteX43" fmla="*/ 2687444 w 6634975"/>
                <a:gd name="connsiteY43" fmla="*/ 2743200 h 2966224"/>
                <a:gd name="connsiteX44" fmla="*/ 2798956 w 6634975"/>
                <a:gd name="connsiteY44" fmla="*/ 2631687 h 2966224"/>
                <a:gd name="connsiteX45" fmla="*/ 2921619 w 6634975"/>
                <a:gd name="connsiteY45" fmla="*/ 2687444 h 2966224"/>
                <a:gd name="connsiteX46" fmla="*/ 3033132 w 6634975"/>
                <a:gd name="connsiteY46" fmla="*/ 2787805 h 2966224"/>
                <a:gd name="connsiteX47" fmla="*/ 3066585 w 6634975"/>
                <a:gd name="connsiteY47" fmla="*/ 2665141 h 2966224"/>
                <a:gd name="connsiteX48" fmla="*/ 3133492 w 6634975"/>
                <a:gd name="connsiteY48" fmla="*/ 2732048 h 2966224"/>
                <a:gd name="connsiteX49" fmla="*/ 3200400 w 6634975"/>
                <a:gd name="connsiteY49" fmla="*/ 2698595 h 2966224"/>
                <a:gd name="connsiteX50" fmla="*/ 3245005 w 6634975"/>
                <a:gd name="connsiteY50" fmla="*/ 2732048 h 2966224"/>
                <a:gd name="connsiteX51" fmla="*/ 3278458 w 6634975"/>
                <a:gd name="connsiteY51" fmla="*/ 2642839 h 2966224"/>
                <a:gd name="connsiteX52" fmla="*/ 3546088 w 6634975"/>
                <a:gd name="connsiteY52" fmla="*/ 2542478 h 2966224"/>
                <a:gd name="connsiteX53" fmla="*/ 3612995 w 6634975"/>
                <a:gd name="connsiteY53" fmla="*/ 2910468 h 2966224"/>
                <a:gd name="connsiteX54" fmla="*/ 3657600 w 6634975"/>
                <a:gd name="connsiteY54" fmla="*/ 2832409 h 2966224"/>
                <a:gd name="connsiteX55" fmla="*/ 3780263 w 6634975"/>
                <a:gd name="connsiteY55" fmla="*/ 2631687 h 2966224"/>
                <a:gd name="connsiteX56" fmla="*/ 3858322 w 6634975"/>
                <a:gd name="connsiteY56" fmla="*/ 2754351 h 2966224"/>
                <a:gd name="connsiteX57" fmla="*/ 3992136 w 6634975"/>
                <a:gd name="connsiteY57" fmla="*/ 2921619 h 2966224"/>
                <a:gd name="connsiteX58" fmla="*/ 4014439 w 6634975"/>
                <a:gd name="connsiteY58" fmla="*/ 2765502 h 2966224"/>
                <a:gd name="connsiteX59" fmla="*/ 4081346 w 6634975"/>
                <a:gd name="connsiteY59" fmla="*/ 2832409 h 2966224"/>
                <a:gd name="connsiteX60" fmla="*/ 4181707 w 6634975"/>
                <a:gd name="connsiteY60" fmla="*/ 2732048 h 2966224"/>
                <a:gd name="connsiteX61" fmla="*/ 4315522 w 6634975"/>
                <a:gd name="connsiteY61" fmla="*/ 2921619 h 2966224"/>
                <a:gd name="connsiteX62" fmla="*/ 4326673 w 6634975"/>
                <a:gd name="connsiteY62" fmla="*/ 2754351 h 2966224"/>
                <a:gd name="connsiteX63" fmla="*/ 4404732 w 6634975"/>
                <a:gd name="connsiteY63" fmla="*/ 2732048 h 2966224"/>
                <a:gd name="connsiteX64" fmla="*/ 4493941 w 6634975"/>
                <a:gd name="connsiteY64" fmla="*/ 2865863 h 2966224"/>
                <a:gd name="connsiteX65" fmla="*/ 4516244 w 6634975"/>
                <a:gd name="connsiteY65" fmla="*/ 2787805 h 2966224"/>
                <a:gd name="connsiteX66" fmla="*/ 4594302 w 6634975"/>
                <a:gd name="connsiteY66" fmla="*/ 2787805 h 2966224"/>
                <a:gd name="connsiteX67" fmla="*/ 4627756 w 6634975"/>
                <a:gd name="connsiteY67" fmla="*/ 2687444 h 2966224"/>
                <a:gd name="connsiteX68" fmla="*/ 4739268 w 6634975"/>
                <a:gd name="connsiteY68" fmla="*/ 2776653 h 2966224"/>
                <a:gd name="connsiteX69" fmla="*/ 4806175 w 6634975"/>
                <a:gd name="connsiteY69" fmla="*/ 2776653 h 2966224"/>
                <a:gd name="connsiteX70" fmla="*/ 4917688 w 6634975"/>
                <a:gd name="connsiteY70" fmla="*/ 2497873 h 2966224"/>
                <a:gd name="connsiteX71" fmla="*/ 5096107 w 6634975"/>
                <a:gd name="connsiteY71" fmla="*/ 2609385 h 2966224"/>
                <a:gd name="connsiteX72" fmla="*/ 5163014 w 6634975"/>
                <a:gd name="connsiteY72" fmla="*/ 2375209 h 2966224"/>
                <a:gd name="connsiteX73" fmla="*/ 5207619 w 6634975"/>
                <a:gd name="connsiteY73" fmla="*/ 2609385 h 2966224"/>
                <a:gd name="connsiteX74" fmla="*/ 5319132 w 6634975"/>
                <a:gd name="connsiteY74" fmla="*/ 2408663 h 2966224"/>
                <a:gd name="connsiteX75" fmla="*/ 5464097 w 6634975"/>
                <a:gd name="connsiteY75" fmla="*/ 2509024 h 2966224"/>
                <a:gd name="connsiteX76" fmla="*/ 5542156 w 6634975"/>
                <a:gd name="connsiteY76" fmla="*/ 2542478 h 2966224"/>
                <a:gd name="connsiteX77" fmla="*/ 5609063 w 6634975"/>
                <a:gd name="connsiteY77" fmla="*/ 2163336 h 2966224"/>
                <a:gd name="connsiteX78" fmla="*/ 5642517 w 6634975"/>
                <a:gd name="connsiteY78" fmla="*/ 2419814 h 2966224"/>
                <a:gd name="connsiteX79" fmla="*/ 5720575 w 6634975"/>
                <a:gd name="connsiteY79" fmla="*/ 1951463 h 2966224"/>
                <a:gd name="connsiteX80" fmla="*/ 5865541 w 6634975"/>
                <a:gd name="connsiteY80" fmla="*/ 2442117 h 2966224"/>
                <a:gd name="connsiteX81" fmla="*/ 5932449 w 6634975"/>
                <a:gd name="connsiteY81" fmla="*/ 2174487 h 2966224"/>
                <a:gd name="connsiteX82" fmla="*/ 6032810 w 6634975"/>
                <a:gd name="connsiteY82" fmla="*/ 1839951 h 2966224"/>
                <a:gd name="connsiteX83" fmla="*/ 6077414 w 6634975"/>
                <a:gd name="connsiteY83" fmla="*/ 1438507 h 2966224"/>
                <a:gd name="connsiteX84" fmla="*/ 6244683 w 6634975"/>
                <a:gd name="connsiteY84" fmla="*/ 1393902 h 2966224"/>
                <a:gd name="connsiteX85" fmla="*/ 6311590 w 6634975"/>
                <a:gd name="connsiteY85" fmla="*/ 1081668 h 2966224"/>
                <a:gd name="connsiteX86" fmla="*/ 6400800 w 6634975"/>
                <a:gd name="connsiteY86" fmla="*/ 1215483 h 2966224"/>
                <a:gd name="connsiteX87" fmla="*/ 6445405 w 6634975"/>
                <a:gd name="connsiteY87" fmla="*/ 903248 h 2966224"/>
                <a:gd name="connsiteX88" fmla="*/ 6545766 w 6634975"/>
                <a:gd name="connsiteY88" fmla="*/ 724829 h 2966224"/>
                <a:gd name="connsiteX89" fmla="*/ 6579219 w 6634975"/>
                <a:gd name="connsiteY89" fmla="*/ 334536 h 2966224"/>
                <a:gd name="connsiteX90" fmla="*/ 6634975 w 6634975"/>
                <a:gd name="connsiteY90" fmla="*/ 0 h 2966224"/>
                <a:gd name="connsiteX91" fmla="*/ 6634975 w 6634975"/>
                <a:gd name="connsiteY91" fmla="*/ 2966224 h 2966224"/>
                <a:gd name="connsiteX92" fmla="*/ 0 w 6634975"/>
                <a:gd name="connsiteY92" fmla="*/ 2966224 h 2966224"/>
                <a:gd name="connsiteX93" fmla="*/ 11151 w 6634975"/>
                <a:gd name="connsiteY93" fmla="*/ 2653990 h 296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34975" h="2966224">
                  <a:moveTo>
                    <a:pt x="11151" y="2653990"/>
                  </a:moveTo>
                  <a:lnTo>
                    <a:pt x="122663" y="2899317"/>
                  </a:lnTo>
                  <a:lnTo>
                    <a:pt x="178419" y="2765502"/>
                  </a:lnTo>
                  <a:lnTo>
                    <a:pt x="245327" y="2687444"/>
                  </a:lnTo>
                  <a:lnTo>
                    <a:pt x="312234" y="2810107"/>
                  </a:lnTo>
                  <a:lnTo>
                    <a:pt x="345688" y="2754351"/>
                  </a:lnTo>
                  <a:lnTo>
                    <a:pt x="446049" y="2921619"/>
                  </a:lnTo>
                  <a:lnTo>
                    <a:pt x="434897" y="2787805"/>
                  </a:lnTo>
                  <a:lnTo>
                    <a:pt x="490653" y="2832409"/>
                  </a:lnTo>
                  <a:lnTo>
                    <a:pt x="579863" y="2720897"/>
                  </a:lnTo>
                  <a:lnTo>
                    <a:pt x="669073" y="2899317"/>
                  </a:lnTo>
                  <a:lnTo>
                    <a:pt x="747132" y="2709746"/>
                  </a:lnTo>
                  <a:lnTo>
                    <a:pt x="780585" y="2676292"/>
                  </a:lnTo>
                  <a:lnTo>
                    <a:pt x="825190" y="2865863"/>
                  </a:lnTo>
                  <a:lnTo>
                    <a:pt x="847492" y="2743200"/>
                  </a:lnTo>
                  <a:lnTo>
                    <a:pt x="936702" y="2910468"/>
                  </a:lnTo>
                  <a:lnTo>
                    <a:pt x="981307" y="2732048"/>
                  </a:lnTo>
                  <a:lnTo>
                    <a:pt x="1048214" y="2899317"/>
                  </a:lnTo>
                  <a:lnTo>
                    <a:pt x="1059366" y="2821258"/>
                  </a:lnTo>
                  <a:lnTo>
                    <a:pt x="1115122" y="2888166"/>
                  </a:lnTo>
                  <a:lnTo>
                    <a:pt x="1193180" y="2631687"/>
                  </a:lnTo>
                  <a:lnTo>
                    <a:pt x="1237785" y="2743200"/>
                  </a:lnTo>
                  <a:lnTo>
                    <a:pt x="1338146" y="2720897"/>
                  </a:lnTo>
                  <a:lnTo>
                    <a:pt x="1416205" y="2899317"/>
                  </a:lnTo>
                  <a:lnTo>
                    <a:pt x="1460810" y="2754351"/>
                  </a:lnTo>
                  <a:lnTo>
                    <a:pt x="1516566" y="2921619"/>
                  </a:lnTo>
                  <a:lnTo>
                    <a:pt x="1538868" y="2754351"/>
                  </a:lnTo>
                  <a:lnTo>
                    <a:pt x="1605775" y="2888166"/>
                  </a:lnTo>
                  <a:lnTo>
                    <a:pt x="1628078" y="2787805"/>
                  </a:lnTo>
                  <a:lnTo>
                    <a:pt x="1728439" y="2720897"/>
                  </a:lnTo>
                  <a:lnTo>
                    <a:pt x="1806497" y="2810107"/>
                  </a:lnTo>
                  <a:lnTo>
                    <a:pt x="1929161" y="2921619"/>
                  </a:lnTo>
                  <a:lnTo>
                    <a:pt x="1929161" y="2798956"/>
                  </a:lnTo>
                  <a:lnTo>
                    <a:pt x="1996068" y="2921619"/>
                  </a:lnTo>
                  <a:lnTo>
                    <a:pt x="2051824" y="2743200"/>
                  </a:lnTo>
                  <a:lnTo>
                    <a:pt x="2107580" y="2854712"/>
                  </a:lnTo>
                  <a:lnTo>
                    <a:pt x="2219092" y="2754351"/>
                  </a:lnTo>
                  <a:lnTo>
                    <a:pt x="2286000" y="2665141"/>
                  </a:lnTo>
                  <a:lnTo>
                    <a:pt x="2375210" y="2698595"/>
                  </a:lnTo>
                  <a:lnTo>
                    <a:pt x="2419814" y="2888166"/>
                  </a:lnTo>
                  <a:lnTo>
                    <a:pt x="2520175" y="2676292"/>
                  </a:lnTo>
                  <a:lnTo>
                    <a:pt x="2564780" y="2798956"/>
                  </a:lnTo>
                  <a:lnTo>
                    <a:pt x="2687444" y="2743200"/>
                  </a:lnTo>
                  <a:lnTo>
                    <a:pt x="2687444" y="2743200"/>
                  </a:lnTo>
                  <a:lnTo>
                    <a:pt x="2798956" y="2631687"/>
                  </a:lnTo>
                  <a:lnTo>
                    <a:pt x="2921619" y="2687444"/>
                  </a:lnTo>
                  <a:lnTo>
                    <a:pt x="3033132" y="2787805"/>
                  </a:lnTo>
                  <a:lnTo>
                    <a:pt x="3066585" y="2665141"/>
                  </a:lnTo>
                  <a:lnTo>
                    <a:pt x="3133492" y="2732048"/>
                  </a:lnTo>
                  <a:lnTo>
                    <a:pt x="3200400" y="2698595"/>
                  </a:lnTo>
                  <a:lnTo>
                    <a:pt x="3245005" y="2732048"/>
                  </a:lnTo>
                  <a:lnTo>
                    <a:pt x="3278458" y="2642839"/>
                  </a:lnTo>
                  <a:lnTo>
                    <a:pt x="3546088" y="2542478"/>
                  </a:lnTo>
                  <a:lnTo>
                    <a:pt x="3612995" y="2910468"/>
                  </a:lnTo>
                  <a:lnTo>
                    <a:pt x="3657600" y="2832409"/>
                  </a:lnTo>
                  <a:lnTo>
                    <a:pt x="3780263" y="2631687"/>
                  </a:lnTo>
                  <a:lnTo>
                    <a:pt x="3858322" y="2754351"/>
                  </a:lnTo>
                  <a:lnTo>
                    <a:pt x="3992136" y="2921619"/>
                  </a:lnTo>
                  <a:lnTo>
                    <a:pt x="4014439" y="2765502"/>
                  </a:lnTo>
                  <a:lnTo>
                    <a:pt x="4081346" y="2832409"/>
                  </a:lnTo>
                  <a:lnTo>
                    <a:pt x="4181707" y="2732048"/>
                  </a:lnTo>
                  <a:lnTo>
                    <a:pt x="4315522" y="2921619"/>
                  </a:lnTo>
                  <a:lnTo>
                    <a:pt x="4326673" y="2754351"/>
                  </a:lnTo>
                  <a:lnTo>
                    <a:pt x="4404732" y="2732048"/>
                  </a:lnTo>
                  <a:lnTo>
                    <a:pt x="4493941" y="2865863"/>
                  </a:lnTo>
                  <a:lnTo>
                    <a:pt x="4516244" y="2787805"/>
                  </a:lnTo>
                  <a:lnTo>
                    <a:pt x="4594302" y="2787805"/>
                  </a:lnTo>
                  <a:lnTo>
                    <a:pt x="4627756" y="2687444"/>
                  </a:lnTo>
                  <a:lnTo>
                    <a:pt x="4739268" y="2776653"/>
                  </a:lnTo>
                  <a:lnTo>
                    <a:pt x="4806175" y="2776653"/>
                  </a:lnTo>
                  <a:lnTo>
                    <a:pt x="4917688" y="2497873"/>
                  </a:lnTo>
                  <a:lnTo>
                    <a:pt x="5096107" y="2609385"/>
                  </a:lnTo>
                  <a:lnTo>
                    <a:pt x="5163014" y="2375209"/>
                  </a:lnTo>
                  <a:lnTo>
                    <a:pt x="5207619" y="2609385"/>
                  </a:lnTo>
                  <a:lnTo>
                    <a:pt x="5319132" y="2408663"/>
                  </a:lnTo>
                  <a:lnTo>
                    <a:pt x="5464097" y="2509024"/>
                  </a:lnTo>
                  <a:lnTo>
                    <a:pt x="5542156" y="2542478"/>
                  </a:lnTo>
                  <a:lnTo>
                    <a:pt x="5609063" y="2163336"/>
                  </a:lnTo>
                  <a:lnTo>
                    <a:pt x="5642517" y="2419814"/>
                  </a:lnTo>
                  <a:lnTo>
                    <a:pt x="5720575" y="1951463"/>
                  </a:lnTo>
                  <a:lnTo>
                    <a:pt x="5865541" y="2442117"/>
                  </a:lnTo>
                  <a:lnTo>
                    <a:pt x="5932449" y="2174487"/>
                  </a:lnTo>
                  <a:lnTo>
                    <a:pt x="6032810" y="1839951"/>
                  </a:lnTo>
                  <a:lnTo>
                    <a:pt x="6077414" y="1438507"/>
                  </a:lnTo>
                  <a:lnTo>
                    <a:pt x="6244683" y="1393902"/>
                  </a:lnTo>
                  <a:lnTo>
                    <a:pt x="6311590" y="1081668"/>
                  </a:lnTo>
                  <a:lnTo>
                    <a:pt x="6400800" y="1215483"/>
                  </a:lnTo>
                  <a:lnTo>
                    <a:pt x="6445405" y="903248"/>
                  </a:lnTo>
                  <a:lnTo>
                    <a:pt x="6545766" y="724829"/>
                  </a:lnTo>
                  <a:lnTo>
                    <a:pt x="6579219" y="334536"/>
                  </a:lnTo>
                  <a:lnTo>
                    <a:pt x="6634975" y="0"/>
                  </a:lnTo>
                  <a:lnTo>
                    <a:pt x="6634975" y="2966224"/>
                  </a:lnTo>
                  <a:lnTo>
                    <a:pt x="0" y="2966224"/>
                  </a:lnTo>
                  <a:lnTo>
                    <a:pt x="11151" y="2653990"/>
                  </a:lnTo>
                  <a:close/>
                </a:path>
              </a:pathLst>
            </a:custGeom>
            <a:solidFill>
              <a:srgbClr val="BDD7EE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22CEBE4-A897-47B1-863F-3E015C483D35}"/>
              </a:ext>
            </a:extLst>
          </p:cNvPr>
          <p:cNvSpPr txBox="1"/>
          <p:nvPr/>
        </p:nvSpPr>
        <p:spPr>
          <a:xfrm>
            <a:off x="4803819" y="662711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Average Minute Audience (000)</a:t>
            </a:r>
          </a:p>
        </p:txBody>
      </p:sp>
      <p:pic>
        <p:nvPicPr>
          <p:cNvPr id="54" name="Picture 2" descr="Image result for google trends logo">
            <a:extLst>
              <a:ext uri="{FF2B5EF4-FFF2-40B4-BE49-F238E27FC236}">
                <a16:creationId xmlns:a16="http://schemas.microsoft.com/office/drawing/2014/main" id="{1EB58A8F-EE9D-4DF4-90AB-6C849A4BC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1" b="36699"/>
          <a:stretch/>
        </p:blipFill>
        <p:spPr bwMode="auto">
          <a:xfrm>
            <a:off x="4481946" y="805271"/>
            <a:ext cx="3228109" cy="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64597"/>
            <a:ext cx="3399918" cy="2476326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827650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Adults </a:t>
            </a:r>
            <a:r>
              <a:rPr lang="en-US" sz="1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RADIO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87%     878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4586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69%     457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80%     615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92%     887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89%  1,081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192" y="5064292"/>
            <a:ext cx="232250" cy="23384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96" y="5304960"/>
            <a:ext cx="233842" cy="23384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418" y="5547115"/>
            <a:ext cx="241798" cy="24338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160" y="4816979"/>
            <a:ext cx="250314" cy="25031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877" y="4530893"/>
            <a:ext cx="330880" cy="38973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82" y="2177823"/>
            <a:ext cx="220298" cy="22180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08" y="913445"/>
            <a:ext cx="221810" cy="22181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54" y="1231109"/>
            <a:ext cx="229354" cy="23086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915" y="3358227"/>
            <a:ext cx="237434" cy="23743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2489202" y="3199042"/>
            <a:ext cx="4126096" cy="338554"/>
            <a:chOff x="6034404" y="-422485"/>
            <a:chExt cx="5190656" cy="338554"/>
          </a:xfrm>
        </p:grpSpPr>
        <p:sp>
          <p:nvSpPr>
            <p:cNvPr id="116" name="TextBox 115"/>
            <p:cNvSpPr txBox="1"/>
            <p:nvPr/>
          </p:nvSpPr>
          <p:spPr>
            <a:xfrm>
              <a:off x="6791914" y="-422485"/>
              <a:ext cx="44331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Century Gothic" panose="020B0502020202020204" pitchFamily="34" charset="0"/>
                  <a:cs typeface="Courier New" pitchFamily="49" charset="0"/>
                </a:rPr>
                <a:t>18-24 reach continues to decline. </a:t>
              </a:r>
            </a:p>
          </p:txBody>
        </p:sp>
        <p:cxnSp>
          <p:nvCxnSpPr>
            <p:cNvPr id="122" name="Straight Connector 121"/>
            <p:cNvCxnSpPr>
              <a:cxnSpLocks/>
            </p:cNvCxnSpPr>
            <p:nvPr/>
          </p:nvCxnSpPr>
          <p:spPr>
            <a:xfrm flipH="1">
              <a:off x="6034404" y="-257301"/>
              <a:ext cx="812437" cy="87083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7563071" y="5853327"/>
            <a:ext cx="1124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F79C4"/>
                </a:solidFill>
              </a:rPr>
              <a:t>Fall 2018 Numeris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D55444-3CC7-4BAF-AFA2-199160461621}"/>
              </a:ext>
            </a:extLst>
          </p:cNvPr>
          <p:cNvGrpSpPr/>
          <p:nvPr/>
        </p:nvGrpSpPr>
        <p:grpSpPr>
          <a:xfrm>
            <a:off x="3106950" y="266539"/>
            <a:ext cx="6280625" cy="1535264"/>
            <a:chOff x="3106950" y="266539"/>
            <a:chExt cx="6280625" cy="153526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F2B934C-BC24-46B0-824A-FF8B6E10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9699" y="266539"/>
              <a:ext cx="227876" cy="229376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EA66BAB-93EC-4965-829B-FC12F577D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8618" y="809698"/>
              <a:ext cx="239272" cy="239272"/>
            </a:xfrm>
            <a:prstGeom prst="rect">
              <a:avLst/>
            </a:prstGeom>
          </p:spPr>
        </p:pic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5283CC4-B572-4117-AFBC-D54FD4AA5374}"/>
                </a:ext>
              </a:extLst>
            </p:cNvPr>
            <p:cNvGrpSpPr/>
            <p:nvPr/>
          </p:nvGrpSpPr>
          <p:grpSpPr>
            <a:xfrm>
              <a:off x="3674260" y="1339224"/>
              <a:ext cx="239724" cy="239724"/>
              <a:chOff x="4204765" y="472683"/>
              <a:chExt cx="239724" cy="239724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D696191-B1C5-4018-9824-1E78E5C5D90B}"/>
                  </a:ext>
                </a:extLst>
              </p:cNvPr>
              <p:cNvSpPr/>
              <p:nvPr/>
            </p:nvSpPr>
            <p:spPr>
              <a:xfrm>
                <a:off x="4210477" y="476722"/>
                <a:ext cx="227991" cy="2279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80A7D656-4909-435A-BFA6-BB1815D26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4765" y="472683"/>
                <a:ext cx="239724" cy="239724"/>
              </a:xfrm>
              <a:prstGeom prst="rect">
                <a:avLst/>
              </a:prstGeom>
            </p:spPr>
          </p:pic>
        </p:grp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127B9B57-39B7-4D2F-98A7-FBB54E26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06950" y="1570719"/>
              <a:ext cx="229514" cy="231084"/>
            </a:xfrm>
            <a:prstGeom prst="rect">
              <a:avLst/>
            </a:prstGeom>
          </p:spPr>
        </p:pic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590D6DB-B5B0-45E7-A549-829E47225A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5900F3C0-E887-45F4-8FE3-1F9FF7DED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338" y="1417250"/>
            <a:ext cx="297930" cy="3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64596"/>
            <a:ext cx="3399918" cy="2491711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801892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Adults </a:t>
            </a:r>
            <a:r>
              <a:rPr lang="en-US" sz="1400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NEWSPAPER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48%      54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43%      31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43%      29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45%      36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55%      88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825" y="4538047"/>
            <a:ext cx="323446" cy="38098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253" y="5067054"/>
            <a:ext cx="228590" cy="22859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031" y="5307297"/>
            <a:ext cx="227034" cy="22859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588" y="5547501"/>
            <a:ext cx="237920" cy="23792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718" y="4825045"/>
            <a:ext cx="223660" cy="22519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83" y="4862315"/>
            <a:ext cx="238894" cy="23889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22" y="6159433"/>
            <a:ext cx="224578" cy="226116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19" y="5935978"/>
            <a:ext cx="227964" cy="229526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1026234" y="4622778"/>
            <a:ext cx="4220713" cy="338554"/>
            <a:chOff x="7787093" y="-1623730"/>
            <a:chExt cx="4220713" cy="338554"/>
          </a:xfrm>
        </p:grpSpPr>
        <p:sp>
          <p:nvSpPr>
            <p:cNvPr id="138" name="TextBox 137"/>
            <p:cNvSpPr txBox="1"/>
            <p:nvPr/>
          </p:nvSpPr>
          <p:spPr>
            <a:xfrm>
              <a:off x="8336396" y="-1623730"/>
              <a:ext cx="36714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  <a:latin typeface="Century Gothic" panose="020B0502020202020204" pitchFamily="34" charset="0"/>
                  <a:cs typeface="Courier New" pitchFamily="49" charset="0"/>
                </a:rPr>
                <a:t>Older demo, heaviest reader.</a:t>
              </a:r>
            </a:p>
          </p:txBody>
        </p:sp>
        <p:cxnSp>
          <p:nvCxnSpPr>
            <p:cNvPr id="139" name="Straight Connector 138"/>
            <p:cNvCxnSpPr>
              <a:stCxn id="138" idx="1"/>
            </p:cNvCxnSpPr>
            <p:nvPr/>
          </p:nvCxnSpPr>
          <p:spPr>
            <a:xfrm flipH="1">
              <a:off x="7787093" y="-1454453"/>
              <a:ext cx="549303" cy="159334"/>
            </a:xfrm>
            <a:prstGeom prst="line">
              <a:avLst/>
            </a:prstGeom>
            <a:ln w="31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7498151" y="5853327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</a:rPr>
              <a:t>Spring 2019 </a:t>
            </a:r>
            <a:r>
              <a:rPr lang="en-US" sz="1000" dirty="0" err="1">
                <a:solidFill>
                  <a:srgbClr val="7030A0"/>
                </a:solidFill>
              </a:rPr>
              <a:t>Vividata</a:t>
            </a:r>
            <a:endParaRPr lang="en-US" sz="10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DD57A3-5D87-4221-9849-D9CA78C5E990}"/>
              </a:ext>
            </a:extLst>
          </p:cNvPr>
          <p:cNvGrpSpPr/>
          <p:nvPr/>
        </p:nvGrpSpPr>
        <p:grpSpPr>
          <a:xfrm>
            <a:off x="2151915" y="913445"/>
            <a:ext cx="2676593" cy="2682216"/>
            <a:chOff x="2151915" y="913445"/>
            <a:chExt cx="2676593" cy="2682216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597F61B-4442-444D-A019-DF0D7E24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0582" y="2177823"/>
              <a:ext cx="220298" cy="221808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9EB1284-3723-44D4-8E26-9C84D0844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1708" y="913445"/>
              <a:ext cx="221810" cy="22181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EE216A81-D246-41FB-AAE1-CE3DF5B2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99154" y="1231109"/>
              <a:ext cx="229354" cy="230864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4B8FBD98-9094-4D27-9689-8B066F64F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51915" y="3358227"/>
              <a:ext cx="237434" cy="237434"/>
            </a:xfrm>
            <a:prstGeom prst="rect">
              <a:avLst/>
            </a:prstGeom>
          </p:spPr>
        </p:pic>
      </p:grpSp>
      <p:pic>
        <p:nvPicPr>
          <p:cNvPr id="129" name="Picture 128">
            <a:extLst>
              <a:ext uri="{FF2B5EF4-FFF2-40B4-BE49-F238E27FC236}">
                <a16:creationId xmlns:a16="http://schemas.microsoft.com/office/drawing/2014/main" id="{7941AF6F-E457-4AED-8F34-EFA14CB8FD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5D97616-33E2-417A-B336-1472D28B6A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9338" y="1417250"/>
            <a:ext cx="297930" cy="35092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B427E00-4CA9-433E-B1E3-DEB06D890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23" y="5530740"/>
            <a:ext cx="319532" cy="37637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2" y="6160239"/>
            <a:ext cx="229526" cy="2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64596"/>
            <a:ext cx="3399918" cy="2612109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799075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Adults </a:t>
            </a:r>
            <a:r>
              <a:rPr lang="en-US" sz="1400" b="1" u="sng" dirty="0">
                <a:solidFill>
                  <a:srgbClr val="7F6000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7F6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7F6000"/>
                </a:solidFill>
                <a:latin typeface="Century Gothic" panose="020B0502020202020204" pitchFamily="34" charset="0"/>
              </a:rPr>
              <a:t>MAGAZINE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2410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47%     15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33%     10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37%     11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46%     14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58%     19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57" y="4544469"/>
            <a:ext cx="320094" cy="37703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75" y="4829775"/>
            <a:ext cx="232658" cy="23265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75" y="5063618"/>
            <a:ext cx="232658" cy="23265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78" y="5299659"/>
            <a:ext cx="234252" cy="23266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446" y="5542635"/>
            <a:ext cx="233916" cy="23391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66" y="4529789"/>
            <a:ext cx="240952" cy="240952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792167" y="4448735"/>
            <a:ext cx="5141703" cy="338554"/>
            <a:chOff x="6265558" y="-439484"/>
            <a:chExt cx="5141703" cy="338554"/>
          </a:xfrm>
        </p:grpSpPr>
        <p:sp>
          <p:nvSpPr>
            <p:cNvPr id="145" name="TextBox 144"/>
            <p:cNvSpPr txBox="1"/>
            <p:nvPr/>
          </p:nvSpPr>
          <p:spPr>
            <a:xfrm>
              <a:off x="6686840" y="-439484"/>
              <a:ext cx="47204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F6000"/>
                  </a:solidFill>
                  <a:latin typeface="Century Gothic" panose="020B0502020202020204" pitchFamily="34" charset="0"/>
                  <a:cs typeface="Courier New" pitchFamily="49" charset="0"/>
                </a:rPr>
                <a:t>Older demo is the heaviest Magazine reader. 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 flipV="1">
              <a:off x="6265558" y="-254794"/>
              <a:ext cx="369157" cy="2102"/>
            </a:xfrm>
            <a:prstGeom prst="line">
              <a:avLst/>
            </a:prstGeom>
            <a:ln w="3175">
              <a:solidFill>
                <a:srgbClr val="7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7518469" y="5853327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7F6000"/>
                </a:solidFill>
              </a:rPr>
              <a:t>Spring 2019 </a:t>
            </a:r>
            <a:r>
              <a:rPr lang="en-US" sz="1000" dirty="0" err="1">
                <a:solidFill>
                  <a:srgbClr val="7F6000"/>
                </a:solidFill>
              </a:rPr>
              <a:t>Vividata</a:t>
            </a:r>
            <a:endParaRPr lang="en-US" sz="1000" dirty="0">
              <a:solidFill>
                <a:srgbClr val="7F6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9310" y="6509981"/>
            <a:ext cx="231445" cy="231442"/>
            <a:chOff x="1452061" y="6054058"/>
            <a:chExt cx="231445" cy="231442"/>
          </a:xfrm>
        </p:grpSpPr>
        <p:sp>
          <p:nvSpPr>
            <p:cNvPr id="5" name="Oval 4"/>
            <p:cNvSpPr/>
            <p:nvPr/>
          </p:nvSpPr>
          <p:spPr>
            <a:xfrm>
              <a:off x="1452061" y="6054541"/>
              <a:ext cx="222164" cy="22216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2064" y="6054058"/>
              <a:ext cx="231442" cy="231442"/>
            </a:xfrm>
            <a:prstGeom prst="rect">
              <a:avLst/>
            </a:prstGeom>
          </p:spPr>
        </p:pic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8" y="6509837"/>
            <a:ext cx="231442" cy="23144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AAECE0AF-67E4-414A-8CDB-FF328592A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23" y="5530740"/>
            <a:ext cx="319532" cy="3763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155F9E-BF7A-46A2-8170-2DD058D7FB6B}"/>
              </a:ext>
            </a:extLst>
          </p:cNvPr>
          <p:cNvGrpSpPr/>
          <p:nvPr/>
        </p:nvGrpSpPr>
        <p:grpSpPr>
          <a:xfrm>
            <a:off x="455162" y="4862315"/>
            <a:ext cx="535715" cy="1527450"/>
            <a:chOff x="455162" y="4862315"/>
            <a:chExt cx="535715" cy="1527450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63A07D5-CF26-4308-B85F-06A5CA1D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983" y="4862315"/>
              <a:ext cx="238894" cy="238894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AF7A085F-AC16-4A52-89FD-0E368AE9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422" y="6159433"/>
              <a:ext cx="224578" cy="226116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A0C4DB2D-7F70-4DE4-A1F9-C1B045A99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4319" y="5935978"/>
              <a:ext cx="227964" cy="229526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AD2685E5-3A9C-4318-A9D9-1B45446C6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5162" y="6160239"/>
              <a:ext cx="229526" cy="229526"/>
            </a:xfrm>
            <a:prstGeom prst="rect">
              <a:avLst/>
            </a:prstGeom>
          </p:spPr>
        </p:pic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615C327F-720E-4958-A131-F5B87CC0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4" y="5709013"/>
            <a:ext cx="287418" cy="338542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E959FEC9-F483-4DCE-8F38-041F3C8C3A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B75D761-FE9D-4B0B-98DB-B9F1E910EC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9338" y="1417250"/>
            <a:ext cx="297930" cy="35092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6" y="5823336"/>
            <a:ext cx="233026" cy="2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28485" y="3693172"/>
            <a:ext cx="3399918" cy="2576252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869810" y="3803324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Adults </a:t>
            </a:r>
            <a:r>
              <a:rPr lang="en-US" sz="1400" b="1" u="sng" dirty="0">
                <a:solidFill>
                  <a:srgbClr val="548235"/>
                </a:solidFill>
                <a:latin typeface="Century Gothic" panose="020B0502020202020204" pitchFamily="34" charset="0"/>
              </a:rPr>
              <a:t>2019</a:t>
            </a:r>
            <a:r>
              <a:rPr lang="en-US" sz="1400" baseline="30000" dirty="0">
                <a:solidFill>
                  <a:srgbClr val="548235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rgbClr val="548235"/>
                </a:solidFill>
                <a:latin typeface="Century Gothic" panose="020B0502020202020204" pitchFamily="34" charset="0"/>
              </a:rPr>
              <a:t>INTERNET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329984" y="4546392"/>
            <a:ext cx="1202346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98%   1,376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4555" y="4546392"/>
            <a:ext cx="1259453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2629" y="4773377"/>
            <a:ext cx="2884125" cy="1066959"/>
            <a:chOff x="6652629" y="4773377"/>
            <a:chExt cx="2884125" cy="1066959"/>
          </a:xfrm>
        </p:grpSpPr>
        <p:sp>
          <p:nvSpPr>
            <p:cNvPr id="114" name="TextBox 113"/>
            <p:cNvSpPr txBox="1"/>
            <p:nvPr/>
          </p:nvSpPr>
          <p:spPr>
            <a:xfrm>
              <a:off x="827679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 1,656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98%   1,529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96%   1,401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90%   1,202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005" y="4533226"/>
            <a:ext cx="323930" cy="381556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69" y="4816977"/>
            <a:ext cx="241802" cy="24015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892" y="5056232"/>
            <a:ext cx="240156" cy="240156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069" y="5299192"/>
            <a:ext cx="241802" cy="24015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611" y="5543423"/>
            <a:ext cx="236718" cy="23827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305" y="1103000"/>
            <a:ext cx="258816" cy="26052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964" y="287103"/>
            <a:ext cx="248602" cy="24860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232" y="479342"/>
            <a:ext cx="250306" cy="24860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017" y="274421"/>
            <a:ext cx="257022" cy="255276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7022283" y="570249"/>
            <a:ext cx="2918752" cy="357472"/>
            <a:chOff x="5576505" y="118355"/>
            <a:chExt cx="2918752" cy="357472"/>
          </a:xfrm>
        </p:grpSpPr>
        <p:sp>
          <p:nvSpPr>
            <p:cNvPr id="122" name="TextBox 121"/>
            <p:cNvSpPr txBox="1"/>
            <p:nvPr/>
          </p:nvSpPr>
          <p:spPr>
            <a:xfrm>
              <a:off x="6166088" y="137273"/>
              <a:ext cx="232916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Youth skew.</a:t>
              </a:r>
            </a:p>
          </p:txBody>
        </p:sp>
        <p:cxnSp>
          <p:nvCxnSpPr>
            <p:cNvPr id="124" name="Straight Connector 123"/>
            <p:cNvCxnSpPr>
              <a:cxnSpLocks/>
              <a:stCxn id="122" idx="1"/>
            </p:cNvCxnSpPr>
            <p:nvPr/>
          </p:nvCxnSpPr>
          <p:spPr>
            <a:xfrm flipH="1" flipV="1">
              <a:off x="5576505" y="118355"/>
              <a:ext cx="589583" cy="188195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366232" y="853766"/>
            <a:ext cx="2507184" cy="584775"/>
            <a:chOff x="7500946" y="936182"/>
            <a:chExt cx="2507184" cy="584775"/>
          </a:xfrm>
        </p:grpSpPr>
        <p:sp>
          <p:nvSpPr>
            <p:cNvPr id="127" name="TextBox 126"/>
            <p:cNvSpPr txBox="1"/>
            <p:nvPr/>
          </p:nvSpPr>
          <p:spPr>
            <a:xfrm>
              <a:off x="7500946" y="936182"/>
              <a:ext cx="213420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55+ year old adults</a:t>
              </a:r>
            </a:p>
            <a:p>
              <a:pPr algn="r"/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 light Internet users.</a:t>
              </a:r>
            </a:p>
          </p:txBody>
        </p:sp>
        <p:cxnSp>
          <p:nvCxnSpPr>
            <p:cNvPr id="128" name="Straight Connector 127"/>
            <p:cNvCxnSpPr>
              <a:cxnSpLocks/>
            </p:cNvCxnSpPr>
            <p:nvPr/>
          </p:nvCxnSpPr>
          <p:spPr>
            <a:xfrm flipH="1">
              <a:off x="9635153" y="1306338"/>
              <a:ext cx="372977" cy="0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Box 165"/>
          <p:cNvSpPr txBox="1"/>
          <p:nvPr/>
        </p:nvSpPr>
        <p:spPr>
          <a:xfrm>
            <a:off x="6757570" y="5872377"/>
            <a:ext cx="2735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548235"/>
                </a:solidFill>
              </a:rPr>
              <a:t>Spring ‘19 </a:t>
            </a:r>
            <a:r>
              <a:rPr lang="en-US" sz="1000" dirty="0" err="1">
                <a:solidFill>
                  <a:srgbClr val="548235"/>
                </a:solidFill>
              </a:rPr>
              <a:t>vivdata</a:t>
            </a:r>
            <a:r>
              <a:rPr lang="en-US" sz="1000" dirty="0">
                <a:solidFill>
                  <a:srgbClr val="548235"/>
                </a:solidFill>
              </a:rPr>
              <a:t>, modified w MTM </a:t>
            </a:r>
            <a:r>
              <a:rPr lang="en-US" sz="1000" dirty="0" err="1">
                <a:solidFill>
                  <a:srgbClr val="548235"/>
                </a:solidFill>
              </a:rPr>
              <a:t>Sp</a:t>
            </a:r>
            <a:r>
              <a:rPr lang="en-US" sz="1000" dirty="0">
                <a:solidFill>
                  <a:srgbClr val="548235"/>
                </a:solidFill>
              </a:rPr>
              <a:t> ‘19 reach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295CCF4-239A-4ED0-B449-DF2A2D58E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23" y="5530740"/>
            <a:ext cx="319532" cy="37637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B04B769-626F-4F97-BFA0-C3AC1A5574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904" y="5709013"/>
            <a:ext cx="287418" cy="33854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FBE65D6-104E-4656-BE33-159E731F1A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8B5C0E83-C20F-4292-B8C7-DECF685A23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338" y="1417250"/>
            <a:ext cx="297930" cy="35092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37FAA163-BAA7-4F02-B1B8-1DEED70E2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904" y="5709013"/>
            <a:ext cx="287418" cy="3385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4E5A0B-C6A4-47D2-8EDA-FCC60BCD8D50}"/>
              </a:ext>
            </a:extLst>
          </p:cNvPr>
          <p:cNvGrpSpPr/>
          <p:nvPr/>
        </p:nvGrpSpPr>
        <p:grpSpPr>
          <a:xfrm>
            <a:off x="392028" y="4529789"/>
            <a:ext cx="330890" cy="2211634"/>
            <a:chOff x="392028" y="4529789"/>
            <a:chExt cx="330890" cy="2211634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95C2B97C-8030-4163-A124-148E46FB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1966" y="4529789"/>
              <a:ext cx="240952" cy="240952"/>
            </a:xfrm>
            <a:prstGeom prst="rect">
              <a:avLst/>
            </a:prstGeom>
          </p:spPr>
        </p:pic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87DCBC8-1EB5-448B-94E9-93D69045A8E3}"/>
                </a:ext>
              </a:extLst>
            </p:cNvPr>
            <p:cNvGrpSpPr/>
            <p:nvPr/>
          </p:nvGrpSpPr>
          <p:grpSpPr>
            <a:xfrm>
              <a:off x="439310" y="6509981"/>
              <a:ext cx="231445" cy="231442"/>
              <a:chOff x="1452061" y="6054058"/>
              <a:chExt cx="231445" cy="23144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20C53B4-ED11-414C-8B80-C735FD0E1809}"/>
                  </a:ext>
                </a:extLst>
              </p:cNvPr>
              <p:cNvSpPr/>
              <p:nvPr/>
            </p:nvSpPr>
            <p:spPr>
              <a:xfrm>
                <a:off x="1452061" y="6054541"/>
                <a:ext cx="222164" cy="22216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7F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8705387D-C19A-4AA0-9E1F-5D9F8B07B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2064" y="6054058"/>
                <a:ext cx="231442" cy="231442"/>
              </a:xfrm>
              <a:prstGeom prst="rect">
                <a:avLst/>
              </a:prstGeom>
            </p:spPr>
          </p:pic>
        </p:grp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B05E670C-B529-49B7-B9B2-EED67524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2028" y="6509837"/>
              <a:ext cx="231442" cy="231442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2BA9361E-84C7-4686-9D94-BDDE654C5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9836" y="5823336"/>
              <a:ext cx="233026" cy="231442"/>
            </a:xfrm>
            <a:prstGeom prst="rect">
              <a:avLst/>
            </a:prstGeom>
          </p:spPr>
        </p:pic>
      </p:grpSp>
      <p:pic>
        <p:nvPicPr>
          <p:cNvPr id="129" name="Picture 128">
            <a:extLst>
              <a:ext uri="{FF2B5EF4-FFF2-40B4-BE49-F238E27FC236}">
                <a16:creationId xmlns:a16="http://schemas.microsoft.com/office/drawing/2014/main" id="{50C7F02A-FB4B-4F22-A5CF-945B559C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106" y="271250"/>
            <a:ext cx="282792" cy="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0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0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7841057" y="463975"/>
            <a:ext cx="2159927" cy="338554"/>
            <a:chOff x="6523069" y="936182"/>
            <a:chExt cx="1235357" cy="338554"/>
          </a:xfrm>
        </p:grpSpPr>
        <p:sp>
          <p:nvSpPr>
            <p:cNvPr id="124" name="TextBox 123"/>
            <p:cNvSpPr txBox="1"/>
            <p:nvPr/>
          </p:nvSpPr>
          <p:spPr>
            <a:xfrm>
              <a:off x="6737382" y="936182"/>
              <a:ext cx="10210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entury Gothic" panose="020B0502020202020204" pitchFamily="34" charset="0"/>
                  <a:cs typeface="Courier New" pitchFamily="49" charset="0"/>
                </a:rPr>
                <a:t>Heavier tuners</a:t>
              </a:r>
            </a:p>
          </p:txBody>
        </p:sp>
        <p:cxnSp>
          <p:nvCxnSpPr>
            <p:cNvPr id="125" name="Straight Connector 124"/>
            <p:cNvCxnSpPr>
              <a:cxnSpLocks/>
              <a:stCxn id="124" idx="1"/>
            </p:cNvCxnSpPr>
            <p:nvPr/>
          </p:nvCxnSpPr>
          <p:spPr>
            <a:xfrm flipH="1" flipV="1">
              <a:off x="6523069" y="1031957"/>
              <a:ext cx="214314" cy="73502"/>
            </a:xfrm>
            <a:prstGeom prst="line">
              <a:avLst/>
            </a:prstGeom>
            <a:ln w="3175">
              <a:solidFill>
                <a:srgbClr val="D34C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4020459" y="306414"/>
            <a:ext cx="1577338" cy="338554"/>
            <a:chOff x="7192336" y="906205"/>
            <a:chExt cx="1541138" cy="338554"/>
          </a:xfrm>
        </p:grpSpPr>
        <p:sp>
          <p:nvSpPr>
            <p:cNvPr id="174" name="TextBox 173"/>
            <p:cNvSpPr txBox="1"/>
            <p:nvPr/>
          </p:nvSpPr>
          <p:spPr>
            <a:xfrm>
              <a:off x="7192336" y="906205"/>
              <a:ext cx="12616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548235"/>
                  </a:solidFill>
                  <a:latin typeface="Century Gothic" panose="020B0502020202020204" pitchFamily="34" charset="0"/>
                  <a:cs typeface="Courier New" pitchFamily="49" charset="0"/>
                </a:rPr>
                <a:t>Very similar</a:t>
              </a:r>
            </a:p>
          </p:txBody>
        </p:sp>
        <p:cxnSp>
          <p:nvCxnSpPr>
            <p:cNvPr id="175" name="Straight Connector 174"/>
            <p:cNvCxnSpPr>
              <a:cxnSpLocks/>
            </p:cNvCxnSpPr>
            <p:nvPr/>
          </p:nvCxnSpPr>
          <p:spPr>
            <a:xfrm flipH="1" flipV="1">
              <a:off x="8437912" y="1073710"/>
              <a:ext cx="295562" cy="420"/>
            </a:xfrm>
            <a:prstGeom prst="line">
              <a:avLst/>
            </a:prstGeom>
            <a:ln w="31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4350257" y="1511458"/>
            <a:ext cx="3471843" cy="473189"/>
            <a:chOff x="6039119" y="801547"/>
            <a:chExt cx="3392168" cy="473189"/>
          </a:xfrm>
        </p:grpSpPr>
        <p:sp>
          <p:nvSpPr>
            <p:cNvPr id="177" name="TextBox 176"/>
            <p:cNvSpPr txBox="1"/>
            <p:nvPr/>
          </p:nvSpPr>
          <p:spPr>
            <a:xfrm>
              <a:off x="6737382" y="936182"/>
              <a:ext cx="26939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Century Gothic" panose="020B0502020202020204" pitchFamily="34" charset="0"/>
                  <a:cs typeface="Courier New" pitchFamily="49" charset="0"/>
                </a:rPr>
                <a:t>A bit deeper and heavier</a:t>
              </a:r>
            </a:p>
          </p:txBody>
        </p:sp>
        <p:cxnSp>
          <p:nvCxnSpPr>
            <p:cNvPr id="178" name="Straight Connector 177"/>
            <p:cNvCxnSpPr>
              <a:cxnSpLocks/>
              <a:stCxn id="177" idx="1"/>
            </p:cNvCxnSpPr>
            <p:nvPr/>
          </p:nvCxnSpPr>
          <p:spPr>
            <a:xfrm flipH="1" flipV="1">
              <a:off x="6039119" y="801547"/>
              <a:ext cx="698263" cy="303912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767464" y="5854918"/>
            <a:ext cx="1550297" cy="338554"/>
            <a:chOff x="6439436" y="936182"/>
            <a:chExt cx="1514720" cy="338554"/>
          </a:xfrm>
        </p:grpSpPr>
        <p:sp>
          <p:nvSpPr>
            <p:cNvPr id="182" name="TextBox 181"/>
            <p:cNvSpPr txBox="1"/>
            <p:nvPr/>
          </p:nvSpPr>
          <p:spPr>
            <a:xfrm>
              <a:off x="6737382" y="936182"/>
              <a:ext cx="12167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F6000"/>
                  </a:solidFill>
                  <a:latin typeface="Century Gothic" panose="020B0502020202020204" pitchFamily="34" charset="0"/>
                  <a:cs typeface="Courier New" pitchFamily="49" charset="0"/>
                </a:rPr>
                <a:t>Less reach</a:t>
              </a:r>
            </a:p>
          </p:txBody>
        </p:sp>
        <p:cxnSp>
          <p:nvCxnSpPr>
            <p:cNvPr id="185" name="Straight Connector 184"/>
            <p:cNvCxnSpPr>
              <a:cxnSpLocks/>
            </p:cNvCxnSpPr>
            <p:nvPr/>
          </p:nvCxnSpPr>
          <p:spPr>
            <a:xfrm flipH="1" flipV="1">
              <a:off x="6439436" y="1150443"/>
              <a:ext cx="318204" cy="1"/>
            </a:xfrm>
            <a:prstGeom prst="line">
              <a:avLst/>
            </a:prstGeom>
            <a:ln w="3175">
              <a:solidFill>
                <a:srgbClr val="7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925212" y="4415410"/>
            <a:ext cx="2245775" cy="338554"/>
            <a:chOff x="6410147" y="936182"/>
            <a:chExt cx="2194238" cy="338554"/>
          </a:xfrm>
        </p:grpSpPr>
        <p:sp>
          <p:nvSpPr>
            <p:cNvPr id="187" name="TextBox 186"/>
            <p:cNvSpPr txBox="1"/>
            <p:nvPr/>
          </p:nvSpPr>
          <p:spPr>
            <a:xfrm>
              <a:off x="6737382" y="936182"/>
              <a:ext cx="18670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  <a:latin typeface="Century Gothic" panose="020B0502020202020204" pitchFamily="34" charset="0"/>
                  <a:cs typeface="Courier New" pitchFamily="49" charset="0"/>
                </a:rPr>
                <a:t>Deeper reach</a:t>
              </a:r>
            </a:p>
          </p:txBody>
        </p:sp>
        <p:cxnSp>
          <p:nvCxnSpPr>
            <p:cNvPr id="188" name="Straight Connector 187"/>
            <p:cNvCxnSpPr>
              <a:cxnSpLocks/>
            </p:cNvCxnSpPr>
            <p:nvPr/>
          </p:nvCxnSpPr>
          <p:spPr>
            <a:xfrm flipH="1">
              <a:off x="6410147" y="1150442"/>
              <a:ext cx="347494" cy="0"/>
            </a:xfrm>
            <a:prstGeom prst="line">
              <a:avLst/>
            </a:prstGeom>
            <a:ln w="31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93071" y="4456776"/>
            <a:ext cx="7881499" cy="1569987"/>
            <a:chOff x="3693071" y="4456776"/>
            <a:chExt cx="7881499" cy="1569987"/>
          </a:xfrm>
        </p:grpSpPr>
        <p:sp>
          <p:nvSpPr>
            <p:cNvPr id="98" name="Rectangle 97"/>
            <p:cNvSpPr/>
            <p:nvPr/>
          </p:nvSpPr>
          <p:spPr>
            <a:xfrm>
              <a:off x="3693071" y="4456776"/>
              <a:ext cx="7881499" cy="15699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0107431" y="4981575"/>
              <a:ext cx="118241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E3838"/>
                  </a:solidFill>
                  <a:latin typeface="Century Gothic" panose="020B0502020202020204" pitchFamily="34" charset="0"/>
                </a:rPr>
                <a:t>TV</a:t>
              </a:r>
              <a:endParaRPr lang="en-US" sz="1400" b="1" baseline="30000" dirty="0">
                <a:solidFill>
                  <a:srgbClr val="CE383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010361" y="5654959"/>
              <a:ext cx="1300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rgbClr val="C00000"/>
                  </a:solidFill>
                </a:rPr>
                <a:t>Sp</a:t>
              </a:r>
              <a:r>
                <a:rPr lang="en-US" sz="1000" dirty="0">
                  <a:solidFill>
                    <a:srgbClr val="C00000"/>
                  </a:solidFill>
                </a:rPr>
                <a:t>/Fall 2018 Numeris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780605" y="4599304"/>
              <a:ext cx="570643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latin typeface="Century Gothic" panose="020B0502020202020204" pitchFamily="34" charset="0"/>
                </a:rPr>
                <a:t>French</a:t>
              </a:r>
              <a:r>
                <a:rPr lang="en-US" sz="1400" dirty="0">
                  <a:latin typeface="Century Gothic" panose="020B0502020202020204" pitchFamily="34" charset="0"/>
                </a:rPr>
                <a:t> Adults 18+ </a:t>
              </a:r>
              <a:r>
                <a:rPr lang="en-US" sz="1400" b="1" u="sng" dirty="0">
                  <a:latin typeface="Century Gothic" panose="020B0502020202020204" pitchFamily="34" charset="0"/>
                </a:rPr>
                <a:t>2019</a:t>
              </a:r>
              <a:r>
                <a:rPr lang="en-US" sz="1400" baseline="30000" dirty="0">
                  <a:latin typeface="Century Gothic" panose="020B0502020202020204" pitchFamily="34" charset="0"/>
                </a:rPr>
                <a:t> </a:t>
              </a:r>
              <a:r>
                <a:rPr lang="en-US" sz="1400" dirty="0">
                  <a:latin typeface="Century Gothic" panose="020B0502020202020204" pitchFamily="34" charset="0"/>
                </a:rPr>
                <a:t>Weekly Reach + Minutes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900108" y="4918867"/>
              <a:ext cx="74674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8495356" y="4981575"/>
              <a:ext cx="13397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RADIO</a:t>
              </a:r>
              <a:endParaRPr lang="en-US" sz="1400" b="1" baseline="300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527019" y="5654959"/>
              <a:ext cx="1124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70C0"/>
                  </a:solidFill>
                </a:rPr>
                <a:t>Fall 2018 Numeris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951522" y="5261522"/>
              <a:ext cx="135976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527650" y="5261522"/>
              <a:ext cx="123125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6757495" y="4981575"/>
              <a:ext cx="1479915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NEWSPAPER</a:t>
              </a:r>
              <a:endParaRPr lang="en-US" sz="1400" b="1" baseline="300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892215" y="5261522"/>
              <a:ext cx="121047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6867715" y="5654959"/>
              <a:ext cx="12538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7030A0"/>
                  </a:solidFill>
                </a:rPr>
                <a:t>Spring 2019 </a:t>
              </a:r>
              <a:r>
                <a:rPr lang="en-US" sz="1000" dirty="0" err="1">
                  <a:solidFill>
                    <a:srgbClr val="7030A0"/>
                  </a:solidFill>
                </a:rPr>
                <a:t>Vividata</a:t>
              </a:r>
              <a:endParaRPr lang="en-US" sz="1000" dirty="0">
                <a:solidFill>
                  <a:srgbClr val="7030A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17572" y="4981575"/>
              <a:ext cx="1479915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F6000"/>
                  </a:solidFill>
                  <a:latin typeface="Century Gothic" panose="020B0502020202020204" pitchFamily="34" charset="0"/>
                </a:rPr>
                <a:t>MAGAZINE</a:t>
              </a:r>
              <a:endParaRPr lang="en-US" sz="1400" b="1" baseline="30000" dirty="0">
                <a:solidFill>
                  <a:srgbClr val="7F6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327795" y="5654959"/>
              <a:ext cx="12538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7F6000"/>
                  </a:solidFill>
                </a:rPr>
                <a:t>Spring 2019 </a:t>
              </a:r>
              <a:r>
                <a:rPr lang="en-US" sz="1000" dirty="0" err="1">
                  <a:solidFill>
                    <a:srgbClr val="7F6000"/>
                  </a:solidFill>
                </a:rPr>
                <a:t>Vividata</a:t>
              </a:r>
              <a:endParaRPr lang="en-US" sz="1000" dirty="0">
                <a:solidFill>
                  <a:srgbClr val="7F6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96049" y="4981575"/>
              <a:ext cx="1479915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48235"/>
                  </a:solidFill>
                  <a:latin typeface="Century Gothic" panose="020B0502020202020204" pitchFamily="34" charset="0"/>
                </a:rPr>
                <a:t>INTERNET</a:t>
              </a:r>
              <a:endParaRPr lang="en-US" sz="1400" b="1" baseline="30000" dirty="0">
                <a:solidFill>
                  <a:srgbClr val="54823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13485" y="5654959"/>
              <a:ext cx="1239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548235"/>
                  </a:solidFill>
                </a:rPr>
                <a:t>Spring 2019 </a:t>
              </a:r>
              <a:r>
                <a:rPr lang="en-US" sz="1000" dirty="0" err="1">
                  <a:solidFill>
                    <a:srgbClr val="548235"/>
                  </a:solidFill>
                </a:rPr>
                <a:t>vividata</a:t>
              </a:r>
              <a:endParaRPr lang="en-US" sz="1000" dirty="0">
                <a:solidFill>
                  <a:srgbClr val="548235"/>
                </a:solidFill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362658" y="5261522"/>
              <a:ext cx="1210474" cy="0"/>
            </a:xfrm>
            <a:prstGeom prst="line">
              <a:avLst/>
            </a:prstGeom>
            <a:ln>
              <a:solidFill>
                <a:srgbClr val="7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917461" y="5261522"/>
              <a:ext cx="1210474" cy="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10198770" y="5263294"/>
            <a:ext cx="1113131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97%  1,842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846859" y="5263294"/>
            <a:ext cx="965381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88%  948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258763" y="5263294"/>
            <a:ext cx="895502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030A0"/>
                </a:solidFill>
                <a:latin typeface="Century Gothic" panose="020B0502020202020204" pitchFamily="34" charset="0"/>
              </a:rPr>
              <a:t>58%   59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718840" y="5263294"/>
            <a:ext cx="895502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7F6000"/>
                </a:solidFill>
                <a:latin typeface="Century Gothic" panose="020B0502020202020204" pitchFamily="34" charset="0"/>
              </a:rPr>
              <a:t>45%   18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917462" y="5263294"/>
            <a:ext cx="1275358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rgbClr val="548235"/>
                </a:solidFill>
                <a:latin typeface="Century Gothic" panose="020B0502020202020204" pitchFamily="34" charset="0"/>
              </a:rPr>
              <a:t>97%  1,372</a:t>
            </a: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880" y="5228513"/>
            <a:ext cx="351762" cy="445670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469" y="305605"/>
            <a:ext cx="334418" cy="423696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336" y="5235540"/>
            <a:ext cx="344212" cy="436106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76" y="1271948"/>
            <a:ext cx="332424" cy="421170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07" y="5248429"/>
            <a:ext cx="340864" cy="431864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90" y="4449539"/>
            <a:ext cx="325884" cy="412884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664" y="5223661"/>
            <a:ext cx="351264" cy="445044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130" y="5241004"/>
            <a:ext cx="350156" cy="443638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895" y="285665"/>
            <a:ext cx="342772" cy="434280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01" y="5859847"/>
            <a:ext cx="353402" cy="44775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5815C37E-4C28-4CB6-A7B8-72E2D99A5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23" y="5530740"/>
            <a:ext cx="319532" cy="376372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3AABA578-6775-40D7-A55E-FEC583ECB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845538B9-43B7-4496-B90B-7D70D4089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338" y="1417250"/>
            <a:ext cx="297930" cy="350922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E9B4BD42-9A6A-453E-8581-DBF0AF85F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904" y="5709013"/>
            <a:ext cx="287418" cy="338542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2BE8B3F-6FB0-4856-BD5D-094ED50F5D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3106" y="271250"/>
            <a:ext cx="282792" cy="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9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10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52" dur="10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7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5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10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8" dur="10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3" dur="1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4" dur="1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2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13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  <p:bldP spid="131" grpId="0"/>
          <p:bldP spid="143" grpId="0"/>
          <p:bldP spid="156" grpId="0"/>
          <p:bldP spid="1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9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10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52" dur="10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5" dur="10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10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8" dur="10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0"/>
          <p:bldP spid="131" grpId="0"/>
          <p:bldP spid="143" grpId="0"/>
          <p:bldP spid="156" grpId="0"/>
          <p:bldP spid="162" grpId="0"/>
        </p:bldLst>
      </p:timing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542221" y="159655"/>
            <a:ext cx="11474237" cy="6424827"/>
            <a:chOff x="-7339511" y="20100"/>
            <a:chExt cx="6326312" cy="8208326"/>
          </a:xfrm>
        </p:grpSpPr>
        <p:cxnSp>
          <p:nvCxnSpPr>
            <p:cNvPr id="25" name="Straight Connector 24"/>
            <p:cNvCxnSpPr/>
            <p:nvPr/>
          </p:nvCxnSpPr>
          <p:spPr>
            <a:xfrm rot="10800000">
              <a:off x="-7339511" y="201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-7339511" y="29361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-7339511" y="56713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-7339511" y="84064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-7339511" y="111416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-7339511" y="138768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-7339511" y="166119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-7339511" y="193471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-7339511" y="220822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-7339511" y="248174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-7339511" y="275526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-7339511" y="302877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-7339511" y="330229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-7339511" y="357580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-7339511" y="384932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-7339511" y="412284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-7339511" y="439635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-7339511" y="466987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-7339511" y="494338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-7339511" y="521690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-7339511" y="549042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-7339511" y="5763936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-7339511" y="603745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-7339511" y="631096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-7339511" y="658448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-7339511" y="6858000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0800000">
              <a:off x="-7339511" y="7134362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rot="10800000">
              <a:off x="-7339511" y="7407878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10800000">
              <a:off x="-7339511" y="7681394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0800000">
              <a:off x="-7339511" y="7954910"/>
              <a:ext cx="6326312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-7339511" y="8228426"/>
              <a:ext cx="6326312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 flipV="1">
            <a:off x="3068712" y="-2363267"/>
            <a:ext cx="6424826" cy="11470672"/>
            <a:chOff x="2062976" y="1131759"/>
            <a:chExt cx="8452624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062976" y="4941759"/>
              <a:ext cx="8452624" cy="0"/>
            </a:xfrm>
            <a:prstGeom prst="line">
              <a:avLst/>
            </a:prstGeom>
            <a:ln w="3175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2976" y="4179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62976" y="570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62976" y="555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62976" y="539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2976" y="524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2976" y="509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62976" y="4789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62976" y="4636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062976" y="4484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62976" y="4332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62976" y="4027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62976" y="3874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062976" y="3722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62976" y="3570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62976" y="3417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62976" y="3265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062976" y="3112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062976" y="2960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62976" y="2808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62976" y="2655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062976" y="2503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62976" y="2350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62976" y="2198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62976" y="2046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062976" y="1893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62976" y="17413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062976" y="15889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062976" y="14365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062976" y="1284159"/>
              <a:ext cx="8452624" cy="0"/>
            </a:xfrm>
            <a:prstGeom prst="line">
              <a:avLst/>
            </a:prstGeom>
            <a:ln w="3175">
              <a:solidFill>
                <a:srgbClr val="F0D1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062976" y="1131759"/>
              <a:ext cx="8452624" cy="0"/>
            </a:xfrm>
            <a:prstGeom prst="line">
              <a:avLst/>
            </a:prstGeom>
            <a:ln w="19050">
              <a:solidFill>
                <a:srgbClr val="E7B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24004" y="537498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4004" y="4308396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4004" y="2159203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45" y="208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27026" y="314697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REACH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4004" y="1102402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31289" y="65928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500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076340" y="65810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1,000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917499" y="65998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2,000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693641" y="658923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3,000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16414" y="6584481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WEEKLY MINUTES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124004" y="643703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428485" y="3693172"/>
            <a:ext cx="3399918" cy="2576252"/>
          </a:xfrm>
          <a:prstGeom prst="rect">
            <a:avLst/>
          </a:prstGeom>
          <a:solidFill>
            <a:schemeClr val="bg1"/>
          </a:solidFill>
          <a:ln w="3175">
            <a:solidFill>
              <a:srgbClr val="5482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6869810" y="3841066"/>
            <a:ext cx="251726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Adults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Weekly Reach/Minutes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OUT of HOME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241084" y="4546392"/>
            <a:ext cx="1202346" cy="33598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85%       80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654555" y="4546392"/>
            <a:ext cx="1259453" cy="3148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18+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6652629" y="4773377"/>
            <a:ext cx="2788875" cy="1066959"/>
            <a:chOff x="6652629" y="4773377"/>
            <a:chExt cx="2788875" cy="1066959"/>
          </a:xfrm>
        </p:grpSpPr>
        <p:sp>
          <p:nvSpPr>
            <p:cNvPr id="128" name="TextBox 127"/>
            <p:cNvSpPr txBox="1"/>
            <p:nvPr/>
          </p:nvSpPr>
          <p:spPr>
            <a:xfrm>
              <a:off x="8181549" y="4773377"/>
              <a:ext cx="1259955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80%       70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82%       75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86%       85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90%       90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52629" y="4773377"/>
              <a:ext cx="1259453" cy="10669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18-24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25-34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35-54</a:t>
              </a:r>
            </a:p>
            <a:p>
              <a:pPr algn="r">
                <a:lnSpc>
                  <a:spcPts val="19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55+</a:t>
              </a: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7854019" y="5872377"/>
            <a:ext cx="5421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Navigator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3702" y="4576767"/>
            <a:ext cx="228600" cy="225425"/>
            <a:chOff x="4630738" y="4584700"/>
            <a:chExt cx="228600" cy="225425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692941" y="4589690"/>
              <a:ext cx="1041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56559" y="4805673"/>
            <a:ext cx="242887" cy="241301"/>
            <a:chOff x="5221288" y="4648200"/>
            <a:chExt cx="242887" cy="241301"/>
          </a:xfrm>
        </p:grpSpPr>
        <p:sp>
          <p:nvSpPr>
            <p:cNvPr id="10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21288" y="4648200"/>
              <a:ext cx="242887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22875" y="4649788"/>
              <a:ext cx="241300" cy="239713"/>
            </a:xfrm>
            <a:custGeom>
              <a:avLst/>
              <a:gdLst>
                <a:gd name="T0" fmla="*/ 0 w 152"/>
                <a:gd name="T1" fmla="*/ 75 h 151"/>
                <a:gd name="T2" fmla="*/ 1 w 152"/>
                <a:gd name="T3" fmla="*/ 59 h 151"/>
                <a:gd name="T4" fmla="*/ 5 w 152"/>
                <a:gd name="T5" fmla="*/ 46 h 151"/>
                <a:gd name="T6" fmla="*/ 13 w 152"/>
                <a:gd name="T7" fmla="*/ 33 h 151"/>
                <a:gd name="T8" fmla="*/ 22 w 152"/>
                <a:gd name="T9" fmla="*/ 22 h 151"/>
                <a:gd name="T10" fmla="*/ 33 w 152"/>
                <a:gd name="T11" fmla="*/ 13 h 151"/>
                <a:gd name="T12" fmla="*/ 46 w 152"/>
                <a:gd name="T13" fmla="*/ 5 h 151"/>
                <a:gd name="T14" fmla="*/ 60 w 152"/>
                <a:gd name="T15" fmla="*/ 1 h 151"/>
                <a:gd name="T16" fmla="*/ 76 w 152"/>
                <a:gd name="T17" fmla="*/ 0 h 151"/>
                <a:gd name="T18" fmla="*/ 91 w 152"/>
                <a:gd name="T19" fmla="*/ 1 h 151"/>
                <a:gd name="T20" fmla="*/ 105 w 152"/>
                <a:gd name="T21" fmla="*/ 5 h 151"/>
                <a:gd name="T22" fmla="*/ 118 w 152"/>
                <a:gd name="T23" fmla="*/ 13 h 151"/>
                <a:gd name="T24" fmla="*/ 129 w 152"/>
                <a:gd name="T25" fmla="*/ 22 h 151"/>
                <a:gd name="T26" fmla="*/ 138 w 152"/>
                <a:gd name="T27" fmla="*/ 33 h 151"/>
                <a:gd name="T28" fmla="*/ 146 w 152"/>
                <a:gd name="T29" fmla="*/ 46 h 151"/>
                <a:gd name="T30" fmla="*/ 150 w 152"/>
                <a:gd name="T31" fmla="*/ 59 h 151"/>
                <a:gd name="T32" fmla="*/ 152 w 152"/>
                <a:gd name="T33" fmla="*/ 75 h 151"/>
                <a:gd name="T34" fmla="*/ 150 w 152"/>
                <a:gd name="T35" fmla="*/ 91 h 151"/>
                <a:gd name="T36" fmla="*/ 146 w 152"/>
                <a:gd name="T37" fmla="*/ 104 h 151"/>
                <a:gd name="T38" fmla="*/ 138 w 152"/>
                <a:gd name="T39" fmla="*/ 118 h 151"/>
                <a:gd name="T40" fmla="*/ 129 w 152"/>
                <a:gd name="T41" fmla="*/ 128 h 151"/>
                <a:gd name="T42" fmla="*/ 118 w 152"/>
                <a:gd name="T43" fmla="*/ 137 h 151"/>
                <a:gd name="T44" fmla="*/ 105 w 152"/>
                <a:gd name="T45" fmla="*/ 145 h 151"/>
                <a:gd name="T46" fmla="*/ 91 w 152"/>
                <a:gd name="T47" fmla="*/ 149 h 151"/>
                <a:gd name="T48" fmla="*/ 76 w 152"/>
                <a:gd name="T49" fmla="*/ 151 h 151"/>
                <a:gd name="T50" fmla="*/ 60 w 152"/>
                <a:gd name="T51" fmla="*/ 149 h 151"/>
                <a:gd name="T52" fmla="*/ 46 w 152"/>
                <a:gd name="T53" fmla="*/ 145 h 151"/>
                <a:gd name="T54" fmla="*/ 33 w 152"/>
                <a:gd name="T55" fmla="*/ 137 h 151"/>
                <a:gd name="T56" fmla="*/ 22 w 152"/>
                <a:gd name="T57" fmla="*/ 128 h 151"/>
                <a:gd name="T58" fmla="*/ 13 w 152"/>
                <a:gd name="T59" fmla="*/ 118 h 151"/>
                <a:gd name="T60" fmla="*/ 5 w 152"/>
                <a:gd name="T61" fmla="*/ 104 h 151"/>
                <a:gd name="T62" fmla="*/ 1 w 152"/>
                <a:gd name="T63" fmla="*/ 91 h 151"/>
                <a:gd name="T64" fmla="*/ 0 w 152"/>
                <a:gd name="T65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1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1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29" y="128"/>
                  </a:lnTo>
                  <a:lnTo>
                    <a:pt x="118" y="137"/>
                  </a:lnTo>
                  <a:lnTo>
                    <a:pt x="105" y="145"/>
                  </a:lnTo>
                  <a:lnTo>
                    <a:pt x="91" y="149"/>
                  </a:lnTo>
                  <a:lnTo>
                    <a:pt x="76" y="151"/>
                  </a:lnTo>
                  <a:lnTo>
                    <a:pt x="60" y="149"/>
                  </a:lnTo>
                  <a:lnTo>
                    <a:pt x="46" y="145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3" y="118"/>
                  </a:lnTo>
                  <a:lnTo>
                    <a:pt x="5" y="104"/>
                  </a:lnTo>
                  <a:lnTo>
                    <a:pt x="1" y="91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278438" y="4703763"/>
              <a:ext cx="130175" cy="130175"/>
            </a:xfrm>
            <a:custGeom>
              <a:avLst/>
              <a:gdLst>
                <a:gd name="T0" fmla="*/ 0 w 82"/>
                <a:gd name="T1" fmla="*/ 41 h 82"/>
                <a:gd name="T2" fmla="*/ 0 w 82"/>
                <a:gd name="T3" fmla="*/ 33 h 82"/>
                <a:gd name="T4" fmla="*/ 4 w 82"/>
                <a:gd name="T5" fmla="*/ 24 h 82"/>
                <a:gd name="T6" fmla="*/ 7 w 82"/>
                <a:gd name="T7" fmla="*/ 18 h 82"/>
                <a:gd name="T8" fmla="*/ 12 w 82"/>
                <a:gd name="T9" fmla="*/ 12 h 82"/>
                <a:gd name="T10" fmla="*/ 18 w 82"/>
                <a:gd name="T11" fmla="*/ 7 h 82"/>
                <a:gd name="T12" fmla="*/ 24 w 82"/>
                <a:gd name="T13" fmla="*/ 4 h 82"/>
                <a:gd name="T14" fmla="*/ 33 w 82"/>
                <a:gd name="T15" fmla="*/ 0 h 82"/>
                <a:gd name="T16" fmla="*/ 41 w 82"/>
                <a:gd name="T17" fmla="*/ 0 h 82"/>
                <a:gd name="T18" fmla="*/ 48 w 82"/>
                <a:gd name="T19" fmla="*/ 0 h 82"/>
                <a:gd name="T20" fmla="*/ 57 w 82"/>
                <a:gd name="T21" fmla="*/ 4 h 82"/>
                <a:gd name="T22" fmla="*/ 63 w 82"/>
                <a:gd name="T23" fmla="*/ 7 h 82"/>
                <a:gd name="T24" fmla="*/ 69 w 82"/>
                <a:gd name="T25" fmla="*/ 12 h 82"/>
                <a:gd name="T26" fmla="*/ 74 w 82"/>
                <a:gd name="T27" fmla="*/ 18 h 82"/>
                <a:gd name="T28" fmla="*/ 77 w 82"/>
                <a:gd name="T29" fmla="*/ 24 h 82"/>
                <a:gd name="T30" fmla="*/ 81 w 82"/>
                <a:gd name="T31" fmla="*/ 33 h 82"/>
                <a:gd name="T32" fmla="*/ 82 w 82"/>
                <a:gd name="T33" fmla="*/ 41 h 82"/>
                <a:gd name="T34" fmla="*/ 81 w 82"/>
                <a:gd name="T35" fmla="*/ 48 h 82"/>
                <a:gd name="T36" fmla="*/ 77 w 82"/>
                <a:gd name="T37" fmla="*/ 57 h 82"/>
                <a:gd name="T38" fmla="*/ 74 w 82"/>
                <a:gd name="T39" fmla="*/ 63 h 82"/>
                <a:gd name="T40" fmla="*/ 69 w 82"/>
                <a:gd name="T41" fmla="*/ 69 h 82"/>
                <a:gd name="T42" fmla="*/ 63 w 82"/>
                <a:gd name="T43" fmla="*/ 74 h 82"/>
                <a:gd name="T44" fmla="*/ 57 w 82"/>
                <a:gd name="T45" fmla="*/ 77 h 82"/>
                <a:gd name="T46" fmla="*/ 48 w 82"/>
                <a:gd name="T47" fmla="*/ 81 h 82"/>
                <a:gd name="T48" fmla="*/ 41 w 82"/>
                <a:gd name="T49" fmla="*/ 82 h 82"/>
                <a:gd name="T50" fmla="*/ 33 w 82"/>
                <a:gd name="T51" fmla="*/ 81 h 82"/>
                <a:gd name="T52" fmla="*/ 24 w 82"/>
                <a:gd name="T53" fmla="*/ 77 h 82"/>
                <a:gd name="T54" fmla="*/ 18 w 82"/>
                <a:gd name="T55" fmla="*/ 74 h 82"/>
                <a:gd name="T56" fmla="*/ 12 w 82"/>
                <a:gd name="T57" fmla="*/ 69 h 82"/>
                <a:gd name="T58" fmla="*/ 7 w 82"/>
                <a:gd name="T59" fmla="*/ 63 h 82"/>
                <a:gd name="T60" fmla="*/ 4 w 82"/>
                <a:gd name="T61" fmla="*/ 57 h 82"/>
                <a:gd name="T62" fmla="*/ 0 w 82"/>
                <a:gd name="T63" fmla="*/ 48 h 82"/>
                <a:gd name="T64" fmla="*/ 0 w 82"/>
                <a:gd name="T6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0" y="33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4"/>
                  </a:lnTo>
                  <a:lnTo>
                    <a:pt x="63" y="7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3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7"/>
                  </a:lnTo>
                  <a:lnTo>
                    <a:pt x="74" y="63"/>
                  </a:lnTo>
                  <a:lnTo>
                    <a:pt x="69" y="69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7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410" y="1952177"/>
            <a:ext cx="241301" cy="239712"/>
            <a:chOff x="5237163" y="4649788"/>
            <a:chExt cx="241301" cy="239712"/>
          </a:xfrm>
        </p:grpSpPr>
        <p:sp>
          <p:nvSpPr>
            <p:cNvPr id="1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237163" y="4649788"/>
              <a:ext cx="2413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</a:path>
              </a:pathLst>
            </a:custGeom>
            <a:noFill/>
            <a:ln w="317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057352" y="5055808"/>
            <a:ext cx="241301" cy="239712"/>
            <a:chOff x="5237163" y="4649788"/>
            <a:chExt cx="241301" cy="239712"/>
          </a:xfrm>
        </p:grpSpPr>
        <p:sp>
          <p:nvSpPr>
            <p:cNvPr id="15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237163" y="4649788"/>
              <a:ext cx="2413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"/>
            <p:cNvSpPr>
              <a:spLocks/>
            </p:cNvSpPr>
            <p:nvPr/>
          </p:nvSpPr>
          <p:spPr bwMode="auto">
            <a:xfrm>
              <a:off x="5238751" y="4651375"/>
              <a:ext cx="239713" cy="238125"/>
            </a:xfrm>
            <a:custGeom>
              <a:avLst/>
              <a:gdLst>
                <a:gd name="T0" fmla="*/ 0 w 151"/>
                <a:gd name="T1" fmla="*/ 75 h 150"/>
                <a:gd name="T2" fmla="*/ 1 w 151"/>
                <a:gd name="T3" fmla="*/ 59 h 150"/>
                <a:gd name="T4" fmla="*/ 5 w 151"/>
                <a:gd name="T5" fmla="*/ 46 h 150"/>
                <a:gd name="T6" fmla="*/ 13 w 151"/>
                <a:gd name="T7" fmla="*/ 33 h 150"/>
                <a:gd name="T8" fmla="*/ 22 w 151"/>
                <a:gd name="T9" fmla="*/ 22 h 150"/>
                <a:gd name="T10" fmla="*/ 33 w 151"/>
                <a:gd name="T11" fmla="*/ 12 h 150"/>
                <a:gd name="T12" fmla="*/ 46 w 151"/>
                <a:gd name="T13" fmla="*/ 5 h 150"/>
                <a:gd name="T14" fmla="*/ 59 w 151"/>
                <a:gd name="T15" fmla="*/ 1 h 150"/>
                <a:gd name="T16" fmla="*/ 75 w 151"/>
                <a:gd name="T17" fmla="*/ 0 h 150"/>
                <a:gd name="T18" fmla="*/ 91 w 151"/>
                <a:gd name="T19" fmla="*/ 1 h 150"/>
                <a:gd name="T20" fmla="*/ 104 w 151"/>
                <a:gd name="T21" fmla="*/ 5 h 150"/>
                <a:gd name="T22" fmla="*/ 118 w 151"/>
                <a:gd name="T23" fmla="*/ 12 h 150"/>
                <a:gd name="T24" fmla="*/ 128 w 151"/>
                <a:gd name="T25" fmla="*/ 22 h 150"/>
                <a:gd name="T26" fmla="*/ 137 w 151"/>
                <a:gd name="T27" fmla="*/ 33 h 150"/>
                <a:gd name="T28" fmla="*/ 145 w 151"/>
                <a:gd name="T29" fmla="*/ 46 h 150"/>
                <a:gd name="T30" fmla="*/ 149 w 151"/>
                <a:gd name="T31" fmla="*/ 59 h 150"/>
                <a:gd name="T32" fmla="*/ 151 w 151"/>
                <a:gd name="T33" fmla="*/ 75 h 150"/>
                <a:gd name="T34" fmla="*/ 149 w 151"/>
                <a:gd name="T35" fmla="*/ 90 h 150"/>
                <a:gd name="T36" fmla="*/ 145 w 151"/>
                <a:gd name="T37" fmla="*/ 103 h 150"/>
                <a:gd name="T38" fmla="*/ 137 w 151"/>
                <a:gd name="T39" fmla="*/ 117 h 150"/>
                <a:gd name="T40" fmla="*/ 128 w 151"/>
                <a:gd name="T41" fmla="*/ 127 h 150"/>
                <a:gd name="T42" fmla="*/ 118 w 151"/>
                <a:gd name="T43" fmla="*/ 137 h 150"/>
                <a:gd name="T44" fmla="*/ 104 w 151"/>
                <a:gd name="T45" fmla="*/ 144 h 150"/>
                <a:gd name="T46" fmla="*/ 91 w 151"/>
                <a:gd name="T47" fmla="*/ 148 h 150"/>
                <a:gd name="T48" fmla="*/ 75 w 151"/>
                <a:gd name="T49" fmla="*/ 150 h 150"/>
                <a:gd name="T50" fmla="*/ 59 w 151"/>
                <a:gd name="T51" fmla="*/ 148 h 150"/>
                <a:gd name="T52" fmla="*/ 46 w 151"/>
                <a:gd name="T53" fmla="*/ 144 h 150"/>
                <a:gd name="T54" fmla="*/ 33 w 151"/>
                <a:gd name="T55" fmla="*/ 137 h 150"/>
                <a:gd name="T56" fmla="*/ 22 w 151"/>
                <a:gd name="T57" fmla="*/ 127 h 150"/>
                <a:gd name="T58" fmla="*/ 13 w 151"/>
                <a:gd name="T59" fmla="*/ 117 h 150"/>
                <a:gd name="T60" fmla="*/ 5 w 151"/>
                <a:gd name="T61" fmla="*/ 103 h 150"/>
                <a:gd name="T62" fmla="*/ 1 w 151"/>
                <a:gd name="T63" fmla="*/ 90 h 150"/>
                <a:gd name="T64" fmla="*/ 0 w 151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59" y="1"/>
                  </a:lnTo>
                  <a:lnTo>
                    <a:pt x="75" y="0"/>
                  </a:lnTo>
                  <a:lnTo>
                    <a:pt x="91" y="1"/>
                  </a:lnTo>
                  <a:lnTo>
                    <a:pt x="104" y="5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37" y="33"/>
                  </a:lnTo>
                  <a:lnTo>
                    <a:pt x="145" y="46"/>
                  </a:lnTo>
                  <a:lnTo>
                    <a:pt x="149" y="59"/>
                  </a:lnTo>
                  <a:lnTo>
                    <a:pt x="151" y="75"/>
                  </a:lnTo>
                  <a:lnTo>
                    <a:pt x="149" y="90"/>
                  </a:lnTo>
                  <a:lnTo>
                    <a:pt x="145" y="103"/>
                  </a:lnTo>
                  <a:lnTo>
                    <a:pt x="137" y="117"/>
                  </a:lnTo>
                  <a:lnTo>
                    <a:pt x="128" y="127"/>
                  </a:lnTo>
                  <a:lnTo>
                    <a:pt x="118" y="137"/>
                  </a:lnTo>
                  <a:lnTo>
                    <a:pt x="104" y="144"/>
                  </a:lnTo>
                  <a:lnTo>
                    <a:pt x="91" y="148"/>
                  </a:lnTo>
                  <a:lnTo>
                    <a:pt x="75" y="150"/>
                  </a:lnTo>
                  <a:lnTo>
                    <a:pt x="59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"/>
            <p:cNvSpPr>
              <a:spLocks/>
            </p:cNvSpPr>
            <p:nvPr/>
          </p:nvSpPr>
          <p:spPr bwMode="auto">
            <a:xfrm>
              <a:off x="5294313" y="4705350"/>
              <a:ext cx="130175" cy="128587"/>
            </a:xfrm>
            <a:custGeom>
              <a:avLst/>
              <a:gdLst>
                <a:gd name="T0" fmla="*/ 0 w 82"/>
                <a:gd name="T1" fmla="*/ 41 h 81"/>
                <a:gd name="T2" fmla="*/ 1 w 82"/>
                <a:gd name="T3" fmla="*/ 32 h 81"/>
                <a:gd name="T4" fmla="*/ 4 w 82"/>
                <a:gd name="T5" fmla="*/ 25 h 81"/>
                <a:gd name="T6" fmla="*/ 8 w 82"/>
                <a:gd name="T7" fmla="*/ 18 h 81"/>
                <a:gd name="T8" fmla="*/ 12 w 82"/>
                <a:gd name="T9" fmla="*/ 12 h 81"/>
                <a:gd name="T10" fmla="*/ 18 w 82"/>
                <a:gd name="T11" fmla="*/ 7 h 81"/>
                <a:gd name="T12" fmla="*/ 25 w 82"/>
                <a:gd name="T13" fmla="*/ 3 h 81"/>
                <a:gd name="T14" fmla="*/ 33 w 82"/>
                <a:gd name="T15" fmla="*/ 1 h 81"/>
                <a:gd name="T16" fmla="*/ 41 w 82"/>
                <a:gd name="T17" fmla="*/ 0 h 81"/>
                <a:gd name="T18" fmla="*/ 49 w 82"/>
                <a:gd name="T19" fmla="*/ 1 h 81"/>
                <a:gd name="T20" fmla="*/ 57 w 82"/>
                <a:gd name="T21" fmla="*/ 3 h 81"/>
                <a:gd name="T22" fmla="*/ 64 w 82"/>
                <a:gd name="T23" fmla="*/ 7 h 81"/>
                <a:gd name="T24" fmla="*/ 70 w 82"/>
                <a:gd name="T25" fmla="*/ 12 h 81"/>
                <a:gd name="T26" fmla="*/ 74 w 82"/>
                <a:gd name="T27" fmla="*/ 18 h 81"/>
                <a:gd name="T28" fmla="*/ 79 w 82"/>
                <a:gd name="T29" fmla="*/ 25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9 h 81"/>
                <a:gd name="T36" fmla="*/ 79 w 82"/>
                <a:gd name="T37" fmla="*/ 56 h 81"/>
                <a:gd name="T38" fmla="*/ 74 w 82"/>
                <a:gd name="T39" fmla="*/ 63 h 81"/>
                <a:gd name="T40" fmla="*/ 70 w 82"/>
                <a:gd name="T41" fmla="*/ 69 h 81"/>
                <a:gd name="T42" fmla="*/ 64 w 82"/>
                <a:gd name="T43" fmla="*/ 74 h 81"/>
                <a:gd name="T44" fmla="*/ 57 w 82"/>
                <a:gd name="T45" fmla="*/ 78 h 81"/>
                <a:gd name="T46" fmla="*/ 49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5 w 82"/>
                <a:gd name="T53" fmla="*/ 78 h 81"/>
                <a:gd name="T54" fmla="*/ 18 w 82"/>
                <a:gd name="T55" fmla="*/ 74 h 81"/>
                <a:gd name="T56" fmla="*/ 12 w 82"/>
                <a:gd name="T57" fmla="*/ 69 h 81"/>
                <a:gd name="T58" fmla="*/ 8 w 82"/>
                <a:gd name="T59" fmla="*/ 63 h 81"/>
                <a:gd name="T60" fmla="*/ 4 w 82"/>
                <a:gd name="T61" fmla="*/ 56 h 81"/>
                <a:gd name="T62" fmla="*/ 1 w 82"/>
                <a:gd name="T63" fmla="*/ 49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1" y="32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9" y="56"/>
                  </a:lnTo>
                  <a:lnTo>
                    <a:pt x="74" y="63"/>
                  </a:lnTo>
                  <a:lnTo>
                    <a:pt x="70" y="69"/>
                  </a:lnTo>
                  <a:lnTo>
                    <a:pt x="64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</a:path>
              </a:pathLst>
            </a:custGeom>
            <a:noFill/>
            <a:ln w="317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45543" y="1653333"/>
            <a:ext cx="228600" cy="225425"/>
            <a:chOff x="4630738" y="4584700"/>
            <a:chExt cx="228600" cy="225425"/>
          </a:xfrm>
        </p:grpSpPr>
        <p:sp>
          <p:nvSpPr>
            <p:cNvPr id="198" name="Freeform 5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"/>
            <p:cNvSpPr>
              <a:spLocks/>
            </p:cNvSpPr>
            <p:nvPr/>
          </p:nvSpPr>
          <p:spPr bwMode="auto">
            <a:xfrm>
              <a:off x="4630738" y="4584700"/>
              <a:ext cx="228600" cy="225425"/>
            </a:xfrm>
            <a:custGeom>
              <a:avLst/>
              <a:gdLst>
                <a:gd name="T0" fmla="*/ 0 w 286"/>
                <a:gd name="T1" fmla="*/ 141 h 284"/>
                <a:gd name="T2" fmla="*/ 2 w 286"/>
                <a:gd name="T3" fmla="*/ 111 h 284"/>
                <a:gd name="T4" fmla="*/ 10 w 286"/>
                <a:gd name="T5" fmla="*/ 86 h 284"/>
                <a:gd name="T6" fmla="*/ 23 w 286"/>
                <a:gd name="T7" fmla="*/ 62 h 284"/>
                <a:gd name="T8" fmla="*/ 41 w 286"/>
                <a:gd name="T9" fmla="*/ 41 h 284"/>
                <a:gd name="T10" fmla="*/ 63 w 286"/>
                <a:gd name="T11" fmla="*/ 23 h 284"/>
                <a:gd name="T12" fmla="*/ 86 w 286"/>
                <a:gd name="T13" fmla="*/ 9 h 284"/>
                <a:gd name="T14" fmla="*/ 114 w 286"/>
                <a:gd name="T15" fmla="*/ 2 h 284"/>
                <a:gd name="T16" fmla="*/ 143 w 286"/>
                <a:gd name="T17" fmla="*/ 0 h 284"/>
                <a:gd name="T18" fmla="*/ 170 w 286"/>
                <a:gd name="T19" fmla="*/ 2 h 284"/>
                <a:gd name="T20" fmla="*/ 198 w 286"/>
                <a:gd name="T21" fmla="*/ 9 h 284"/>
                <a:gd name="T22" fmla="*/ 221 w 286"/>
                <a:gd name="T23" fmla="*/ 23 h 284"/>
                <a:gd name="T24" fmla="*/ 243 w 286"/>
                <a:gd name="T25" fmla="*/ 41 h 284"/>
                <a:gd name="T26" fmla="*/ 261 w 286"/>
                <a:gd name="T27" fmla="*/ 62 h 284"/>
                <a:gd name="T28" fmla="*/ 274 w 286"/>
                <a:gd name="T29" fmla="*/ 86 h 284"/>
                <a:gd name="T30" fmla="*/ 282 w 286"/>
                <a:gd name="T31" fmla="*/ 111 h 284"/>
                <a:gd name="T32" fmla="*/ 286 w 286"/>
                <a:gd name="T33" fmla="*/ 141 h 284"/>
                <a:gd name="T34" fmla="*/ 282 w 286"/>
                <a:gd name="T35" fmla="*/ 170 h 284"/>
                <a:gd name="T36" fmla="*/ 274 w 286"/>
                <a:gd name="T37" fmla="*/ 196 h 284"/>
                <a:gd name="T38" fmla="*/ 261 w 286"/>
                <a:gd name="T39" fmla="*/ 221 h 284"/>
                <a:gd name="T40" fmla="*/ 243 w 286"/>
                <a:gd name="T41" fmla="*/ 241 h 284"/>
                <a:gd name="T42" fmla="*/ 221 w 286"/>
                <a:gd name="T43" fmla="*/ 258 h 284"/>
                <a:gd name="T44" fmla="*/ 198 w 286"/>
                <a:gd name="T45" fmla="*/ 272 h 284"/>
                <a:gd name="T46" fmla="*/ 170 w 286"/>
                <a:gd name="T47" fmla="*/ 280 h 284"/>
                <a:gd name="T48" fmla="*/ 143 w 286"/>
                <a:gd name="T49" fmla="*/ 284 h 284"/>
                <a:gd name="T50" fmla="*/ 114 w 286"/>
                <a:gd name="T51" fmla="*/ 280 h 284"/>
                <a:gd name="T52" fmla="*/ 86 w 286"/>
                <a:gd name="T53" fmla="*/ 272 h 284"/>
                <a:gd name="T54" fmla="*/ 63 w 286"/>
                <a:gd name="T55" fmla="*/ 258 h 284"/>
                <a:gd name="T56" fmla="*/ 41 w 286"/>
                <a:gd name="T57" fmla="*/ 241 h 284"/>
                <a:gd name="T58" fmla="*/ 23 w 286"/>
                <a:gd name="T59" fmla="*/ 221 h 284"/>
                <a:gd name="T60" fmla="*/ 10 w 286"/>
                <a:gd name="T61" fmla="*/ 196 h 284"/>
                <a:gd name="T62" fmla="*/ 2 w 286"/>
                <a:gd name="T63" fmla="*/ 170 h 284"/>
                <a:gd name="T64" fmla="*/ 0 w 286"/>
                <a:gd name="T65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4">
                  <a:moveTo>
                    <a:pt x="0" y="141"/>
                  </a:moveTo>
                  <a:lnTo>
                    <a:pt x="2" y="111"/>
                  </a:lnTo>
                  <a:lnTo>
                    <a:pt x="10" y="86"/>
                  </a:lnTo>
                  <a:lnTo>
                    <a:pt x="23" y="62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9"/>
                  </a:lnTo>
                  <a:lnTo>
                    <a:pt x="114" y="2"/>
                  </a:lnTo>
                  <a:lnTo>
                    <a:pt x="143" y="0"/>
                  </a:lnTo>
                  <a:lnTo>
                    <a:pt x="170" y="2"/>
                  </a:lnTo>
                  <a:lnTo>
                    <a:pt x="198" y="9"/>
                  </a:lnTo>
                  <a:lnTo>
                    <a:pt x="221" y="23"/>
                  </a:lnTo>
                  <a:lnTo>
                    <a:pt x="243" y="41"/>
                  </a:lnTo>
                  <a:lnTo>
                    <a:pt x="261" y="62"/>
                  </a:lnTo>
                  <a:lnTo>
                    <a:pt x="274" y="86"/>
                  </a:lnTo>
                  <a:lnTo>
                    <a:pt x="282" y="111"/>
                  </a:lnTo>
                  <a:lnTo>
                    <a:pt x="286" y="141"/>
                  </a:lnTo>
                  <a:lnTo>
                    <a:pt x="282" y="170"/>
                  </a:lnTo>
                  <a:lnTo>
                    <a:pt x="274" y="196"/>
                  </a:lnTo>
                  <a:lnTo>
                    <a:pt x="261" y="221"/>
                  </a:lnTo>
                  <a:lnTo>
                    <a:pt x="243" y="241"/>
                  </a:lnTo>
                  <a:lnTo>
                    <a:pt x="221" y="258"/>
                  </a:lnTo>
                  <a:lnTo>
                    <a:pt x="198" y="272"/>
                  </a:lnTo>
                  <a:lnTo>
                    <a:pt x="170" y="280"/>
                  </a:lnTo>
                  <a:lnTo>
                    <a:pt x="143" y="284"/>
                  </a:lnTo>
                  <a:lnTo>
                    <a:pt x="114" y="280"/>
                  </a:lnTo>
                  <a:lnTo>
                    <a:pt x="86" y="272"/>
                  </a:lnTo>
                  <a:lnTo>
                    <a:pt x="63" y="258"/>
                  </a:lnTo>
                  <a:lnTo>
                    <a:pt x="41" y="241"/>
                  </a:lnTo>
                  <a:lnTo>
                    <a:pt x="23" y="221"/>
                  </a:lnTo>
                  <a:lnTo>
                    <a:pt x="10" y="196"/>
                  </a:lnTo>
                  <a:lnTo>
                    <a:pt x="2" y="170"/>
                  </a:lnTo>
                  <a:lnTo>
                    <a:pt x="0" y="1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7"/>
            <p:cNvSpPr>
              <a:spLocks noChangeArrowheads="1"/>
            </p:cNvSpPr>
            <p:nvPr/>
          </p:nvSpPr>
          <p:spPr bwMode="auto">
            <a:xfrm>
              <a:off x="4692941" y="4589690"/>
              <a:ext cx="1041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97583" y="2182692"/>
            <a:ext cx="242887" cy="241301"/>
            <a:chOff x="5221288" y="4648200"/>
            <a:chExt cx="242887" cy="241301"/>
          </a:xfrm>
        </p:grpSpPr>
        <p:sp>
          <p:nvSpPr>
            <p:cNvPr id="202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21288" y="4648200"/>
              <a:ext cx="242887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"/>
            <p:cNvSpPr>
              <a:spLocks/>
            </p:cNvSpPr>
            <p:nvPr/>
          </p:nvSpPr>
          <p:spPr bwMode="auto">
            <a:xfrm>
              <a:off x="5222875" y="4649788"/>
              <a:ext cx="241300" cy="239713"/>
            </a:xfrm>
            <a:custGeom>
              <a:avLst/>
              <a:gdLst>
                <a:gd name="T0" fmla="*/ 0 w 152"/>
                <a:gd name="T1" fmla="*/ 75 h 151"/>
                <a:gd name="T2" fmla="*/ 1 w 152"/>
                <a:gd name="T3" fmla="*/ 59 h 151"/>
                <a:gd name="T4" fmla="*/ 5 w 152"/>
                <a:gd name="T5" fmla="*/ 46 h 151"/>
                <a:gd name="T6" fmla="*/ 13 w 152"/>
                <a:gd name="T7" fmla="*/ 33 h 151"/>
                <a:gd name="T8" fmla="*/ 22 w 152"/>
                <a:gd name="T9" fmla="*/ 22 h 151"/>
                <a:gd name="T10" fmla="*/ 33 w 152"/>
                <a:gd name="T11" fmla="*/ 13 h 151"/>
                <a:gd name="T12" fmla="*/ 46 w 152"/>
                <a:gd name="T13" fmla="*/ 5 h 151"/>
                <a:gd name="T14" fmla="*/ 60 w 152"/>
                <a:gd name="T15" fmla="*/ 1 h 151"/>
                <a:gd name="T16" fmla="*/ 76 w 152"/>
                <a:gd name="T17" fmla="*/ 0 h 151"/>
                <a:gd name="T18" fmla="*/ 91 w 152"/>
                <a:gd name="T19" fmla="*/ 1 h 151"/>
                <a:gd name="T20" fmla="*/ 105 w 152"/>
                <a:gd name="T21" fmla="*/ 5 h 151"/>
                <a:gd name="T22" fmla="*/ 118 w 152"/>
                <a:gd name="T23" fmla="*/ 13 h 151"/>
                <a:gd name="T24" fmla="*/ 129 w 152"/>
                <a:gd name="T25" fmla="*/ 22 h 151"/>
                <a:gd name="T26" fmla="*/ 138 w 152"/>
                <a:gd name="T27" fmla="*/ 33 h 151"/>
                <a:gd name="T28" fmla="*/ 146 w 152"/>
                <a:gd name="T29" fmla="*/ 46 h 151"/>
                <a:gd name="T30" fmla="*/ 150 w 152"/>
                <a:gd name="T31" fmla="*/ 59 h 151"/>
                <a:gd name="T32" fmla="*/ 152 w 152"/>
                <a:gd name="T33" fmla="*/ 75 h 151"/>
                <a:gd name="T34" fmla="*/ 150 w 152"/>
                <a:gd name="T35" fmla="*/ 91 h 151"/>
                <a:gd name="T36" fmla="*/ 146 w 152"/>
                <a:gd name="T37" fmla="*/ 104 h 151"/>
                <a:gd name="T38" fmla="*/ 138 w 152"/>
                <a:gd name="T39" fmla="*/ 118 h 151"/>
                <a:gd name="T40" fmla="*/ 129 w 152"/>
                <a:gd name="T41" fmla="*/ 128 h 151"/>
                <a:gd name="T42" fmla="*/ 118 w 152"/>
                <a:gd name="T43" fmla="*/ 137 h 151"/>
                <a:gd name="T44" fmla="*/ 105 w 152"/>
                <a:gd name="T45" fmla="*/ 145 h 151"/>
                <a:gd name="T46" fmla="*/ 91 w 152"/>
                <a:gd name="T47" fmla="*/ 149 h 151"/>
                <a:gd name="T48" fmla="*/ 76 w 152"/>
                <a:gd name="T49" fmla="*/ 151 h 151"/>
                <a:gd name="T50" fmla="*/ 60 w 152"/>
                <a:gd name="T51" fmla="*/ 149 h 151"/>
                <a:gd name="T52" fmla="*/ 46 w 152"/>
                <a:gd name="T53" fmla="*/ 145 h 151"/>
                <a:gd name="T54" fmla="*/ 33 w 152"/>
                <a:gd name="T55" fmla="*/ 137 h 151"/>
                <a:gd name="T56" fmla="*/ 22 w 152"/>
                <a:gd name="T57" fmla="*/ 128 h 151"/>
                <a:gd name="T58" fmla="*/ 13 w 152"/>
                <a:gd name="T59" fmla="*/ 118 h 151"/>
                <a:gd name="T60" fmla="*/ 5 w 152"/>
                <a:gd name="T61" fmla="*/ 104 h 151"/>
                <a:gd name="T62" fmla="*/ 1 w 152"/>
                <a:gd name="T63" fmla="*/ 91 h 151"/>
                <a:gd name="T64" fmla="*/ 0 w 152"/>
                <a:gd name="T65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1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3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1"/>
                  </a:lnTo>
                  <a:lnTo>
                    <a:pt x="146" y="104"/>
                  </a:lnTo>
                  <a:lnTo>
                    <a:pt x="138" y="118"/>
                  </a:lnTo>
                  <a:lnTo>
                    <a:pt x="129" y="128"/>
                  </a:lnTo>
                  <a:lnTo>
                    <a:pt x="118" y="137"/>
                  </a:lnTo>
                  <a:lnTo>
                    <a:pt x="105" y="145"/>
                  </a:lnTo>
                  <a:lnTo>
                    <a:pt x="91" y="149"/>
                  </a:lnTo>
                  <a:lnTo>
                    <a:pt x="76" y="151"/>
                  </a:lnTo>
                  <a:lnTo>
                    <a:pt x="60" y="149"/>
                  </a:lnTo>
                  <a:lnTo>
                    <a:pt x="46" y="145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3" y="118"/>
                  </a:lnTo>
                  <a:lnTo>
                    <a:pt x="5" y="104"/>
                  </a:lnTo>
                  <a:lnTo>
                    <a:pt x="1" y="91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2"/>
            <p:cNvSpPr>
              <a:spLocks/>
            </p:cNvSpPr>
            <p:nvPr/>
          </p:nvSpPr>
          <p:spPr bwMode="auto">
            <a:xfrm>
              <a:off x="5278438" y="4703763"/>
              <a:ext cx="130175" cy="130175"/>
            </a:xfrm>
            <a:custGeom>
              <a:avLst/>
              <a:gdLst>
                <a:gd name="T0" fmla="*/ 0 w 82"/>
                <a:gd name="T1" fmla="*/ 41 h 82"/>
                <a:gd name="T2" fmla="*/ 0 w 82"/>
                <a:gd name="T3" fmla="*/ 33 h 82"/>
                <a:gd name="T4" fmla="*/ 4 w 82"/>
                <a:gd name="T5" fmla="*/ 24 h 82"/>
                <a:gd name="T6" fmla="*/ 7 w 82"/>
                <a:gd name="T7" fmla="*/ 18 h 82"/>
                <a:gd name="T8" fmla="*/ 12 w 82"/>
                <a:gd name="T9" fmla="*/ 12 h 82"/>
                <a:gd name="T10" fmla="*/ 18 w 82"/>
                <a:gd name="T11" fmla="*/ 7 h 82"/>
                <a:gd name="T12" fmla="*/ 24 w 82"/>
                <a:gd name="T13" fmla="*/ 4 h 82"/>
                <a:gd name="T14" fmla="*/ 33 w 82"/>
                <a:gd name="T15" fmla="*/ 0 h 82"/>
                <a:gd name="T16" fmla="*/ 41 w 82"/>
                <a:gd name="T17" fmla="*/ 0 h 82"/>
                <a:gd name="T18" fmla="*/ 48 w 82"/>
                <a:gd name="T19" fmla="*/ 0 h 82"/>
                <a:gd name="T20" fmla="*/ 57 w 82"/>
                <a:gd name="T21" fmla="*/ 4 h 82"/>
                <a:gd name="T22" fmla="*/ 63 w 82"/>
                <a:gd name="T23" fmla="*/ 7 h 82"/>
                <a:gd name="T24" fmla="*/ 69 w 82"/>
                <a:gd name="T25" fmla="*/ 12 h 82"/>
                <a:gd name="T26" fmla="*/ 74 w 82"/>
                <a:gd name="T27" fmla="*/ 18 h 82"/>
                <a:gd name="T28" fmla="*/ 77 w 82"/>
                <a:gd name="T29" fmla="*/ 24 h 82"/>
                <a:gd name="T30" fmla="*/ 81 w 82"/>
                <a:gd name="T31" fmla="*/ 33 h 82"/>
                <a:gd name="T32" fmla="*/ 82 w 82"/>
                <a:gd name="T33" fmla="*/ 41 h 82"/>
                <a:gd name="T34" fmla="*/ 81 w 82"/>
                <a:gd name="T35" fmla="*/ 48 h 82"/>
                <a:gd name="T36" fmla="*/ 77 w 82"/>
                <a:gd name="T37" fmla="*/ 57 h 82"/>
                <a:gd name="T38" fmla="*/ 74 w 82"/>
                <a:gd name="T39" fmla="*/ 63 h 82"/>
                <a:gd name="T40" fmla="*/ 69 w 82"/>
                <a:gd name="T41" fmla="*/ 69 h 82"/>
                <a:gd name="T42" fmla="*/ 63 w 82"/>
                <a:gd name="T43" fmla="*/ 74 h 82"/>
                <a:gd name="T44" fmla="*/ 57 w 82"/>
                <a:gd name="T45" fmla="*/ 77 h 82"/>
                <a:gd name="T46" fmla="*/ 48 w 82"/>
                <a:gd name="T47" fmla="*/ 81 h 82"/>
                <a:gd name="T48" fmla="*/ 41 w 82"/>
                <a:gd name="T49" fmla="*/ 82 h 82"/>
                <a:gd name="T50" fmla="*/ 33 w 82"/>
                <a:gd name="T51" fmla="*/ 81 h 82"/>
                <a:gd name="T52" fmla="*/ 24 w 82"/>
                <a:gd name="T53" fmla="*/ 77 h 82"/>
                <a:gd name="T54" fmla="*/ 18 w 82"/>
                <a:gd name="T55" fmla="*/ 74 h 82"/>
                <a:gd name="T56" fmla="*/ 12 w 82"/>
                <a:gd name="T57" fmla="*/ 69 h 82"/>
                <a:gd name="T58" fmla="*/ 7 w 82"/>
                <a:gd name="T59" fmla="*/ 63 h 82"/>
                <a:gd name="T60" fmla="*/ 4 w 82"/>
                <a:gd name="T61" fmla="*/ 57 h 82"/>
                <a:gd name="T62" fmla="*/ 0 w 82"/>
                <a:gd name="T63" fmla="*/ 48 h 82"/>
                <a:gd name="T64" fmla="*/ 0 w 82"/>
                <a:gd name="T6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lnTo>
                    <a:pt x="0" y="33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4"/>
                  </a:lnTo>
                  <a:lnTo>
                    <a:pt x="63" y="7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3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7"/>
                  </a:lnTo>
                  <a:lnTo>
                    <a:pt x="74" y="63"/>
                  </a:lnTo>
                  <a:lnTo>
                    <a:pt x="69" y="69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7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690073" y="1537359"/>
            <a:ext cx="242887" cy="239713"/>
            <a:chOff x="5503863" y="5299075"/>
            <a:chExt cx="242887" cy="239713"/>
          </a:xfrm>
        </p:grpSpPr>
        <p:sp>
          <p:nvSpPr>
            <p:cNvPr id="22" name="AutoShape 21"/>
            <p:cNvSpPr>
              <a:spLocks noChangeAspect="1" noChangeArrowheads="1" noTextEdit="1"/>
            </p:cNvSpPr>
            <p:nvPr/>
          </p:nvSpPr>
          <p:spPr bwMode="auto">
            <a:xfrm>
              <a:off x="5503863" y="5299075"/>
              <a:ext cx="24288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8056559" y="5314638"/>
            <a:ext cx="242887" cy="239713"/>
            <a:chOff x="5503863" y="5299075"/>
            <a:chExt cx="242887" cy="239713"/>
          </a:xfrm>
        </p:grpSpPr>
        <p:sp>
          <p:nvSpPr>
            <p:cNvPr id="20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5503863" y="5299075"/>
              <a:ext cx="24288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3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4"/>
            <p:cNvSpPr>
              <a:spLocks/>
            </p:cNvSpPr>
            <p:nvPr/>
          </p:nvSpPr>
          <p:spPr bwMode="auto">
            <a:xfrm>
              <a:off x="5505450" y="5300663"/>
              <a:ext cx="241300" cy="238125"/>
            </a:xfrm>
            <a:custGeom>
              <a:avLst/>
              <a:gdLst>
                <a:gd name="T0" fmla="*/ 0 w 152"/>
                <a:gd name="T1" fmla="*/ 75 h 150"/>
                <a:gd name="T2" fmla="*/ 1 w 152"/>
                <a:gd name="T3" fmla="*/ 59 h 150"/>
                <a:gd name="T4" fmla="*/ 5 w 152"/>
                <a:gd name="T5" fmla="*/ 46 h 150"/>
                <a:gd name="T6" fmla="*/ 13 w 152"/>
                <a:gd name="T7" fmla="*/ 33 h 150"/>
                <a:gd name="T8" fmla="*/ 22 w 152"/>
                <a:gd name="T9" fmla="*/ 22 h 150"/>
                <a:gd name="T10" fmla="*/ 33 w 152"/>
                <a:gd name="T11" fmla="*/ 12 h 150"/>
                <a:gd name="T12" fmla="*/ 46 w 152"/>
                <a:gd name="T13" fmla="*/ 5 h 150"/>
                <a:gd name="T14" fmla="*/ 60 w 152"/>
                <a:gd name="T15" fmla="*/ 1 h 150"/>
                <a:gd name="T16" fmla="*/ 76 w 152"/>
                <a:gd name="T17" fmla="*/ 0 h 150"/>
                <a:gd name="T18" fmla="*/ 91 w 152"/>
                <a:gd name="T19" fmla="*/ 1 h 150"/>
                <a:gd name="T20" fmla="*/ 105 w 152"/>
                <a:gd name="T21" fmla="*/ 5 h 150"/>
                <a:gd name="T22" fmla="*/ 118 w 152"/>
                <a:gd name="T23" fmla="*/ 12 h 150"/>
                <a:gd name="T24" fmla="*/ 129 w 152"/>
                <a:gd name="T25" fmla="*/ 22 h 150"/>
                <a:gd name="T26" fmla="*/ 138 w 152"/>
                <a:gd name="T27" fmla="*/ 33 h 150"/>
                <a:gd name="T28" fmla="*/ 146 w 152"/>
                <a:gd name="T29" fmla="*/ 46 h 150"/>
                <a:gd name="T30" fmla="*/ 150 w 152"/>
                <a:gd name="T31" fmla="*/ 59 h 150"/>
                <a:gd name="T32" fmla="*/ 152 w 152"/>
                <a:gd name="T33" fmla="*/ 75 h 150"/>
                <a:gd name="T34" fmla="*/ 150 w 152"/>
                <a:gd name="T35" fmla="*/ 90 h 150"/>
                <a:gd name="T36" fmla="*/ 146 w 152"/>
                <a:gd name="T37" fmla="*/ 103 h 150"/>
                <a:gd name="T38" fmla="*/ 138 w 152"/>
                <a:gd name="T39" fmla="*/ 117 h 150"/>
                <a:gd name="T40" fmla="*/ 129 w 152"/>
                <a:gd name="T41" fmla="*/ 127 h 150"/>
                <a:gd name="T42" fmla="*/ 118 w 152"/>
                <a:gd name="T43" fmla="*/ 137 h 150"/>
                <a:gd name="T44" fmla="*/ 105 w 152"/>
                <a:gd name="T45" fmla="*/ 144 h 150"/>
                <a:gd name="T46" fmla="*/ 91 w 152"/>
                <a:gd name="T47" fmla="*/ 148 h 150"/>
                <a:gd name="T48" fmla="*/ 76 w 152"/>
                <a:gd name="T49" fmla="*/ 150 h 150"/>
                <a:gd name="T50" fmla="*/ 60 w 152"/>
                <a:gd name="T51" fmla="*/ 148 h 150"/>
                <a:gd name="T52" fmla="*/ 46 w 152"/>
                <a:gd name="T53" fmla="*/ 144 h 150"/>
                <a:gd name="T54" fmla="*/ 33 w 152"/>
                <a:gd name="T55" fmla="*/ 137 h 150"/>
                <a:gd name="T56" fmla="*/ 22 w 152"/>
                <a:gd name="T57" fmla="*/ 127 h 150"/>
                <a:gd name="T58" fmla="*/ 13 w 152"/>
                <a:gd name="T59" fmla="*/ 117 h 150"/>
                <a:gd name="T60" fmla="*/ 5 w 152"/>
                <a:gd name="T61" fmla="*/ 103 h 150"/>
                <a:gd name="T62" fmla="*/ 1 w 152"/>
                <a:gd name="T63" fmla="*/ 90 h 150"/>
                <a:gd name="T64" fmla="*/ 0 w 152"/>
                <a:gd name="T6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50">
                  <a:moveTo>
                    <a:pt x="0" y="75"/>
                  </a:moveTo>
                  <a:lnTo>
                    <a:pt x="1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5" y="5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38" y="33"/>
                  </a:lnTo>
                  <a:lnTo>
                    <a:pt x="146" y="46"/>
                  </a:lnTo>
                  <a:lnTo>
                    <a:pt x="150" y="59"/>
                  </a:lnTo>
                  <a:lnTo>
                    <a:pt x="152" y="75"/>
                  </a:lnTo>
                  <a:lnTo>
                    <a:pt x="150" y="90"/>
                  </a:lnTo>
                  <a:lnTo>
                    <a:pt x="146" y="103"/>
                  </a:lnTo>
                  <a:lnTo>
                    <a:pt x="138" y="117"/>
                  </a:lnTo>
                  <a:lnTo>
                    <a:pt x="129" y="127"/>
                  </a:lnTo>
                  <a:lnTo>
                    <a:pt x="118" y="137"/>
                  </a:lnTo>
                  <a:lnTo>
                    <a:pt x="105" y="144"/>
                  </a:lnTo>
                  <a:lnTo>
                    <a:pt x="91" y="148"/>
                  </a:lnTo>
                  <a:lnTo>
                    <a:pt x="76" y="150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3" y="137"/>
                  </a:lnTo>
                  <a:lnTo>
                    <a:pt x="22" y="127"/>
                  </a:lnTo>
                  <a:lnTo>
                    <a:pt x="13" y="117"/>
                  </a:lnTo>
                  <a:lnTo>
                    <a:pt x="5" y="103"/>
                  </a:lnTo>
                  <a:lnTo>
                    <a:pt x="1" y="90"/>
                  </a:lnTo>
                  <a:lnTo>
                    <a:pt x="0" y="75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5561013" y="5354638"/>
              <a:ext cx="130175" cy="128588"/>
            </a:xfrm>
            <a:custGeom>
              <a:avLst/>
              <a:gdLst>
                <a:gd name="T0" fmla="*/ 0 w 82"/>
                <a:gd name="T1" fmla="*/ 41 h 81"/>
                <a:gd name="T2" fmla="*/ 0 w 82"/>
                <a:gd name="T3" fmla="*/ 32 h 81"/>
                <a:gd name="T4" fmla="*/ 4 w 82"/>
                <a:gd name="T5" fmla="*/ 24 h 81"/>
                <a:gd name="T6" fmla="*/ 7 w 82"/>
                <a:gd name="T7" fmla="*/ 18 h 81"/>
                <a:gd name="T8" fmla="*/ 12 w 82"/>
                <a:gd name="T9" fmla="*/ 12 h 81"/>
                <a:gd name="T10" fmla="*/ 18 w 82"/>
                <a:gd name="T11" fmla="*/ 6 h 81"/>
                <a:gd name="T12" fmla="*/ 24 w 82"/>
                <a:gd name="T13" fmla="*/ 3 h 81"/>
                <a:gd name="T14" fmla="*/ 33 w 82"/>
                <a:gd name="T15" fmla="*/ 0 h 81"/>
                <a:gd name="T16" fmla="*/ 41 w 82"/>
                <a:gd name="T17" fmla="*/ 0 h 81"/>
                <a:gd name="T18" fmla="*/ 48 w 82"/>
                <a:gd name="T19" fmla="*/ 0 h 81"/>
                <a:gd name="T20" fmla="*/ 57 w 82"/>
                <a:gd name="T21" fmla="*/ 3 h 81"/>
                <a:gd name="T22" fmla="*/ 63 w 82"/>
                <a:gd name="T23" fmla="*/ 6 h 81"/>
                <a:gd name="T24" fmla="*/ 69 w 82"/>
                <a:gd name="T25" fmla="*/ 12 h 81"/>
                <a:gd name="T26" fmla="*/ 74 w 82"/>
                <a:gd name="T27" fmla="*/ 18 h 81"/>
                <a:gd name="T28" fmla="*/ 77 w 82"/>
                <a:gd name="T29" fmla="*/ 24 h 81"/>
                <a:gd name="T30" fmla="*/ 81 w 82"/>
                <a:gd name="T31" fmla="*/ 32 h 81"/>
                <a:gd name="T32" fmla="*/ 82 w 82"/>
                <a:gd name="T33" fmla="*/ 41 h 81"/>
                <a:gd name="T34" fmla="*/ 81 w 82"/>
                <a:gd name="T35" fmla="*/ 48 h 81"/>
                <a:gd name="T36" fmla="*/ 77 w 82"/>
                <a:gd name="T37" fmla="*/ 56 h 81"/>
                <a:gd name="T38" fmla="*/ 74 w 82"/>
                <a:gd name="T39" fmla="*/ 62 h 81"/>
                <a:gd name="T40" fmla="*/ 69 w 82"/>
                <a:gd name="T41" fmla="*/ 68 h 81"/>
                <a:gd name="T42" fmla="*/ 63 w 82"/>
                <a:gd name="T43" fmla="*/ 74 h 81"/>
                <a:gd name="T44" fmla="*/ 57 w 82"/>
                <a:gd name="T45" fmla="*/ 77 h 81"/>
                <a:gd name="T46" fmla="*/ 48 w 82"/>
                <a:gd name="T47" fmla="*/ 80 h 81"/>
                <a:gd name="T48" fmla="*/ 41 w 82"/>
                <a:gd name="T49" fmla="*/ 81 h 81"/>
                <a:gd name="T50" fmla="*/ 33 w 82"/>
                <a:gd name="T51" fmla="*/ 80 h 81"/>
                <a:gd name="T52" fmla="*/ 24 w 82"/>
                <a:gd name="T53" fmla="*/ 77 h 81"/>
                <a:gd name="T54" fmla="*/ 18 w 82"/>
                <a:gd name="T55" fmla="*/ 74 h 81"/>
                <a:gd name="T56" fmla="*/ 12 w 82"/>
                <a:gd name="T57" fmla="*/ 68 h 81"/>
                <a:gd name="T58" fmla="*/ 7 w 82"/>
                <a:gd name="T59" fmla="*/ 62 h 81"/>
                <a:gd name="T60" fmla="*/ 4 w 82"/>
                <a:gd name="T61" fmla="*/ 56 h 81"/>
                <a:gd name="T62" fmla="*/ 0 w 82"/>
                <a:gd name="T63" fmla="*/ 48 h 81"/>
                <a:gd name="T64" fmla="*/ 0 w 82"/>
                <a:gd name="T6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1">
                  <a:moveTo>
                    <a:pt x="0" y="41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77" y="24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1" y="48"/>
                  </a:lnTo>
                  <a:lnTo>
                    <a:pt x="77" y="56"/>
                  </a:lnTo>
                  <a:lnTo>
                    <a:pt x="74" y="62"/>
                  </a:lnTo>
                  <a:lnTo>
                    <a:pt x="69" y="68"/>
                  </a:lnTo>
                  <a:lnTo>
                    <a:pt x="63" y="74"/>
                  </a:lnTo>
                  <a:lnTo>
                    <a:pt x="57" y="77"/>
                  </a:lnTo>
                  <a:lnTo>
                    <a:pt x="48" y="80"/>
                  </a:lnTo>
                  <a:lnTo>
                    <a:pt x="41" y="81"/>
                  </a:lnTo>
                  <a:lnTo>
                    <a:pt x="33" y="80"/>
                  </a:lnTo>
                  <a:lnTo>
                    <a:pt x="24" y="77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635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8059733" y="5564391"/>
            <a:ext cx="236538" cy="238125"/>
            <a:chOff x="5527675" y="5599113"/>
            <a:chExt cx="236538" cy="238125"/>
          </a:xfrm>
        </p:grpSpPr>
        <p:sp>
          <p:nvSpPr>
            <p:cNvPr id="450" name="AutoShape 28"/>
            <p:cNvSpPr>
              <a:spLocks noChangeAspect="1" noChangeArrowheads="1" noTextEdit="1"/>
            </p:cNvSpPr>
            <p:nvPr/>
          </p:nvSpPr>
          <p:spPr bwMode="auto">
            <a:xfrm>
              <a:off x="5527675" y="5599113"/>
              <a:ext cx="236538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30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31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32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33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</a:path>
              </a:pathLst>
            </a:custGeom>
            <a:noFill/>
            <a:ln w="301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33711" y="1154329"/>
            <a:ext cx="236538" cy="238125"/>
            <a:chOff x="5527675" y="5599113"/>
            <a:chExt cx="236538" cy="238125"/>
          </a:xfrm>
        </p:grpSpPr>
        <p:sp>
          <p:nvSpPr>
            <p:cNvPr id="213" name="AutoShape 28"/>
            <p:cNvSpPr>
              <a:spLocks noChangeAspect="1" noChangeArrowheads="1" noTextEdit="1"/>
            </p:cNvSpPr>
            <p:nvPr/>
          </p:nvSpPr>
          <p:spPr bwMode="auto">
            <a:xfrm>
              <a:off x="5527675" y="5599113"/>
              <a:ext cx="236538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30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31"/>
            <p:cNvSpPr>
              <a:spLocks/>
            </p:cNvSpPr>
            <p:nvPr/>
          </p:nvSpPr>
          <p:spPr bwMode="auto">
            <a:xfrm>
              <a:off x="5534025" y="5605463"/>
              <a:ext cx="225425" cy="227013"/>
            </a:xfrm>
            <a:custGeom>
              <a:avLst/>
              <a:gdLst>
                <a:gd name="T0" fmla="*/ 0 w 284"/>
                <a:gd name="T1" fmla="*/ 143 h 286"/>
                <a:gd name="T2" fmla="*/ 2 w 284"/>
                <a:gd name="T3" fmla="*/ 114 h 286"/>
                <a:gd name="T4" fmla="*/ 10 w 284"/>
                <a:gd name="T5" fmla="*/ 86 h 286"/>
                <a:gd name="T6" fmla="*/ 23 w 284"/>
                <a:gd name="T7" fmla="*/ 63 h 286"/>
                <a:gd name="T8" fmla="*/ 41 w 284"/>
                <a:gd name="T9" fmla="*/ 41 h 286"/>
                <a:gd name="T10" fmla="*/ 63 w 284"/>
                <a:gd name="T11" fmla="*/ 23 h 286"/>
                <a:gd name="T12" fmla="*/ 86 w 284"/>
                <a:gd name="T13" fmla="*/ 10 h 286"/>
                <a:gd name="T14" fmla="*/ 112 w 284"/>
                <a:gd name="T15" fmla="*/ 2 h 286"/>
                <a:gd name="T16" fmla="*/ 141 w 284"/>
                <a:gd name="T17" fmla="*/ 0 h 286"/>
                <a:gd name="T18" fmla="*/ 170 w 284"/>
                <a:gd name="T19" fmla="*/ 2 h 286"/>
                <a:gd name="T20" fmla="*/ 196 w 284"/>
                <a:gd name="T21" fmla="*/ 10 h 286"/>
                <a:gd name="T22" fmla="*/ 221 w 284"/>
                <a:gd name="T23" fmla="*/ 23 h 286"/>
                <a:gd name="T24" fmla="*/ 241 w 284"/>
                <a:gd name="T25" fmla="*/ 41 h 286"/>
                <a:gd name="T26" fmla="*/ 259 w 284"/>
                <a:gd name="T27" fmla="*/ 63 h 286"/>
                <a:gd name="T28" fmla="*/ 272 w 284"/>
                <a:gd name="T29" fmla="*/ 86 h 286"/>
                <a:gd name="T30" fmla="*/ 280 w 284"/>
                <a:gd name="T31" fmla="*/ 114 h 286"/>
                <a:gd name="T32" fmla="*/ 284 w 284"/>
                <a:gd name="T33" fmla="*/ 143 h 286"/>
                <a:gd name="T34" fmla="*/ 280 w 284"/>
                <a:gd name="T35" fmla="*/ 170 h 286"/>
                <a:gd name="T36" fmla="*/ 272 w 284"/>
                <a:gd name="T37" fmla="*/ 198 h 286"/>
                <a:gd name="T38" fmla="*/ 259 w 284"/>
                <a:gd name="T39" fmla="*/ 221 h 286"/>
                <a:gd name="T40" fmla="*/ 241 w 284"/>
                <a:gd name="T41" fmla="*/ 243 h 286"/>
                <a:gd name="T42" fmla="*/ 221 w 284"/>
                <a:gd name="T43" fmla="*/ 261 h 286"/>
                <a:gd name="T44" fmla="*/ 196 w 284"/>
                <a:gd name="T45" fmla="*/ 274 h 286"/>
                <a:gd name="T46" fmla="*/ 170 w 284"/>
                <a:gd name="T47" fmla="*/ 282 h 286"/>
                <a:gd name="T48" fmla="*/ 141 w 284"/>
                <a:gd name="T49" fmla="*/ 286 h 286"/>
                <a:gd name="T50" fmla="*/ 112 w 284"/>
                <a:gd name="T51" fmla="*/ 282 h 286"/>
                <a:gd name="T52" fmla="*/ 86 w 284"/>
                <a:gd name="T53" fmla="*/ 274 h 286"/>
                <a:gd name="T54" fmla="*/ 63 w 284"/>
                <a:gd name="T55" fmla="*/ 261 h 286"/>
                <a:gd name="T56" fmla="*/ 41 w 284"/>
                <a:gd name="T57" fmla="*/ 243 h 286"/>
                <a:gd name="T58" fmla="*/ 23 w 284"/>
                <a:gd name="T59" fmla="*/ 221 h 286"/>
                <a:gd name="T60" fmla="*/ 10 w 284"/>
                <a:gd name="T61" fmla="*/ 198 h 286"/>
                <a:gd name="T62" fmla="*/ 2 w 284"/>
                <a:gd name="T63" fmla="*/ 170 h 286"/>
                <a:gd name="T64" fmla="*/ 0 w 284"/>
                <a:gd name="T65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286">
                  <a:moveTo>
                    <a:pt x="0" y="143"/>
                  </a:moveTo>
                  <a:lnTo>
                    <a:pt x="2" y="114"/>
                  </a:lnTo>
                  <a:lnTo>
                    <a:pt x="10" y="86"/>
                  </a:lnTo>
                  <a:lnTo>
                    <a:pt x="23" y="63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70" y="2"/>
                  </a:lnTo>
                  <a:lnTo>
                    <a:pt x="196" y="10"/>
                  </a:lnTo>
                  <a:lnTo>
                    <a:pt x="221" y="23"/>
                  </a:lnTo>
                  <a:lnTo>
                    <a:pt x="241" y="41"/>
                  </a:lnTo>
                  <a:lnTo>
                    <a:pt x="259" y="63"/>
                  </a:lnTo>
                  <a:lnTo>
                    <a:pt x="272" y="86"/>
                  </a:lnTo>
                  <a:lnTo>
                    <a:pt x="280" y="114"/>
                  </a:lnTo>
                  <a:lnTo>
                    <a:pt x="284" y="143"/>
                  </a:lnTo>
                  <a:lnTo>
                    <a:pt x="280" y="170"/>
                  </a:lnTo>
                  <a:lnTo>
                    <a:pt x="272" y="198"/>
                  </a:lnTo>
                  <a:lnTo>
                    <a:pt x="259" y="221"/>
                  </a:lnTo>
                  <a:lnTo>
                    <a:pt x="241" y="243"/>
                  </a:lnTo>
                  <a:lnTo>
                    <a:pt x="221" y="261"/>
                  </a:lnTo>
                  <a:lnTo>
                    <a:pt x="196" y="274"/>
                  </a:lnTo>
                  <a:lnTo>
                    <a:pt x="170" y="282"/>
                  </a:lnTo>
                  <a:lnTo>
                    <a:pt x="141" y="286"/>
                  </a:lnTo>
                  <a:lnTo>
                    <a:pt x="112" y="282"/>
                  </a:lnTo>
                  <a:lnTo>
                    <a:pt x="86" y="274"/>
                  </a:lnTo>
                  <a:lnTo>
                    <a:pt x="63" y="261"/>
                  </a:lnTo>
                  <a:lnTo>
                    <a:pt x="41" y="243"/>
                  </a:lnTo>
                  <a:lnTo>
                    <a:pt x="23" y="221"/>
                  </a:lnTo>
                  <a:lnTo>
                    <a:pt x="10" y="198"/>
                  </a:lnTo>
                  <a:lnTo>
                    <a:pt x="2" y="170"/>
                  </a:lnTo>
                  <a:lnTo>
                    <a:pt x="0" y="143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2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3"/>
            <p:cNvSpPr>
              <a:spLocks/>
            </p:cNvSpPr>
            <p:nvPr/>
          </p:nvSpPr>
          <p:spPr bwMode="auto">
            <a:xfrm>
              <a:off x="5607050" y="5680076"/>
              <a:ext cx="79375" cy="79375"/>
            </a:xfrm>
            <a:custGeom>
              <a:avLst/>
              <a:gdLst>
                <a:gd name="T0" fmla="*/ 0 w 100"/>
                <a:gd name="T1" fmla="*/ 51 h 100"/>
                <a:gd name="T2" fmla="*/ 2 w 100"/>
                <a:gd name="T3" fmla="*/ 39 h 100"/>
                <a:gd name="T4" fmla="*/ 4 w 100"/>
                <a:gd name="T5" fmla="*/ 31 h 100"/>
                <a:gd name="T6" fmla="*/ 16 w 100"/>
                <a:gd name="T7" fmla="*/ 16 h 100"/>
                <a:gd name="T8" fmla="*/ 31 w 100"/>
                <a:gd name="T9" fmla="*/ 4 h 100"/>
                <a:gd name="T10" fmla="*/ 39 w 100"/>
                <a:gd name="T11" fmla="*/ 2 h 100"/>
                <a:gd name="T12" fmla="*/ 51 w 100"/>
                <a:gd name="T13" fmla="*/ 0 h 100"/>
                <a:gd name="T14" fmla="*/ 61 w 100"/>
                <a:gd name="T15" fmla="*/ 2 h 100"/>
                <a:gd name="T16" fmla="*/ 69 w 100"/>
                <a:gd name="T17" fmla="*/ 4 h 100"/>
                <a:gd name="T18" fmla="*/ 86 w 100"/>
                <a:gd name="T19" fmla="*/ 16 h 100"/>
                <a:gd name="T20" fmla="*/ 96 w 100"/>
                <a:gd name="T21" fmla="*/ 31 h 100"/>
                <a:gd name="T22" fmla="*/ 100 w 100"/>
                <a:gd name="T23" fmla="*/ 39 h 100"/>
                <a:gd name="T24" fmla="*/ 100 w 100"/>
                <a:gd name="T25" fmla="*/ 51 h 100"/>
                <a:gd name="T26" fmla="*/ 100 w 100"/>
                <a:gd name="T27" fmla="*/ 61 h 100"/>
                <a:gd name="T28" fmla="*/ 96 w 100"/>
                <a:gd name="T29" fmla="*/ 69 h 100"/>
                <a:gd name="T30" fmla="*/ 86 w 100"/>
                <a:gd name="T31" fmla="*/ 86 h 100"/>
                <a:gd name="T32" fmla="*/ 69 w 100"/>
                <a:gd name="T33" fmla="*/ 96 h 100"/>
                <a:gd name="T34" fmla="*/ 61 w 100"/>
                <a:gd name="T35" fmla="*/ 100 h 100"/>
                <a:gd name="T36" fmla="*/ 51 w 100"/>
                <a:gd name="T37" fmla="*/ 100 h 100"/>
                <a:gd name="T38" fmla="*/ 39 w 100"/>
                <a:gd name="T39" fmla="*/ 100 h 100"/>
                <a:gd name="T40" fmla="*/ 31 w 100"/>
                <a:gd name="T41" fmla="*/ 96 h 100"/>
                <a:gd name="T42" fmla="*/ 16 w 100"/>
                <a:gd name="T43" fmla="*/ 86 h 100"/>
                <a:gd name="T44" fmla="*/ 4 w 100"/>
                <a:gd name="T45" fmla="*/ 69 h 100"/>
                <a:gd name="T46" fmla="*/ 2 w 100"/>
                <a:gd name="T47" fmla="*/ 61 h 100"/>
                <a:gd name="T48" fmla="*/ 0 w 100"/>
                <a:gd name="T49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0">
                  <a:moveTo>
                    <a:pt x="0" y="51"/>
                  </a:moveTo>
                  <a:lnTo>
                    <a:pt x="2" y="39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86" y="16"/>
                  </a:lnTo>
                  <a:lnTo>
                    <a:pt x="96" y="31"/>
                  </a:lnTo>
                  <a:lnTo>
                    <a:pt x="100" y="39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96" y="69"/>
                  </a:lnTo>
                  <a:lnTo>
                    <a:pt x="86" y="86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31" y="96"/>
                  </a:lnTo>
                  <a:lnTo>
                    <a:pt x="16" y="86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0" y="51"/>
                  </a:lnTo>
                </a:path>
              </a:pathLst>
            </a:custGeom>
            <a:noFill/>
            <a:ln w="301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151221" y="4185364"/>
            <a:ext cx="1542419" cy="1841400"/>
            <a:chOff x="10151221" y="4185364"/>
            <a:chExt cx="1542419" cy="1841400"/>
          </a:xfrm>
        </p:grpSpPr>
        <p:sp>
          <p:nvSpPr>
            <p:cNvPr id="143" name="Rectangle 142"/>
            <p:cNvSpPr/>
            <p:nvPr/>
          </p:nvSpPr>
          <p:spPr>
            <a:xfrm>
              <a:off x="10151221" y="4185364"/>
              <a:ext cx="1542419" cy="18414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5482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437930" y="4264577"/>
              <a:ext cx="1196175" cy="15670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TV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Radio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Newspaper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Magazine</a:t>
              </a:r>
            </a:p>
            <a:p>
              <a:pPr>
                <a:lnSpc>
                  <a:spcPts val="23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Internet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7364" y="4354761"/>
              <a:ext cx="250566" cy="295138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4696" y="4649989"/>
              <a:ext cx="255902" cy="301426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8226" y="5189331"/>
              <a:ext cx="268842" cy="316662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9154" y="4922270"/>
              <a:ext cx="246986" cy="29092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98259" y="5498632"/>
              <a:ext cx="288776" cy="340146"/>
            </a:xfrm>
            <a:prstGeom prst="rect">
              <a:avLst/>
            </a:prstGeom>
          </p:spPr>
        </p:pic>
      </p:grpSp>
      <p:grpSp>
        <p:nvGrpSpPr>
          <p:cNvPr id="151" name="Group 150"/>
          <p:cNvGrpSpPr/>
          <p:nvPr/>
        </p:nvGrpSpPr>
        <p:grpSpPr>
          <a:xfrm>
            <a:off x="1066801" y="1601393"/>
            <a:ext cx="5188743" cy="584775"/>
            <a:chOff x="6455848" y="936182"/>
            <a:chExt cx="5069670" cy="584775"/>
          </a:xfrm>
        </p:grpSpPr>
        <p:sp>
          <p:nvSpPr>
            <p:cNvPr id="152" name="TextBox 151"/>
            <p:cNvSpPr txBox="1"/>
            <p:nvPr/>
          </p:nvSpPr>
          <p:spPr>
            <a:xfrm>
              <a:off x="6737380" y="936182"/>
              <a:ext cx="47881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Moving from old “car counting” </a:t>
              </a:r>
            </a:p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ourier New" pitchFamily="49" charset="0"/>
                </a:rPr>
                <a:t>to new “mobile location” based measurement.</a:t>
              </a:r>
            </a:p>
          </p:txBody>
        </p:sp>
        <p:cxnSp>
          <p:nvCxnSpPr>
            <p:cNvPr id="153" name="Straight Connector 152"/>
            <p:cNvCxnSpPr>
              <a:cxnSpLocks/>
            </p:cNvCxnSpPr>
            <p:nvPr/>
          </p:nvCxnSpPr>
          <p:spPr>
            <a:xfrm flipH="1">
              <a:off x="6455848" y="1104142"/>
              <a:ext cx="301794" cy="0"/>
            </a:xfrm>
            <a:prstGeom prst="line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1" name="Picture 160">
            <a:extLst>
              <a:ext uri="{FF2B5EF4-FFF2-40B4-BE49-F238E27FC236}">
                <a16:creationId xmlns:a16="http://schemas.microsoft.com/office/drawing/2014/main" id="{5036E584-73B7-45C7-A27B-DA8E9CFCD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23" y="5530740"/>
            <a:ext cx="319532" cy="37637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FDE40F78-702A-4BE5-90AF-D27FB4B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28" y="761648"/>
            <a:ext cx="307306" cy="36197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4C61BB08-A662-4CD4-A639-DCD48F718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338" y="1417250"/>
            <a:ext cx="297930" cy="35092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CDB5D733-F6A3-4B22-9E4D-E93044630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04" y="5709013"/>
            <a:ext cx="287418" cy="33854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3261964-26DA-46D0-8264-92ABAA92F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106" y="271250"/>
            <a:ext cx="282792" cy="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8E10BCC-C7F8-4851-B1CD-7D0D7F8E1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3333" r="15167" b="9185"/>
          <a:stretch/>
        </p:blipFill>
        <p:spPr>
          <a:xfrm>
            <a:off x="11192" y="0"/>
            <a:ext cx="12195346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CB7CC87-FB96-4857-BB49-36ACD94034A9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9468685A-2A86-4861-B6F5-067E64A37D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27E512-B7B1-4E42-B653-ED5C0550972A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14B8-EC55-402A-B382-070C49E2FEAB}"/>
              </a:ext>
            </a:extLst>
          </p:cNvPr>
          <p:cNvGrpSpPr/>
          <p:nvPr/>
        </p:nvGrpSpPr>
        <p:grpSpPr>
          <a:xfrm>
            <a:off x="-17352111" y="2970720"/>
            <a:ext cx="19831151" cy="1289538"/>
            <a:chOff x="7098032" y="1141920"/>
            <a:chExt cx="19831151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7098032" y="1141920"/>
              <a:ext cx="19831151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18954349" y="14889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20056966" y="13509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16091950" y="13741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11998228" y="14519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8180493" y="12019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22820222" y="13735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E4CEE-1608-42E4-B829-7F99B0B81E92}"/>
              </a:ext>
            </a:extLst>
          </p:cNvPr>
          <p:cNvGrpSpPr/>
          <p:nvPr/>
        </p:nvGrpSpPr>
        <p:grpSpPr>
          <a:xfrm>
            <a:off x="-159663" y="-10160"/>
            <a:ext cx="12366221" cy="6868160"/>
            <a:chOff x="-159663" y="-10160"/>
            <a:chExt cx="12366221" cy="6868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F6590B-D8B2-4079-9366-1C171664AD08}"/>
                </a:ext>
              </a:extLst>
            </p:cNvPr>
            <p:cNvSpPr/>
            <p:nvPr/>
          </p:nvSpPr>
          <p:spPr>
            <a:xfrm>
              <a:off x="-159663" y="-10160"/>
              <a:ext cx="662583" cy="686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53D91F-6BB7-4002-AE10-5A548B0CBD43}"/>
                </a:ext>
              </a:extLst>
            </p:cNvPr>
            <p:cNvGrpSpPr/>
            <p:nvPr/>
          </p:nvGrpSpPr>
          <p:grpSpPr>
            <a:xfrm>
              <a:off x="79371" y="0"/>
              <a:ext cx="12127187" cy="6858000"/>
              <a:chOff x="79371" y="0"/>
              <a:chExt cx="12127187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B0139AA-1365-44F0-9229-DE45004A6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59778" t="17667" r="7431" b="7444"/>
              <a:stretch/>
            </p:blipFill>
            <p:spPr>
              <a:xfrm>
                <a:off x="7406640" y="0"/>
                <a:ext cx="4799918" cy="685140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163765-3507-436A-BA7C-22D0F0249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9721" t="17666" r="73886" b="7371"/>
              <a:stretch/>
            </p:blipFill>
            <p:spPr>
              <a:xfrm>
                <a:off x="79371" y="0"/>
                <a:ext cx="2399669" cy="685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60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023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1DD28DB2-78B2-4E26-B12E-BBAEB5248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3333" r="15167" b="9185"/>
          <a:stretch/>
        </p:blipFill>
        <p:spPr>
          <a:xfrm>
            <a:off x="11192" y="0"/>
            <a:ext cx="12195346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856C007-FA8F-489E-A5FB-43F862E40198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BAD0170C-8AA5-432E-809D-5BA1B69CFE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B1BDFF8-9DB3-4BE1-B38A-48BDDAFF1971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14B8-EC55-402A-B382-070C49E2FEAB}"/>
              </a:ext>
            </a:extLst>
          </p:cNvPr>
          <p:cNvGrpSpPr/>
          <p:nvPr/>
        </p:nvGrpSpPr>
        <p:grpSpPr>
          <a:xfrm>
            <a:off x="-12439751" y="2970720"/>
            <a:ext cx="19831151" cy="1289538"/>
            <a:chOff x="7098032" y="1141920"/>
            <a:chExt cx="19831151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7098032" y="1141920"/>
              <a:ext cx="19831151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18954349" y="14889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20056966" y="13509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16091950" y="13741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11998228" y="14519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8180493" y="12019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22820222" y="13735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E4CEE-1608-42E4-B829-7F99B0B81E92}"/>
              </a:ext>
            </a:extLst>
          </p:cNvPr>
          <p:cNvGrpSpPr/>
          <p:nvPr/>
        </p:nvGrpSpPr>
        <p:grpSpPr>
          <a:xfrm>
            <a:off x="-159663" y="-10160"/>
            <a:ext cx="12366221" cy="6868160"/>
            <a:chOff x="-159663" y="-10160"/>
            <a:chExt cx="12366221" cy="6868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F6590B-D8B2-4079-9366-1C171664AD08}"/>
                </a:ext>
              </a:extLst>
            </p:cNvPr>
            <p:cNvSpPr/>
            <p:nvPr/>
          </p:nvSpPr>
          <p:spPr>
            <a:xfrm>
              <a:off x="-159663" y="-10160"/>
              <a:ext cx="662583" cy="686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53D91F-6BB7-4002-AE10-5A548B0CBD43}"/>
                </a:ext>
              </a:extLst>
            </p:cNvPr>
            <p:cNvGrpSpPr/>
            <p:nvPr/>
          </p:nvGrpSpPr>
          <p:grpSpPr>
            <a:xfrm>
              <a:off x="79371" y="0"/>
              <a:ext cx="12127187" cy="6858000"/>
              <a:chOff x="79371" y="0"/>
              <a:chExt cx="12127187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B0139AA-1365-44F0-9229-DE45004A6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59778" t="17667" r="7431" b="7444"/>
              <a:stretch/>
            </p:blipFill>
            <p:spPr>
              <a:xfrm>
                <a:off x="7406640" y="0"/>
                <a:ext cx="4799918" cy="685140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163765-3507-436A-BA7C-22D0F0249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9721" t="17666" r="73886" b="7371"/>
              <a:stretch/>
            </p:blipFill>
            <p:spPr>
              <a:xfrm>
                <a:off x="79371" y="0"/>
                <a:ext cx="2399669" cy="685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3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34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C6CE282-CACC-46B1-8219-63440BF09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3333" r="15167" b="9185"/>
          <a:stretch/>
        </p:blipFill>
        <p:spPr>
          <a:xfrm>
            <a:off x="11192" y="0"/>
            <a:ext cx="12195346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D60A94B-3764-4628-9A60-E57252AD714F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13BB51F1-F4E5-49A2-AED3-4189E6D7C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8694641-C81D-40F1-B9BD-0712E113BAE1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EF073-22C9-42A8-8392-BFD0BB3A55C3}"/>
              </a:ext>
            </a:extLst>
          </p:cNvPr>
          <p:cNvGrpSpPr/>
          <p:nvPr/>
        </p:nvGrpSpPr>
        <p:grpSpPr>
          <a:xfrm>
            <a:off x="-9216464" y="2970720"/>
            <a:ext cx="20850662" cy="1289538"/>
            <a:chOff x="-5345722" y="2970720"/>
            <a:chExt cx="20850662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-5345722" y="2970720"/>
              <a:ext cx="20850662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7530105" y="33177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8632722" y="31797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4667706" y="32029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-1053178" y="32807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-4870913" y="30307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11395978" y="32023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E4CEE-1608-42E4-B829-7F99B0B81E92}"/>
              </a:ext>
            </a:extLst>
          </p:cNvPr>
          <p:cNvGrpSpPr/>
          <p:nvPr/>
        </p:nvGrpSpPr>
        <p:grpSpPr>
          <a:xfrm>
            <a:off x="-159663" y="-10160"/>
            <a:ext cx="12366221" cy="6868160"/>
            <a:chOff x="-159663" y="-10160"/>
            <a:chExt cx="12366221" cy="6868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F6590B-D8B2-4079-9366-1C171664AD08}"/>
                </a:ext>
              </a:extLst>
            </p:cNvPr>
            <p:cNvSpPr/>
            <p:nvPr/>
          </p:nvSpPr>
          <p:spPr>
            <a:xfrm>
              <a:off x="-159663" y="-10160"/>
              <a:ext cx="662583" cy="686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53D91F-6BB7-4002-AE10-5A548B0CBD43}"/>
                </a:ext>
              </a:extLst>
            </p:cNvPr>
            <p:cNvGrpSpPr/>
            <p:nvPr/>
          </p:nvGrpSpPr>
          <p:grpSpPr>
            <a:xfrm>
              <a:off x="79371" y="0"/>
              <a:ext cx="12127187" cy="6858000"/>
              <a:chOff x="79371" y="0"/>
              <a:chExt cx="12127187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B0139AA-1365-44F0-9229-DE45004A6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59778" t="17667" r="7431" b="7444"/>
              <a:stretch/>
            </p:blipFill>
            <p:spPr>
              <a:xfrm>
                <a:off x="7406640" y="0"/>
                <a:ext cx="4799918" cy="685140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163765-3507-436A-BA7C-22D0F0249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9721" t="17666" r="73886" b="7371"/>
              <a:stretch/>
            </p:blipFill>
            <p:spPr>
              <a:xfrm>
                <a:off x="79371" y="0"/>
                <a:ext cx="2399669" cy="685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08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32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2CE8F7B-DA74-42A3-B41B-BCD408EED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3333" r="15167" b="9185"/>
          <a:stretch/>
        </p:blipFill>
        <p:spPr>
          <a:xfrm>
            <a:off x="11192" y="0"/>
            <a:ext cx="12195346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011022A-5C69-4012-A7AD-E69BE9CFB865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25F7ACFD-FEE7-4E86-A219-559444A28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B7195B-EC4A-4951-917A-747730D95B5B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EF073-22C9-42A8-8392-BFD0BB3A55C3}"/>
              </a:ext>
            </a:extLst>
          </p:cNvPr>
          <p:cNvGrpSpPr/>
          <p:nvPr/>
        </p:nvGrpSpPr>
        <p:grpSpPr>
          <a:xfrm>
            <a:off x="-5289381" y="2970720"/>
            <a:ext cx="20850662" cy="1289538"/>
            <a:chOff x="-5345722" y="2970720"/>
            <a:chExt cx="20850662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-5345722" y="2970720"/>
              <a:ext cx="20850662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7530105" y="33177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8632722" y="31797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4667706" y="32029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-1053178" y="32807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-4870913" y="30307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11395978" y="32023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E4CEE-1608-42E4-B829-7F99B0B81E92}"/>
              </a:ext>
            </a:extLst>
          </p:cNvPr>
          <p:cNvGrpSpPr/>
          <p:nvPr/>
        </p:nvGrpSpPr>
        <p:grpSpPr>
          <a:xfrm>
            <a:off x="-159663" y="-10160"/>
            <a:ext cx="12366221" cy="6868160"/>
            <a:chOff x="-159663" y="-10160"/>
            <a:chExt cx="12366221" cy="6868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F6590B-D8B2-4079-9366-1C171664AD08}"/>
                </a:ext>
              </a:extLst>
            </p:cNvPr>
            <p:cNvSpPr/>
            <p:nvPr/>
          </p:nvSpPr>
          <p:spPr>
            <a:xfrm>
              <a:off x="-159663" y="-10160"/>
              <a:ext cx="662583" cy="686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53D91F-6BB7-4002-AE10-5A548B0CBD43}"/>
                </a:ext>
              </a:extLst>
            </p:cNvPr>
            <p:cNvGrpSpPr/>
            <p:nvPr/>
          </p:nvGrpSpPr>
          <p:grpSpPr>
            <a:xfrm>
              <a:off x="79371" y="0"/>
              <a:ext cx="12127187" cy="6858000"/>
              <a:chOff x="79371" y="0"/>
              <a:chExt cx="12127187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B0139AA-1365-44F0-9229-DE45004A6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59778" t="17667" r="7431" b="7444"/>
              <a:stretch/>
            </p:blipFill>
            <p:spPr>
              <a:xfrm>
                <a:off x="7406640" y="0"/>
                <a:ext cx="4799918" cy="685140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163765-3507-436A-BA7C-22D0F0249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9721" t="17666" r="73886" b="7371"/>
              <a:stretch/>
            </p:blipFill>
            <p:spPr>
              <a:xfrm>
                <a:off x="79371" y="0"/>
                <a:ext cx="2399669" cy="685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28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36589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62FF5839-9FBE-40CF-960A-FACA864CC505}"/>
              </a:ext>
            </a:extLst>
          </p:cNvPr>
          <p:cNvSpPr txBox="1"/>
          <p:nvPr/>
        </p:nvSpPr>
        <p:spPr>
          <a:xfrm>
            <a:off x="118276" y="2987981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4,000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BDCCF54-52E8-4D17-95E0-A63791E1983E}"/>
              </a:ext>
            </a:extLst>
          </p:cNvPr>
          <p:cNvSpPr txBox="1"/>
          <p:nvPr/>
        </p:nvSpPr>
        <p:spPr>
          <a:xfrm>
            <a:off x="110990" y="4468227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2,000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745634-18FE-4F21-BD66-12D0D7E4333E}"/>
              </a:ext>
            </a:extLst>
          </p:cNvPr>
          <p:cNvSpPr txBox="1"/>
          <p:nvPr/>
        </p:nvSpPr>
        <p:spPr>
          <a:xfrm>
            <a:off x="411913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28CF2A-E734-4EB1-A9E5-6B9C50BE6015}"/>
              </a:ext>
            </a:extLst>
          </p:cNvPr>
          <p:cNvSpPr txBox="1"/>
          <p:nvPr/>
        </p:nvSpPr>
        <p:spPr>
          <a:xfrm>
            <a:off x="1263426" y="6167055"/>
            <a:ext cx="63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2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A27B34-B482-47D9-A3AF-4A1AEE711BAD}"/>
              </a:ext>
            </a:extLst>
          </p:cNvPr>
          <p:cNvSpPr txBox="1"/>
          <p:nvPr/>
        </p:nvSpPr>
        <p:spPr>
          <a:xfrm>
            <a:off x="2114857" y="6167055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Aug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D06427-5BD0-4DCE-9222-A7F12138AAD1}"/>
              </a:ext>
            </a:extLst>
          </p:cNvPr>
          <p:cNvSpPr txBox="1"/>
          <p:nvPr/>
        </p:nvSpPr>
        <p:spPr>
          <a:xfrm>
            <a:off x="2951465" y="6167055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Sept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262D85-D52F-4FB9-9AD4-3421B3A60493}"/>
              </a:ext>
            </a:extLst>
          </p:cNvPr>
          <p:cNvSpPr txBox="1"/>
          <p:nvPr/>
        </p:nvSpPr>
        <p:spPr>
          <a:xfrm>
            <a:off x="383937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Oct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76B828-CD7E-4E06-B3CE-F1EE613627A2}"/>
              </a:ext>
            </a:extLst>
          </p:cNvPr>
          <p:cNvSpPr txBox="1"/>
          <p:nvPr/>
        </p:nvSpPr>
        <p:spPr>
          <a:xfrm>
            <a:off x="4663549" y="616705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Nov 5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3D68-0F99-4B94-878B-AEDBBDCAB368}"/>
              </a:ext>
            </a:extLst>
          </p:cNvPr>
          <p:cNvSpPr txBox="1"/>
          <p:nvPr/>
        </p:nvSpPr>
        <p:spPr>
          <a:xfrm>
            <a:off x="5523401" y="6167055"/>
            <a:ext cx="619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Dec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2C092E-B795-4CE5-95B3-656396590A97}"/>
              </a:ext>
            </a:extLst>
          </p:cNvPr>
          <p:cNvSpPr txBox="1"/>
          <p:nvPr/>
        </p:nvSpPr>
        <p:spPr>
          <a:xfrm>
            <a:off x="6384450" y="6167055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Jan 7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FDD35-211E-4D4F-AA68-74B4D60A8F99}"/>
              </a:ext>
            </a:extLst>
          </p:cNvPr>
          <p:cNvSpPr txBox="1"/>
          <p:nvPr/>
        </p:nvSpPr>
        <p:spPr>
          <a:xfrm>
            <a:off x="7226670" y="6167055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Feb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8FFF5-C5FA-478B-B04F-9773CF557BA7}"/>
              </a:ext>
            </a:extLst>
          </p:cNvPr>
          <p:cNvSpPr txBox="1"/>
          <p:nvPr/>
        </p:nvSpPr>
        <p:spPr>
          <a:xfrm>
            <a:off x="8065682" y="616705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Mar 4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2417A-7DD1-4B8B-83A9-5652E55B5B1F}"/>
              </a:ext>
            </a:extLst>
          </p:cNvPr>
          <p:cNvGrpSpPr/>
          <p:nvPr/>
        </p:nvGrpSpPr>
        <p:grpSpPr>
          <a:xfrm>
            <a:off x="725860" y="3122339"/>
            <a:ext cx="11055133" cy="2962270"/>
            <a:chOff x="3718437" y="4228108"/>
            <a:chExt cx="5801360" cy="139669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F8E3E9-74C4-42D9-B8CC-354F1BD22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3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75AFE6-145A-4284-9439-67B14FF85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797" y="4228108"/>
              <a:ext cx="0" cy="139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055231E-7AA3-4007-A376-3075649353E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4228108"/>
              <a:ext cx="58013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6AB11-8708-4A7A-9B91-82EF4F483385}"/>
                </a:ext>
              </a:extLst>
            </p:cNvPr>
            <p:cNvCxnSpPr>
              <a:cxnSpLocks/>
            </p:cNvCxnSpPr>
            <p:nvPr/>
          </p:nvCxnSpPr>
          <p:spPr>
            <a:xfrm>
              <a:off x="3718437" y="5624798"/>
              <a:ext cx="5801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D0C027D-7C80-43EA-AD10-9CBE6054C884}"/>
              </a:ext>
            </a:extLst>
          </p:cNvPr>
          <p:cNvSpPr txBox="1"/>
          <p:nvPr/>
        </p:nvSpPr>
        <p:spPr>
          <a:xfrm>
            <a:off x="3349169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A1817F-95A9-4F4B-9B6E-284670815E37}"/>
              </a:ext>
            </a:extLst>
          </p:cNvPr>
          <p:cNvSpPr txBox="1"/>
          <p:nvPr/>
        </p:nvSpPr>
        <p:spPr>
          <a:xfrm>
            <a:off x="8663647" y="6427862"/>
            <a:ext cx="473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BBFEB3-643F-4431-A4ED-EE7B65E077A5}"/>
              </a:ext>
            </a:extLst>
          </p:cNvPr>
          <p:cNvSpPr/>
          <p:nvPr/>
        </p:nvSpPr>
        <p:spPr>
          <a:xfrm>
            <a:off x="725861" y="3122341"/>
            <a:ext cx="11055133" cy="2975815"/>
          </a:xfrm>
          <a:prstGeom prst="rect">
            <a:avLst/>
          </a:prstGeom>
          <a:noFill/>
          <a:ln w="3175">
            <a:solidFill>
              <a:srgbClr val="C2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EB4C1D2-CDB2-4B9D-83F6-AC76C443A1F7}"/>
              </a:ext>
            </a:extLst>
          </p:cNvPr>
          <p:cNvCxnSpPr>
            <a:cxnSpLocks/>
          </p:cNvCxnSpPr>
          <p:nvPr/>
        </p:nvCxnSpPr>
        <p:spPr>
          <a:xfrm>
            <a:off x="157625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698EC4-A64E-47A4-8C30-4EEF0D73FD00}"/>
              </a:ext>
            </a:extLst>
          </p:cNvPr>
          <p:cNvCxnSpPr>
            <a:cxnSpLocks/>
          </p:cNvCxnSpPr>
          <p:nvPr/>
        </p:nvCxnSpPr>
        <p:spPr>
          <a:xfrm>
            <a:off x="2426651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D68444-655B-4C14-95F8-B18CCBC058AD}"/>
              </a:ext>
            </a:extLst>
          </p:cNvPr>
          <p:cNvCxnSpPr>
            <a:cxnSpLocks/>
          </p:cNvCxnSpPr>
          <p:nvPr/>
        </p:nvCxnSpPr>
        <p:spPr>
          <a:xfrm>
            <a:off x="3277046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AAA0C55-3980-4BA1-B1D1-84DF9CDAD71F}"/>
              </a:ext>
            </a:extLst>
          </p:cNvPr>
          <p:cNvCxnSpPr>
            <a:cxnSpLocks/>
          </p:cNvCxnSpPr>
          <p:nvPr/>
        </p:nvCxnSpPr>
        <p:spPr>
          <a:xfrm>
            <a:off x="412744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E2A47D-6068-4B60-B2D0-7ED1DB271D5C}"/>
              </a:ext>
            </a:extLst>
          </p:cNvPr>
          <p:cNvCxnSpPr>
            <a:cxnSpLocks/>
          </p:cNvCxnSpPr>
          <p:nvPr/>
        </p:nvCxnSpPr>
        <p:spPr>
          <a:xfrm>
            <a:off x="497783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9EA3B9-B73C-41D8-B2A0-F63944803416}"/>
              </a:ext>
            </a:extLst>
          </p:cNvPr>
          <p:cNvCxnSpPr>
            <a:cxnSpLocks/>
          </p:cNvCxnSpPr>
          <p:nvPr/>
        </p:nvCxnSpPr>
        <p:spPr>
          <a:xfrm>
            <a:off x="582823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24A1F0-AF8C-4F88-97E2-3788B2EABDFA}"/>
              </a:ext>
            </a:extLst>
          </p:cNvPr>
          <p:cNvCxnSpPr>
            <a:cxnSpLocks/>
          </p:cNvCxnSpPr>
          <p:nvPr/>
        </p:nvCxnSpPr>
        <p:spPr>
          <a:xfrm>
            <a:off x="667862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E875377-8A6D-4E7C-AF72-FC664104529C}"/>
              </a:ext>
            </a:extLst>
          </p:cNvPr>
          <p:cNvCxnSpPr>
            <a:cxnSpLocks/>
          </p:cNvCxnSpPr>
          <p:nvPr/>
        </p:nvCxnSpPr>
        <p:spPr>
          <a:xfrm>
            <a:off x="7529020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9C37C0-B173-47C1-A10C-55444420DED2}"/>
              </a:ext>
            </a:extLst>
          </p:cNvPr>
          <p:cNvCxnSpPr>
            <a:cxnSpLocks/>
          </p:cNvCxnSpPr>
          <p:nvPr/>
        </p:nvCxnSpPr>
        <p:spPr>
          <a:xfrm>
            <a:off x="8379415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F69FCC-0989-48FD-A6E2-FAD830711382}"/>
              </a:ext>
            </a:extLst>
          </p:cNvPr>
          <p:cNvCxnSpPr>
            <a:cxnSpLocks/>
          </p:cNvCxnSpPr>
          <p:nvPr/>
        </p:nvCxnSpPr>
        <p:spPr>
          <a:xfrm>
            <a:off x="922980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0C3E8EB-BCA5-4AB3-B406-BEE66C401FF3}"/>
              </a:ext>
            </a:extLst>
          </p:cNvPr>
          <p:cNvCxnSpPr>
            <a:cxnSpLocks/>
          </p:cNvCxnSpPr>
          <p:nvPr/>
        </p:nvCxnSpPr>
        <p:spPr>
          <a:xfrm>
            <a:off x="10080204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BA1E42-22B8-49DD-B5D7-8F67B3522CFB}"/>
              </a:ext>
            </a:extLst>
          </p:cNvPr>
          <p:cNvCxnSpPr>
            <a:cxnSpLocks/>
          </p:cNvCxnSpPr>
          <p:nvPr/>
        </p:nvCxnSpPr>
        <p:spPr>
          <a:xfrm>
            <a:off x="10930599" y="3122341"/>
            <a:ext cx="0" cy="2975815"/>
          </a:xfrm>
          <a:prstGeom prst="line">
            <a:avLst/>
          </a:prstGeom>
          <a:ln w="3175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42CA979-D9CA-4552-9336-7CC50C5175D9}"/>
              </a:ext>
            </a:extLst>
          </p:cNvPr>
          <p:cNvSpPr txBox="1"/>
          <p:nvPr/>
        </p:nvSpPr>
        <p:spPr>
          <a:xfrm>
            <a:off x="8933944" y="6167055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Apr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76840E-C0FE-4762-A6F6-82AAD3E5B325}"/>
              </a:ext>
            </a:extLst>
          </p:cNvPr>
          <p:cNvSpPr txBox="1"/>
          <p:nvPr/>
        </p:nvSpPr>
        <p:spPr>
          <a:xfrm>
            <a:off x="9757727" y="616705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May 6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1EAA6A-9FF3-4255-9BAD-91738D52BFBF}"/>
              </a:ext>
            </a:extLst>
          </p:cNvPr>
          <p:cNvSpPr txBox="1"/>
          <p:nvPr/>
        </p:nvSpPr>
        <p:spPr>
          <a:xfrm>
            <a:off x="10597939" y="616705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June 3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BC7CCF-EE04-4802-8BB6-A7681C04E5BD}"/>
              </a:ext>
            </a:extLst>
          </p:cNvPr>
          <p:cNvSpPr txBox="1"/>
          <p:nvPr/>
        </p:nvSpPr>
        <p:spPr>
          <a:xfrm>
            <a:off x="11477761" y="6167055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July 1</a:t>
            </a:r>
            <a:r>
              <a:rPr lang="en-US" sz="1100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ECB79-793F-45C2-8881-BD82E43D20B4}"/>
              </a:ext>
            </a:extLst>
          </p:cNvPr>
          <p:cNvGrpSpPr/>
          <p:nvPr/>
        </p:nvGrpSpPr>
        <p:grpSpPr>
          <a:xfrm>
            <a:off x="10660948" y="1912343"/>
            <a:ext cx="738264" cy="738264"/>
            <a:chOff x="9341940" y="1912343"/>
            <a:chExt cx="738264" cy="738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162AC-A40A-4429-8C15-314FE1C69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27" t="30240" r="30100" b="30486"/>
            <a:stretch/>
          </p:blipFill>
          <p:spPr>
            <a:xfrm>
              <a:off x="9341940" y="1912343"/>
              <a:ext cx="738264" cy="738264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2E9A0C-C628-4979-976C-CE4DD7A4FAB5}"/>
                </a:ext>
              </a:extLst>
            </p:cNvPr>
            <p:cNvSpPr/>
            <p:nvPr/>
          </p:nvSpPr>
          <p:spPr>
            <a:xfrm>
              <a:off x="9341940" y="1912343"/>
              <a:ext cx="738264" cy="738264"/>
            </a:xfrm>
            <a:prstGeom prst="ellipse">
              <a:avLst/>
            </a:prstGeom>
            <a:noFill/>
            <a:ln w="28575">
              <a:solidFill>
                <a:srgbClr val="BA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61AD05B-1B0A-42BF-94FC-67CE4D380B44}"/>
              </a:ext>
            </a:extLst>
          </p:cNvPr>
          <p:cNvCxnSpPr/>
          <p:nvPr/>
        </p:nvCxnSpPr>
        <p:spPr>
          <a:xfrm>
            <a:off x="725858" y="3866281"/>
            <a:ext cx="1105512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30EAB59-FEF0-47D7-B648-B21A19629F82}"/>
              </a:ext>
            </a:extLst>
          </p:cNvPr>
          <p:cNvCxnSpPr/>
          <p:nvPr/>
        </p:nvCxnSpPr>
        <p:spPr>
          <a:xfrm>
            <a:off x="725858" y="4610234"/>
            <a:ext cx="1105512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E27540-7D93-4B55-A308-4AD520B9042A}"/>
              </a:ext>
            </a:extLst>
          </p:cNvPr>
          <p:cNvCxnSpPr/>
          <p:nvPr/>
        </p:nvCxnSpPr>
        <p:spPr>
          <a:xfrm>
            <a:off x="725858" y="5354188"/>
            <a:ext cx="11055129" cy="0"/>
          </a:xfrm>
          <a:prstGeom prst="line">
            <a:avLst/>
          </a:prstGeom>
          <a:ln w="31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C8985C1-9B68-4BA7-A317-AD091B7F4BE1}"/>
              </a:ext>
            </a:extLst>
          </p:cNvPr>
          <p:cNvSpPr txBox="1"/>
          <p:nvPr/>
        </p:nvSpPr>
        <p:spPr>
          <a:xfrm>
            <a:off x="114633" y="3728109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3,000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E465CC-53F1-41F6-8C3C-505973842C03}"/>
              </a:ext>
            </a:extLst>
          </p:cNvPr>
          <p:cNvSpPr txBox="1"/>
          <p:nvPr/>
        </p:nvSpPr>
        <p:spPr>
          <a:xfrm>
            <a:off x="107347" y="5230655"/>
            <a:ext cx="53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1,000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317E698-E5DF-456E-A7D6-D4C31F97BD3A}"/>
              </a:ext>
            </a:extLst>
          </p:cNvPr>
          <p:cNvSpPr/>
          <p:nvPr/>
        </p:nvSpPr>
        <p:spPr>
          <a:xfrm>
            <a:off x="4460488" y="3133493"/>
            <a:ext cx="6634975" cy="2966224"/>
          </a:xfrm>
          <a:custGeom>
            <a:avLst/>
            <a:gdLst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806175 w 6634975"/>
              <a:gd name="connsiteY69" fmla="*/ 2776653 h 2966224"/>
              <a:gd name="connsiteX70" fmla="*/ 491768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634975" h="2966224">
                <a:moveTo>
                  <a:pt x="11151" y="2653990"/>
                </a:moveTo>
                <a:lnTo>
                  <a:pt x="122663" y="2899317"/>
                </a:lnTo>
                <a:lnTo>
                  <a:pt x="178419" y="2765502"/>
                </a:lnTo>
                <a:lnTo>
                  <a:pt x="245327" y="2687444"/>
                </a:lnTo>
                <a:lnTo>
                  <a:pt x="312234" y="2810107"/>
                </a:lnTo>
                <a:lnTo>
                  <a:pt x="345688" y="2754351"/>
                </a:lnTo>
                <a:lnTo>
                  <a:pt x="446049" y="2921619"/>
                </a:lnTo>
                <a:lnTo>
                  <a:pt x="434897" y="2787805"/>
                </a:lnTo>
                <a:lnTo>
                  <a:pt x="490653" y="2832409"/>
                </a:lnTo>
                <a:lnTo>
                  <a:pt x="579863" y="2720897"/>
                </a:lnTo>
                <a:lnTo>
                  <a:pt x="669073" y="2899317"/>
                </a:lnTo>
                <a:lnTo>
                  <a:pt x="747132" y="2709746"/>
                </a:lnTo>
                <a:lnTo>
                  <a:pt x="780585" y="2676292"/>
                </a:lnTo>
                <a:lnTo>
                  <a:pt x="825190" y="2865863"/>
                </a:lnTo>
                <a:lnTo>
                  <a:pt x="847492" y="2743200"/>
                </a:lnTo>
                <a:lnTo>
                  <a:pt x="936702" y="2910468"/>
                </a:lnTo>
                <a:lnTo>
                  <a:pt x="981307" y="2732048"/>
                </a:lnTo>
                <a:lnTo>
                  <a:pt x="1048214" y="2899317"/>
                </a:lnTo>
                <a:lnTo>
                  <a:pt x="1059366" y="2821258"/>
                </a:lnTo>
                <a:lnTo>
                  <a:pt x="1115122" y="2888166"/>
                </a:lnTo>
                <a:lnTo>
                  <a:pt x="1193180" y="2631687"/>
                </a:lnTo>
                <a:lnTo>
                  <a:pt x="1237785" y="2743200"/>
                </a:lnTo>
                <a:lnTo>
                  <a:pt x="1338146" y="2720897"/>
                </a:lnTo>
                <a:lnTo>
                  <a:pt x="1416205" y="2899317"/>
                </a:lnTo>
                <a:lnTo>
                  <a:pt x="1460810" y="2754351"/>
                </a:lnTo>
                <a:lnTo>
                  <a:pt x="1516566" y="2921619"/>
                </a:lnTo>
                <a:lnTo>
                  <a:pt x="1538868" y="2754351"/>
                </a:lnTo>
                <a:lnTo>
                  <a:pt x="1605775" y="2888166"/>
                </a:lnTo>
                <a:lnTo>
                  <a:pt x="1628078" y="2787805"/>
                </a:lnTo>
                <a:lnTo>
                  <a:pt x="1728439" y="2720897"/>
                </a:lnTo>
                <a:lnTo>
                  <a:pt x="1806497" y="2810107"/>
                </a:lnTo>
                <a:lnTo>
                  <a:pt x="1929161" y="2921619"/>
                </a:lnTo>
                <a:lnTo>
                  <a:pt x="1929161" y="2798956"/>
                </a:lnTo>
                <a:lnTo>
                  <a:pt x="1996068" y="2921619"/>
                </a:lnTo>
                <a:lnTo>
                  <a:pt x="2051824" y="2743200"/>
                </a:lnTo>
                <a:lnTo>
                  <a:pt x="2107580" y="2854712"/>
                </a:lnTo>
                <a:lnTo>
                  <a:pt x="2219092" y="2754351"/>
                </a:lnTo>
                <a:lnTo>
                  <a:pt x="2286000" y="2665141"/>
                </a:lnTo>
                <a:lnTo>
                  <a:pt x="2375210" y="2698595"/>
                </a:lnTo>
                <a:lnTo>
                  <a:pt x="2419814" y="2888166"/>
                </a:lnTo>
                <a:lnTo>
                  <a:pt x="2520175" y="2676292"/>
                </a:lnTo>
                <a:lnTo>
                  <a:pt x="2564780" y="2798956"/>
                </a:lnTo>
                <a:lnTo>
                  <a:pt x="2687444" y="2743200"/>
                </a:lnTo>
                <a:lnTo>
                  <a:pt x="2687444" y="2743200"/>
                </a:lnTo>
                <a:lnTo>
                  <a:pt x="2798956" y="2631687"/>
                </a:lnTo>
                <a:lnTo>
                  <a:pt x="2921619" y="2687444"/>
                </a:lnTo>
                <a:lnTo>
                  <a:pt x="3033132" y="2787805"/>
                </a:lnTo>
                <a:lnTo>
                  <a:pt x="3066585" y="2665141"/>
                </a:lnTo>
                <a:lnTo>
                  <a:pt x="3133492" y="2732048"/>
                </a:lnTo>
                <a:lnTo>
                  <a:pt x="3200400" y="2698595"/>
                </a:lnTo>
                <a:lnTo>
                  <a:pt x="3245005" y="2732048"/>
                </a:lnTo>
                <a:lnTo>
                  <a:pt x="3278458" y="2642839"/>
                </a:lnTo>
                <a:lnTo>
                  <a:pt x="3546088" y="2542478"/>
                </a:lnTo>
                <a:lnTo>
                  <a:pt x="3612995" y="2910468"/>
                </a:lnTo>
                <a:lnTo>
                  <a:pt x="3657600" y="2832409"/>
                </a:lnTo>
                <a:lnTo>
                  <a:pt x="3780263" y="2631687"/>
                </a:lnTo>
                <a:lnTo>
                  <a:pt x="3858322" y="2754351"/>
                </a:lnTo>
                <a:lnTo>
                  <a:pt x="3992136" y="2921619"/>
                </a:lnTo>
                <a:lnTo>
                  <a:pt x="4014439" y="2765502"/>
                </a:lnTo>
                <a:lnTo>
                  <a:pt x="4081346" y="2832409"/>
                </a:lnTo>
                <a:lnTo>
                  <a:pt x="4181707" y="2732048"/>
                </a:lnTo>
                <a:lnTo>
                  <a:pt x="4315522" y="2921619"/>
                </a:lnTo>
                <a:lnTo>
                  <a:pt x="4326673" y="2754351"/>
                </a:lnTo>
                <a:lnTo>
                  <a:pt x="4404732" y="2732048"/>
                </a:lnTo>
                <a:lnTo>
                  <a:pt x="4493941" y="2865863"/>
                </a:lnTo>
                <a:lnTo>
                  <a:pt x="4516244" y="2787805"/>
                </a:lnTo>
                <a:lnTo>
                  <a:pt x="4594302" y="2787805"/>
                </a:lnTo>
                <a:lnTo>
                  <a:pt x="4627756" y="2687444"/>
                </a:lnTo>
                <a:lnTo>
                  <a:pt x="4739268" y="2776653"/>
                </a:lnTo>
                <a:lnTo>
                  <a:pt x="4806175" y="2776653"/>
                </a:lnTo>
                <a:lnTo>
                  <a:pt x="4917688" y="2497873"/>
                </a:lnTo>
                <a:lnTo>
                  <a:pt x="5096107" y="2609385"/>
                </a:lnTo>
                <a:lnTo>
                  <a:pt x="5163014" y="2375209"/>
                </a:lnTo>
                <a:lnTo>
                  <a:pt x="5207619" y="2609385"/>
                </a:lnTo>
                <a:lnTo>
                  <a:pt x="5319132" y="2408663"/>
                </a:lnTo>
                <a:lnTo>
                  <a:pt x="5464097" y="2509024"/>
                </a:lnTo>
                <a:lnTo>
                  <a:pt x="5542156" y="2542478"/>
                </a:lnTo>
                <a:lnTo>
                  <a:pt x="5609063" y="2163336"/>
                </a:lnTo>
                <a:lnTo>
                  <a:pt x="5642517" y="2419814"/>
                </a:lnTo>
                <a:lnTo>
                  <a:pt x="5720575" y="1951463"/>
                </a:lnTo>
                <a:lnTo>
                  <a:pt x="5865541" y="2442117"/>
                </a:lnTo>
                <a:lnTo>
                  <a:pt x="5932449" y="2174487"/>
                </a:lnTo>
                <a:lnTo>
                  <a:pt x="6032810" y="1839951"/>
                </a:lnTo>
                <a:lnTo>
                  <a:pt x="6077414" y="1438507"/>
                </a:lnTo>
                <a:lnTo>
                  <a:pt x="6244683" y="1393902"/>
                </a:lnTo>
                <a:lnTo>
                  <a:pt x="6311590" y="1081668"/>
                </a:lnTo>
                <a:lnTo>
                  <a:pt x="6400800" y="1215483"/>
                </a:lnTo>
                <a:lnTo>
                  <a:pt x="6445405" y="903248"/>
                </a:lnTo>
                <a:lnTo>
                  <a:pt x="6545766" y="724829"/>
                </a:lnTo>
                <a:lnTo>
                  <a:pt x="6579219" y="334536"/>
                </a:lnTo>
                <a:lnTo>
                  <a:pt x="6634975" y="0"/>
                </a:lnTo>
                <a:lnTo>
                  <a:pt x="6634975" y="2966224"/>
                </a:lnTo>
                <a:lnTo>
                  <a:pt x="0" y="2966224"/>
                </a:lnTo>
                <a:lnTo>
                  <a:pt x="11151" y="2653990"/>
                </a:lnTo>
                <a:close/>
              </a:path>
            </a:pathLst>
          </a:custGeom>
          <a:solidFill>
            <a:srgbClr val="BDD7EE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E1B6E48-2646-494D-AAAF-53223329DEAE}"/>
              </a:ext>
            </a:extLst>
          </p:cNvPr>
          <p:cNvSpPr/>
          <p:nvPr/>
        </p:nvSpPr>
        <p:spPr>
          <a:xfrm>
            <a:off x="9403829" y="3133493"/>
            <a:ext cx="1691640" cy="2966224"/>
          </a:xfrm>
          <a:custGeom>
            <a:avLst/>
            <a:gdLst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806175 w 6634975"/>
              <a:gd name="connsiteY69" fmla="*/ 2776653 h 2966224"/>
              <a:gd name="connsiteX70" fmla="*/ 491768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806175 w 6634975"/>
              <a:gd name="connsiteY69" fmla="*/ 2776653 h 2966224"/>
              <a:gd name="connsiteX70" fmla="*/ 494816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920475 w 6634975"/>
              <a:gd name="connsiteY69" fmla="*/ 2959533 h 2966224"/>
              <a:gd name="connsiteX70" fmla="*/ 494816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739268 w 6634975"/>
              <a:gd name="connsiteY68" fmla="*/ 2776653 h 2966224"/>
              <a:gd name="connsiteX69" fmla="*/ 4943335 w 6634975"/>
              <a:gd name="connsiteY69" fmla="*/ 2959533 h 2966224"/>
              <a:gd name="connsiteX70" fmla="*/ 4948168 w 6634975"/>
              <a:gd name="connsiteY70" fmla="*/ 2497873 h 2966224"/>
              <a:gd name="connsiteX71" fmla="*/ 5096107 w 6634975"/>
              <a:gd name="connsiteY71" fmla="*/ 2609385 h 2966224"/>
              <a:gd name="connsiteX72" fmla="*/ 5163014 w 6634975"/>
              <a:gd name="connsiteY72" fmla="*/ 2375209 h 2966224"/>
              <a:gd name="connsiteX73" fmla="*/ 5207619 w 6634975"/>
              <a:gd name="connsiteY73" fmla="*/ 2609385 h 2966224"/>
              <a:gd name="connsiteX74" fmla="*/ 5319132 w 6634975"/>
              <a:gd name="connsiteY74" fmla="*/ 2408663 h 2966224"/>
              <a:gd name="connsiteX75" fmla="*/ 5464097 w 6634975"/>
              <a:gd name="connsiteY75" fmla="*/ 2509024 h 2966224"/>
              <a:gd name="connsiteX76" fmla="*/ 5542156 w 6634975"/>
              <a:gd name="connsiteY76" fmla="*/ 2542478 h 2966224"/>
              <a:gd name="connsiteX77" fmla="*/ 5609063 w 6634975"/>
              <a:gd name="connsiteY77" fmla="*/ 2163336 h 2966224"/>
              <a:gd name="connsiteX78" fmla="*/ 5642517 w 6634975"/>
              <a:gd name="connsiteY78" fmla="*/ 2419814 h 2966224"/>
              <a:gd name="connsiteX79" fmla="*/ 5720575 w 6634975"/>
              <a:gd name="connsiteY79" fmla="*/ 1951463 h 2966224"/>
              <a:gd name="connsiteX80" fmla="*/ 5865541 w 6634975"/>
              <a:gd name="connsiteY80" fmla="*/ 2442117 h 2966224"/>
              <a:gd name="connsiteX81" fmla="*/ 5932449 w 6634975"/>
              <a:gd name="connsiteY81" fmla="*/ 2174487 h 2966224"/>
              <a:gd name="connsiteX82" fmla="*/ 6032810 w 6634975"/>
              <a:gd name="connsiteY82" fmla="*/ 1839951 h 2966224"/>
              <a:gd name="connsiteX83" fmla="*/ 6077414 w 6634975"/>
              <a:gd name="connsiteY83" fmla="*/ 1438507 h 2966224"/>
              <a:gd name="connsiteX84" fmla="*/ 6244683 w 6634975"/>
              <a:gd name="connsiteY84" fmla="*/ 1393902 h 2966224"/>
              <a:gd name="connsiteX85" fmla="*/ 6311590 w 6634975"/>
              <a:gd name="connsiteY85" fmla="*/ 1081668 h 2966224"/>
              <a:gd name="connsiteX86" fmla="*/ 6400800 w 6634975"/>
              <a:gd name="connsiteY86" fmla="*/ 1215483 h 2966224"/>
              <a:gd name="connsiteX87" fmla="*/ 6445405 w 6634975"/>
              <a:gd name="connsiteY87" fmla="*/ 903248 h 2966224"/>
              <a:gd name="connsiteX88" fmla="*/ 6545766 w 6634975"/>
              <a:gd name="connsiteY88" fmla="*/ 724829 h 2966224"/>
              <a:gd name="connsiteX89" fmla="*/ 6579219 w 6634975"/>
              <a:gd name="connsiteY89" fmla="*/ 334536 h 2966224"/>
              <a:gd name="connsiteX90" fmla="*/ 6634975 w 6634975"/>
              <a:gd name="connsiteY90" fmla="*/ 0 h 2966224"/>
              <a:gd name="connsiteX91" fmla="*/ 6634975 w 6634975"/>
              <a:gd name="connsiteY91" fmla="*/ 2966224 h 2966224"/>
              <a:gd name="connsiteX92" fmla="*/ 0 w 6634975"/>
              <a:gd name="connsiteY92" fmla="*/ 2966224 h 2966224"/>
              <a:gd name="connsiteX93" fmla="*/ 11151 w 6634975"/>
              <a:gd name="connsiteY9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627756 w 6634975"/>
              <a:gd name="connsiteY67" fmla="*/ 2687444 h 2966224"/>
              <a:gd name="connsiteX68" fmla="*/ 4943335 w 6634975"/>
              <a:gd name="connsiteY68" fmla="*/ 2959533 h 2966224"/>
              <a:gd name="connsiteX69" fmla="*/ 4948168 w 6634975"/>
              <a:gd name="connsiteY69" fmla="*/ 2497873 h 2966224"/>
              <a:gd name="connsiteX70" fmla="*/ 5096107 w 6634975"/>
              <a:gd name="connsiteY70" fmla="*/ 2609385 h 2966224"/>
              <a:gd name="connsiteX71" fmla="*/ 5163014 w 6634975"/>
              <a:gd name="connsiteY71" fmla="*/ 2375209 h 2966224"/>
              <a:gd name="connsiteX72" fmla="*/ 5207619 w 6634975"/>
              <a:gd name="connsiteY72" fmla="*/ 2609385 h 2966224"/>
              <a:gd name="connsiteX73" fmla="*/ 5319132 w 6634975"/>
              <a:gd name="connsiteY73" fmla="*/ 2408663 h 2966224"/>
              <a:gd name="connsiteX74" fmla="*/ 5464097 w 6634975"/>
              <a:gd name="connsiteY74" fmla="*/ 2509024 h 2966224"/>
              <a:gd name="connsiteX75" fmla="*/ 5542156 w 6634975"/>
              <a:gd name="connsiteY75" fmla="*/ 2542478 h 2966224"/>
              <a:gd name="connsiteX76" fmla="*/ 5609063 w 6634975"/>
              <a:gd name="connsiteY76" fmla="*/ 2163336 h 2966224"/>
              <a:gd name="connsiteX77" fmla="*/ 5642517 w 6634975"/>
              <a:gd name="connsiteY77" fmla="*/ 2419814 h 2966224"/>
              <a:gd name="connsiteX78" fmla="*/ 5720575 w 6634975"/>
              <a:gd name="connsiteY78" fmla="*/ 1951463 h 2966224"/>
              <a:gd name="connsiteX79" fmla="*/ 5865541 w 6634975"/>
              <a:gd name="connsiteY79" fmla="*/ 2442117 h 2966224"/>
              <a:gd name="connsiteX80" fmla="*/ 5932449 w 6634975"/>
              <a:gd name="connsiteY80" fmla="*/ 2174487 h 2966224"/>
              <a:gd name="connsiteX81" fmla="*/ 6032810 w 6634975"/>
              <a:gd name="connsiteY81" fmla="*/ 1839951 h 2966224"/>
              <a:gd name="connsiteX82" fmla="*/ 6077414 w 6634975"/>
              <a:gd name="connsiteY82" fmla="*/ 1438507 h 2966224"/>
              <a:gd name="connsiteX83" fmla="*/ 6244683 w 6634975"/>
              <a:gd name="connsiteY83" fmla="*/ 1393902 h 2966224"/>
              <a:gd name="connsiteX84" fmla="*/ 6311590 w 6634975"/>
              <a:gd name="connsiteY84" fmla="*/ 1081668 h 2966224"/>
              <a:gd name="connsiteX85" fmla="*/ 6400800 w 6634975"/>
              <a:gd name="connsiteY85" fmla="*/ 1215483 h 2966224"/>
              <a:gd name="connsiteX86" fmla="*/ 6445405 w 6634975"/>
              <a:gd name="connsiteY86" fmla="*/ 903248 h 2966224"/>
              <a:gd name="connsiteX87" fmla="*/ 6545766 w 6634975"/>
              <a:gd name="connsiteY87" fmla="*/ 724829 h 2966224"/>
              <a:gd name="connsiteX88" fmla="*/ 6579219 w 6634975"/>
              <a:gd name="connsiteY88" fmla="*/ 334536 h 2966224"/>
              <a:gd name="connsiteX89" fmla="*/ 6634975 w 6634975"/>
              <a:gd name="connsiteY89" fmla="*/ 0 h 2966224"/>
              <a:gd name="connsiteX90" fmla="*/ 6634975 w 6634975"/>
              <a:gd name="connsiteY90" fmla="*/ 2966224 h 2966224"/>
              <a:gd name="connsiteX91" fmla="*/ 0 w 6634975"/>
              <a:gd name="connsiteY91" fmla="*/ 2966224 h 2966224"/>
              <a:gd name="connsiteX92" fmla="*/ 11151 w 6634975"/>
              <a:gd name="connsiteY92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594302 w 6634975"/>
              <a:gd name="connsiteY66" fmla="*/ 2787805 h 2966224"/>
              <a:gd name="connsiteX67" fmla="*/ 4943335 w 6634975"/>
              <a:gd name="connsiteY67" fmla="*/ 2959533 h 2966224"/>
              <a:gd name="connsiteX68" fmla="*/ 4948168 w 6634975"/>
              <a:gd name="connsiteY68" fmla="*/ 2497873 h 2966224"/>
              <a:gd name="connsiteX69" fmla="*/ 5096107 w 6634975"/>
              <a:gd name="connsiteY69" fmla="*/ 2609385 h 2966224"/>
              <a:gd name="connsiteX70" fmla="*/ 5163014 w 6634975"/>
              <a:gd name="connsiteY70" fmla="*/ 2375209 h 2966224"/>
              <a:gd name="connsiteX71" fmla="*/ 5207619 w 6634975"/>
              <a:gd name="connsiteY71" fmla="*/ 2609385 h 2966224"/>
              <a:gd name="connsiteX72" fmla="*/ 5319132 w 6634975"/>
              <a:gd name="connsiteY72" fmla="*/ 2408663 h 2966224"/>
              <a:gd name="connsiteX73" fmla="*/ 5464097 w 6634975"/>
              <a:gd name="connsiteY73" fmla="*/ 2509024 h 2966224"/>
              <a:gd name="connsiteX74" fmla="*/ 5542156 w 6634975"/>
              <a:gd name="connsiteY74" fmla="*/ 2542478 h 2966224"/>
              <a:gd name="connsiteX75" fmla="*/ 5609063 w 6634975"/>
              <a:gd name="connsiteY75" fmla="*/ 2163336 h 2966224"/>
              <a:gd name="connsiteX76" fmla="*/ 5642517 w 6634975"/>
              <a:gd name="connsiteY76" fmla="*/ 2419814 h 2966224"/>
              <a:gd name="connsiteX77" fmla="*/ 5720575 w 6634975"/>
              <a:gd name="connsiteY77" fmla="*/ 1951463 h 2966224"/>
              <a:gd name="connsiteX78" fmla="*/ 5865541 w 6634975"/>
              <a:gd name="connsiteY78" fmla="*/ 2442117 h 2966224"/>
              <a:gd name="connsiteX79" fmla="*/ 5932449 w 6634975"/>
              <a:gd name="connsiteY79" fmla="*/ 2174487 h 2966224"/>
              <a:gd name="connsiteX80" fmla="*/ 6032810 w 6634975"/>
              <a:gd name="connsiteY80" fmla="*/ 1839951 h 2966224"/>
              <a:gd name="connsiteX81" fmla="*/ 6077414 w 6634975"/>
              <a:gd name="connsiteY81" fmla="*/ 1438507 h 2966224"/>
              <a:gd name="connsiteX82" fmla="*/ 6244683 w 6634975"/>
              <a:gd name="connsiteY82" fmla="*/ 1393902 h 2966224"/>
              <a:gd name="connsiteX83" fmla="*/ 6311590 w 6634975"/>
              <a:gd name="connsiteY83" fmla="*/ 1081668 h 2966224"/>
              <a:gd name="connsiteX84" fmla="*/ 6400800 w 6634975"/>
              <a:gd name="connsiteY84" fmla="*/ 1215483 h 2966224"/>
              <a:gd name="connsiteX85" fmla="*/ 6445405 w 6634975"/>
              <a:gd name="connsiteY85" fmla="*/ 903248 h 2966224"/>
              <a:gd name="connsiteX86" fmla="*/ 6545766 w 6634975"/>
              <a:gd name="connsiteY86" fmla="*/ 724829 h 2966224"/>
              <a:gd name="connsiteX87" fmla="*/ 6579219 w 6634975"/>
              <a:gd name="connsiteY87" fmla="*/ 334536 h 2966224"/>
              <a:gd name="connsiteX88" fmla="*/ 6634975 w 6634975"/>
              <a:gd name="connsiteY88" fmla="*/ 0 h 2966224"/>
              <a:gd name="connsiteX89" fmla="*/ 6634975 w 6634975"/>
              <a:gd name="connsiteY89" fmla="*/ 2966224 h 2966224"/>
              <a:gd name="connsiteX90" fmla="*/ 0 w 6634975"/>
              <a:gd name="connsiteY90" fmla="*/ 2966224 h 2966224"/>
              <a:gd name="connsiteX91" fmla="*/ 11151 w 6634975"/>
              <a:gd name="connsiteY91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516244 w 6634975"/>
              <a:gd name="connsiteY65" fmla="*/ 2787805 h 2966224"/>
              <a:gd name="connsiteX66" fmla="*/ 4943335 w 6634975"/>
              <a:gd name="connsiteY66" fmla="*/ 2959533 h 2966224"/>
              <a:gd name="connsiteX67" fmla="*/ 4948168 w 6634975"/>
              <a:gd name="connsiteY67" fmla="*/ 2497873 h 2966224"/>
              <a:gd name="connsiteX68" fmla="*/ 5096107 w 6634975"/>
              <a:gd name="connsiteY68" fmla="*/ 2609385 h 2966224"/>
              <a:gd name="connsiteX69" fmla="*/ 5163014 w 6634975"/>
              <a:gd name="connsiteY69" fmla="*/ 2375209 h 2966224"/>
              <a:gd name="connsiteX70" fmla="*/ 5207619 w 6634975"/>
              <a:gd name="connsiteY70" fmla="*/ 2609385 h 2966224"/>
              <a:gd name="connsiteX71" fmla="*/ 5319132 w 6634975"/>
              <a:gd name="connsiteY71" fmla="*/ 2408663 h 2966224"/>
              <a:gd name="connsiteX72" fmla="*/ 5464097 w 6634975"/>
              <a:gd name="connsiteY72" fmla="*/ 2509024 h 2966224"/>
              <a:gd name="connsiteX73" fmla="*/ 5542156 w 6634975"/>
              <a:gd name="connsiteY73" fmla="*/ 2542478 h 2966224"/>
              <a:gd name="connsiteX74" fmla="*/ 5609063 w 6634975"/>
              <a:gd name="connsiteY74" fmla="*/ 2163336 h 2966224"/>
              <a:gd name="connsiteX75" fmla="*/ 5642517 w 6634975"/>
              <a:gd name="connsiteY75" fmla="*/ 2419814 h 2966224"/>
              <a:gd name="connsiteX76" fmla="*/ 5720575 w 6634975"/>
              <a:gd name="connsiteY76" fmla="*/ 1951463 h 2966224"/>
              <a:gd name="connsiteX77" fmla="*/ 5865541 w 6634975"/>
              <a:gd name="connsiteY77" fmla="*/ 2442117 h 2966224"/>
              <a:gd name="connsiteX78" fmla="*/ 5932449 w 6634975"/>
              <a:gd name="connsiteY78" fmla="*/ 2174487 h 2966224"/>
              <a:gd name="connsiteX79" fmla="*/ 6032810 w 6634975"/>
              <a:gd name="connsiteY79" fmla="*/ 1839951 h 2966224"/>
              <a:gd name="connsiteX80" fmla="*/ 6077414 w 6634975"/>
              <a:gd name="connsiteY80" fmla="*/ 1438507 h 2966224"/>
              <a:gd name="connsiteX81" fmla="*/ 6244683 w 6634975"/>
              <a:gd name="connsiteY81" fmla="*/ 1393902 h 2966224"/>
              <a:gd name="connsiteX82" fmla="*/ 6311590 w 6634975"/>
              <a:gd name="connsiteY82" fmla="*/ 1081668 h 2966224"/>
              <a:gd name="connsiteX83" fmla="*/ 6400800 w 6634975"/>
              <a:gd name="connsiteY83" fmla="*/ 1215483 h 2966224"/>
              <a:gd name="connsiteX84" fmla="*/ 6445405 w 6634975"/>
              <a:gd name="connsiteY84" fmla="*/ 903248 h 2966224"/>
              <a:gd name="connsiteX85" fmla="*/ 6545766 w 6634975"/>
              <a:gd name="connsiteY85" fmla="*/ 724829 h 2966224"/>
              <a:gd name="connsiteX86" fmla="*/ 6579219 w 6634975"/>
              <a:gd name="connsiteY86" fmla="*/ 334536 h 2966224"/>
              <a:gd name="connsiteX87" fmla="*/ 6634975 w 6634975"/>
              <a:gd name="connsiteY87" fmla="*/ 0 h 2966224"/>
              <a:gd name="connsiteX88" fmla="*/ 6634975 w 6634975"/>
              <a:gd name="connsiteY88" fmla="*/ 2966224 h 2966224"/>
              <a:gd name="connsiteX89" fmla="*/ 0 w 6634975"/>
              <a:gd name="connsiteY89" fmla="*/ 2966224 h 2966224"/>
              <a:gd name="connsiteX90" fmla="*/ 11151 w 6634975"/>
              <a:gd name="connsiteY90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493941 w 6634975"/>
              <a:gd name="connsiteY64" fmla="*/ 2865863 h 2966224"/>
              <a:gd name="connsiteX65" fmla="*/ 4943335 w 6634975"/>
              <a:gd name="connsiteY65" fmla="*/ 2959533 h 2966224"/>
              <a:gd name="connsiteX66" fmla="*/ 4948168 w 6634975"/>
              <a:gd name="connsiteY66" fmla="*/ 2497873 h 2966224"/>
              <a:gd name="connsiteX67" fmla="*/ 5096107 w 6634975"/>
              <a:gd name="connsiteY67" fmla="*/ 2609385 h 2966224"/>
              <a:gd name="connsiteX68" fmla="*/ 5163014 w 6634975"/>
              <a:gd name="connsiteY68" fmla="*/ 2375209 h 2966224"/>
              <a:gd name="connsiteX69" fmla="*/ 5207619 w 6634975"/>
              <a:gd name="connsiteY69" fmla="*/ 2609385 h 2966224"/>
              <a:gd name="connsiteX70" fmla="*/ 5319132 w 6634975"/>
              <a:gd name="connsiteY70" fmla="*/ 2408663 h 2966224"/>
              <a:gd name="connsiteX71" fmla="*/ 5464097 w 6634975"/>
              <a:gd name="connsiteY71" fmla="*/ 2509024 h 2966224"/>
              <a:gd name="connsiteX72" fmla="*/ 5542156 w 6634975"/>
              <a:gd name="connsiteY72" fmla="*/ 2542478 h 2966224"/>
              <a:gd name="connsiteX73" fmla="*/ 5609063 w 6634975"/>
              <a:gd name="connsiteY73" fmla="*/ 2163336 h 2966224"/>
              <a:gd name="connsiteX74" fmla="*/ 5642517 w 6634975"/>
              <a:gd name="connsiteY74" fmla="*/ 2419814 h 2966224"/>
              <a:gd name="connsiteX75" fmla="*/ 5720575 w 6634975"/>
              <a:gd name="connsiteY75" fmla="*/ 1951463 h 2966224"/>
              <a:gd name="connsiteX76" fmla="*/ 5865541 w 6634975"/>
              <a:gd name="connsiteY76" fmla="*/ 2442117 h 2966224"/>
              <a:gd name="connsiteX77" fmla="*/ 5932449 w 6634975"/>
              <a:gd name="connsiteY77" fmla="*/ 2174487 h 2966224"/>
              <a:gd name="connsiteX78" fmla="*/ 6032810 w 6634975"/>
              <a:gd name="connsiteY78" fmla="*/ 1839951 h 2966224"/>
              <a:gd name="connsiteX79" fmla="*/ 6077414 w 6634975"/>
              <a:gd name="connsiteY79" fmla="*/ 1438507 h 2966224"/>
              <a:gd name="connsiteX80" fmla="*/ 6244683 w 6634975"/>
              <a:gd name="connsiteY80" fmla="*/ 1393902 h 2966224"/>
              <a:gd name="connsiteX81" fmla="*/ 6311590 w 6634975"/>
              <a:gd name="connsiteY81" fmla="*/ 1081668 h 2966224"/>
              <a:gd name="connsiteX82" fmla="*/ 6400800 w 6634975"/>
              <a:gd name="connsiteY82" fmla="*/ 1215483 h 2966224"/>
              <a:gd name="connsiteX83" fmla="*/ 6445405 w 6634975"/>
              <a:gd name="connsiteY83" fmla="*/ 903248 h 2966224"/>
              <a:gd name="connsiteX84" fmla="*/ 6545766 w 6634975"/>
              <a:gd name="connsiteY84" fmla="*/ 724829 h 2966224"/>
              <a:gd name="connsiteX85" fmla="*/ 6579219 w 6634975"/>
              <a:gd name="connsiteY85" fmla="*/ 334536 h 2966224"/>
              <a:gd name="connsiteX86" fmla="*/ 6634975 w 6634975"/>
              <a:gd name="connsiteY86" fmla="*/ 0 h 2966224"/>
              <a:gd name="connsiteX87" fmla="*/ 6634975 w 6634975"/>
              <a:gd name="connsiteY87" fmla="*/ 2966224 h 2966224"/>
              <a:gd name="connsiteX88" fmla="*/ 0 w 6634975"/>
              <a:gd name="connsiteY88" fmla="*/ 2966224 h 2966224"/>
              <a:gd name="connsiteX89" fmla="*/ 11151 w 6634975"/>
              <a:gd name="connsiteY89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404732 w 6634975"/>
              <a:gd name="connsiteY63" fmla="*/ 2732048 h 2966224"/>
              <a:gd name="connsiteX64" fmla="*/ 4943335 w 6634975"/>
              <a:gd name="connsiteY64" fmla="*/ 2959533 h 2966224"/>
              <a:gd name="connsiteX65" fmla="*/ 4948168 w 6634975"/>
              <a:gd name="connsiteY65" fmla="*/ 2497873 h 2966224"/>
              <a:gd name="connsiteX66" fmla="*/ 5096107 w 6634975"/>
              <a:gd name="connsiteY66" fmla="*/ 2609385 h 2966224"/>
              <a:gd name="connsiteX67" fmla="*/ 5163014 w 6634975"/>
              <a:gd name="connsiteY67" fmla="*/ 2375209 h 2966224"/>
              <a:gd name="connsiteX68" fmla="*/ 5207619 w 6634975"/>
              <a:gd name="connsiteY68" fmla="*/ 2609385 h 2966224"/>
              <a:gd name="connsiteX69" fmla="*/ 5319132 w 6634975"/>
              <a:gd name="connsiteY69" fmla="*/ 2408663 h 2966224"/>
              <a:gd name="connsiteX70" fmla="*/ 5464097 w 6634975"/>
              <a:gd name="connsiteY70" fmla="*/ 2509024 h 2966224"/>
              <a:gd name="connsiteX71" fmla="*/ 5542156 w 6634975"/>
              <a:gd name="connsiteY71" fmla="*/ 2542478 h 2966224"/>
              <a:gd name="connsiteX72" fmla="*/ 5609063 w 6634975"/>
              <a:gd name="connsiteY72" fmla="*/ 2163336 h 2966224"/>
              <a:gd name="connsiteX73" fmla="*/ 5642517 w 6634975"/>
              <a:gd name="connsiteY73" fmla="*/ 2419814 h 2966224"/>
              <a:gd name="connsiteX74" fmla="*/ 5720575 w 6634975"/>
              <a:gd name="connsiteY74" fmla="*/ 1951463 h 2966224"/>
              <a:gd name="connsiteX75" fmla="*/ 5865541 w 6634975"/>
              <a:gd name="connsiteY75" fmla="*/ 2442117 h 2966224"/>
              <a:gd name="connsiteX76" fmla="*/ 5932449 w 6634975"/>
              <a:gd name="connsiteY76" fmla="*/ 2174487 h 2966224"/>
              <a:gd name="connsiteX77" fmla="*/ 6032810 w 6634975"/>
              <a:gd name="connsiteY77" fmla="*/ 1839951 h 2966224"/>
              <a:gd name="connsiteX78" fmla="*/ 6077414 w 6634975"/>
              <a:gd name="connsiteY78" fmla="*/ 1438507 h 2966224"/>
              <a:gd name="connsiteX79" fmla="*/ 6244683 w 6634975"/>
              <a:gd name="connsiteY79" fmla="*/ 1393902 h 2966224"/>
              <a:gd name="connsiteX80" fmla="*/ 6311590 w 6634975"/>
              <a:gd name="connsiteY80" fmla="*/ 1081668 h 2966224"/>
              <a:gd name="connsiteX81" fmla="*/ 6400800 w 6634975"/>
              <a:gd name="connsiteY81" fmla="*/ 1215483 h 2966224"/>
              <a:gd name="connsiteX82" fmla="*/ 6445405 w 6634975"/>
              <a:gd name="connsiteY82" fmla="*/ 903248 h 2966224"/>
              <a:gd name="connsiteX83" fmla="*/ 6545766 w 6634975"/>
              <a:gd name="connsiteY83" fmla="*/ 724829 h 2966224"/>
              <a:gd name="connsiteX84" fmla="*/ 6579219 w 6634975"/>
              <a:gd name="connsiteY84" fmla="*/ 334536 h 2966224"/>
              <a:gd name="connsiteX85" fmla="*/ 6634975 w 6634975"/>
              <a:gd name="connsiteY85" fmla="*/ 0 h 2966224"/>
              <a:gd name="connsiteX86" fmla="*/ 6634975 w 6634975"/>
              <a:gd name="connsiteY86" fmla="*/ 2966224 h 2966224"/>
              <a:gd name="connsiteX87" fmla="*/ 0 w 6634975"/>
              <a:gd name="connsiteY87" fmla="*/ 2966224 h 2966224"/>
              <a:gd name="connsiteX88" fmla="*/ 11151 w 6634975"/>
              <a:gd name="connsiteY88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15522 w 6634975"/>
              <a:gd name="connsiteY61" fmla="*/ 2921619 h 2966224"/>
              <a:gd name="connsiteX62" fmla="*/ 4326673 w 6634975"/>
              <a:gd name="connsiteY62" fmla="*/ 2754351 h 2966224"/>
              <a:gd name="connsiteX63" fmla="*/ 4943335 w 6634975"/>
              <a:gd name="connsiteY63" fmla="*/ 2959533 h 2966224"/>
              <a:gd name="connsiteX64" fmla="*/ 4948168 w 6634975"/>
              <a:gd name="connsiteY64" fmla="*/ 2497873 h 2966224"/>
              <a:gd name="connsiteX65" fmla="*/ 5096107 w 6634975"/>
              <a:gd name="connsiteY65" fmla="*/ 2609385 h 2966224"/>
              <a:gd name="connsiteX66" fmla="*/ 5163014 w 6634975"/>
              <a:gd name="connsiteY66" fmla="*/ 2375209 h 2966224"/>
              <a:gd name="connsiteX67" fmla="*/ 5207619 w 6634975"/>
              <a:gd name="connsiteY67" fmla="*/ 2609385 h 2966224"/>
              <a:gd name="connsiteX68" fmla="*/ 5319132 w 6634975"/>
              <a:gd name="connsiteY68" fmla="*/ 2408663 h 2966224"/>
              <a:gd name="connsiteX69" fmla="*/ 5464097 w 6634975"/>
              <a:gd name="connsiteY69" fmla="*/ 2509024 h 2966224"/>
              <a:gd name="connsiteX70" fmla="*/ 5542156 w 6634975"/>
              <a:gd name="connsiteY70" fmla="*/ 2542478 h 2966224"/>
              <a:gd name="connsiteX71" fmla="*/ 5609063 w 6634975"/>
              <a:gd name="connsiteY71" fmla="*/ 2163336 h 2966224"/>
              <a:gd name="connsiteX72" fmla="*/ 5642517 w 6634975"/>
              <a:gd name="connsiteY72" fmla="*/ 2419814 h 2966224"/>
              <a:gd name="connsiteX73" fmla="*/ 5720575 w 6634975"/>
              <a:gd name="connsiteY73" fmla="*/ 1951463 h 2966224"/>
              <a:gd name="connsiteX74" fmla="*/ 5865541 w 6634975"/>
              <a:gd name="connsiteY74" fmla="*/ 2442117 h 2966224"/>
              <a:gd name="connsiteX75" fmla="*/ 5932449 w 6634975"/>
              <a:gd name="connsiteY75" fmla="*/ 2174487 h 2966224"/>
              <a:gd name="connsiteX76" fmla="*/ 6032810 w 6634975"/>
              <a:gd name="connsiteY76" fmla="*/ 1839951 h 2966224"/>
              <a:gd name="connsiteX77" fmla="*/ 6077414 w 6634975"/>
              <a:gd name="connsiteY77" fmla="*/ 1438507 h 2966224"/>
              <a:gd name="connsiteX78" fmla="*/ 6244683 w 6634975"/>
              <a:gd name="connsiteY78" fmla="*/ 1393902 h 2966224"/>
              <a:gd name="connsiteX79" fmla="*/ 6311590 w 6634975"/>
              <a:gd name="connsiteY79" fmla="*/ 1081668 h 2966224"/>
              <a:gd name="connsiteX80" fmla="*/ 6400800 w 6634975"/>
              <a:gd name="connsiteY80" fmla="*/ 1215483 h 2966224"/>
              <a:gd name="connsiteX81" fmla="*/ 6445405 w 6634975"/>
              <a:gd name="connsiteY81" fmla="*/ 903248 h 2966224"/>
              <a:gd name="connsiteX82" fmla="*/ 6545766 w 6634975"/>
              <a:gd name="connsiteY82" fmla="*/ 724829 h 2966224"/>
              <a:gd name="connsiteX83" fmla="*/ 6579219 w 6634975"/>
              <a:gd name="connsiteY83" fmla="*/ 334536 h 2966224"/>
              <a:gd name="connsiteX84" fmla="*/ 6634975 w 6634975"/>
              <a:gd name="connsiteY84" fmla="*/ 0 h 2966224"/>
              <a:gd name="connsiteX85" fmla="*/ 6634975 w 6634975"/>
              <a:gd name="connsiteY85" fmla="*/ 2966224 h 2966224"/>
              <a:gd name="connsiteX86" fmla="*/ 0 w 6634975"/>
              <a:gd name="connsiteY86" fmla="*/ 2966224 h 2966224"/>
              <a:gd name="connsiteX87" fmla="*/ 11151 w 6634975"/>
              <a:gd name="connsiteY87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181707 w 6634975"/>
              <a:gd name="connsiteY60" fmla="*/ 2732048 h 2966224"/>
              <a:gd name="connsiteX61" fmla="*/ 4326673 w 6634975"/>
              <a:gd name="connsiteY61" fmla="*/ 2754351 h 2966224"/>
              <a:gd name="connsiteX62" fmla="*/ 4943335 w 6634975"/>
              <a:gd name="connsiteY62" fmla="*/ 2959533 h 2966224"/>
              <a:gd name="connsiteX63" fmla="*/ 4948168 w 6634975"/>
              <a:gd name="connsiteY63" fmla="*/ 2497873 h 2966224"/>
              <a:gd name="connsiteX64" fmla="*/ 5096107 w 6634975"/>
              <a:gd name="connsiteY64" fmla="*/ 2609385 h 2966224"/>
              <a:gd name="connsiteX65" fmla="*/ 5163014 w 6634975"/>
              <a:gd name="connsiteY65" fmla="*/ 2375209 h 2966224"/>
              <a:gd name="connsiteX66" fmla="*/ 5207619 w 6634975"/>
              <a:gd name="connsiteY66" fmla="*/ 2609385 h 2966224"/>
              <a:gd name="connsiteX67" fmla="*/ 5319132 w 6634975"/>
              <a:gd name="connsiteY67" fmla="*/ 2408663 h 2966224"/>
              <a:gd name="connsiteX68" fmla="*/ 5464097 w 6634975"/>
              <a:gd name="connsiteY68" fmla="*/ 2509024 h 2966224"/>
              <a:gd name="connsiteX69" fmla="*/ 5542156 w 6634975"/>
              <a:gd name="connsiteY69" fmla="*/ 2542478 h 2966224"/>
              <a:gd name="connsiteX70" fmla="*/ 5609063 w 6634975"/>
              <a:gd name="connsiteY70" fmla="*/ 2163336 h 2966224"/>
              <a:gd name="connsiteX71" fmla="*/ 5642517 w 6634975"/>
              <a:gd name="connsiteY71" fmla="*/ 2419814 h 2966224"/>
              <a:gd name="connsiteX72" fmla="*/ 5720575 w 6634975"/>
              <a:gd name="connsiteY72" fmla="*/ 1951463 h 2966224"/>
              <a:gd name="connsiteX73" fmla="*/ 5865541 w 6634975"/>
              <a:gd name="connsiteY73" fmla="*/ 2442117 h 2966224"/>
              <a:gd name="connsiteX74" fmla="*/ 5932449 w 6634975"/>
              <a:gd name="connsiteY74" fmla="*/ 2174487 h 2966224"/>
              <a:gd name="connsiteX75" fmla="*/ 6032810 w 6634975"/>
              <a:gd name="connsiteY75" fmla="*/ 1839951 h 2966224"/>
              <a:gd name="connsiteX76" fmla="*/ 6077414 w 6634975"/>
              <a:gd name="connsiteY76" fmla="*/ 1438507 h 2966224"/>
              <a:gd name="connsiteX77" fmla="*/ 6244683 w 6634975"/>
              <a:gd name="connsiteY77" fmla="*/ 1393902 h 2966224"/>
              <a:gd name="connsiteX78" fmla="*/ 6311590 w 6634975"/>
              <a:gd name="connsiteY78" fmla="*/ 1081668 h 2966224"/>
              <a:gd name="connsiteX79" fmla="*/ 6400800 w 6634975"/>
              <a:gd name="connsiteY79" fmla="*/ 1215483 h 2966224"/>
              <a:gd name="connsiteX80" fmla="*/ 6445405 w 6634975"/>
              <a:gd name="connsiteY80" fmla="*/ 903248 h 2966224"/>
              <a:gd name="connsiteX81" fmla="*/ 6545766 w 6634975"/>
              <a:gd name="connsiteY81" fmla="*/ 724829 h 2966224"/>
              <a:gd name="connsiteX82" fmla="*/ 6579219 w 6634975"/>
              <a:gd name="connsiteY82" fmla="*/ 334536 h 2966224"/>
              <a:gd name="connsiteX83" fmla="*/ 6634975 w 6634975"/>
              <a:gd name="connsiteY83" fmla="*/ 0 h 2966224"/>
              <a:gd name="connsiteX84" fmla="*/ 6634975 w 6634975"/>
              <a:gd name="connsiteY84" fmla="*/ 2966224 h 2966224"/>
              <a:gd name="connsiteX85" fmla="*/ 0 w 6634975"/>
              <a:gd name="connsiteY85" fmla="*/ 2966224 h 2966224"/>
              <a:gd name="connsiteX86" fmla="*/ 11151 w 6634975"/>
              <a:gd name="connsiteY86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081346 w 6634975"/>
              <a:gd name="connsiteY59" fmla="*/ 2832409 h 2966224"/>
              <a:gd name="connsiteX60" fmla="*/ 4326673 w 6634975"/>
              <a:gd name="connsiteY60" fmla="*/ 2754351 h 2966224"/>
              <a:gd name="connsiteX61" fmla="*/ 4943335 w 6634975"/>
              <a:gd name="connsiteY61" fmla="*/ 2959533 h 2966224"/>
              <a:gd name="connsiteX62" fmla="*/ 4948168 w 6634975"/>
              <a:gd name="connsiteY62" fmla="*/ 2497873 h 2966224"/>
              <a:gd name="connsiteX63" fmla="*/ 5096107 w 6634975"/>
              <a:gd name="connsiteY63" fmla="*/ 2609385 h 2966224"/>
              <a:gd name="connsiteX64" fmla="*/ 5163014 w 6634975"/>
              <a:gd name="connsiteY64" fmla="*/ 2375209 h 2966224"/>
              <a:gd name="connsiteX65" fmla="*/ 5207619 w 6634975"/>
              <a:gd name="connsiteY65" fmla="*/ 2609385 h 2966224"/>
              <a:gd name="connsiteX66" fmla="*/ 5319132 w 6634975"/>
              <a:gd name="connsiteY66" fmla="*/ 2408663 h 2966224"/>
              <a:gd name="connsiteX67" fmla="*/ 5464097 w 6634975"/>
              <a:gd name="connsiteY67" fmla="*/ 2509024 h 2966224"/>
              <a:gd name="connsiteX68" fmla="*/ 5542156 w 6634975"/>
              <a:gd name="connsiteY68" fmla="*/ 2542478 h 2966224"/>
              <a:gd name="connsiteX69" fmla="*/ 5609063 w 6634975"/>
              <a:gd name="connsiteY69" fmla="*/ 2163336 h 2966224"/>
              <a:gd name="connsiteX70" fmla="*/ 5642517 w 6634975"/>
              <a:gd name="connsiteY70" fmla="*/ 2419814 h 2966224"/>
              <a:gd name="connsiteX71" fmla="*/ 5720575 w 6634975"/>
              <a:gd name="connsiteY71" fmla="*/ 1951463 h 2966224"/>
              <a:gd name="connsiteX72" fmla="*/ 5865541 w 6634975"/>
              <a:gd name="connsiteY72" fmla="*/ 2442117 h 2966224"/>
              <a:gd name="connsiteX73" fmla="*/ 5932449 w 6634975"/>
              <a:gd name="connsiteY73" fmla="*/ 2174487 h 2966224"/>
              <a:gd name="connsiteX74" fmla="*/ 6032810 w 6634975"/>
              <a:gd name="connsiteY74" fmla="*/ 1839951 h 2966224"/>
              <a:gd name="connsiteX75" fmla="*/ 6077414 w 6634975"/>
              <a:gd name="connsiteY75" fmla="*/ 1438507 h 2966224"/>
              <a:gd name="connsiteX76" fmla="*/ 6244683 w 6634975"/>
              <a:gd name="connsiteY76" fmla="*/ 1393902 h 2966224"/>
              <a:gd name="connsiteX77" fmla="*/ 6311590 w 6634975"/>
              <a:gd name="connsiteY77" fmla="*/ 1081668 h 2966224"/>
              <a:gd name="connsiteX78" fmla="*/ 6400800 w 6634975"/>
              <a:gd name="connsiteY78" fmla="*/ 1215483 h 2966224"/>
              <a:gd name="connsiteX79" fmla="*/ 6445405 w 6634975"/>
              <a:gd name="connsiteY79" fmla="*/ 903248 h 2966224"/>
              <a:gd name="connsiteX80" fmla="*/ 6545766 w 6634975"/>
              <a:gd name="connsiteY80" fmla="*/ 724829 h 2966224"/>
              <a:gd name="connsiteX81" fmla="*/ 6579219 w 6634975"/>
              <a:gd name="connsiteY81" fmla="*/ 334536 h 2966224"/>
              <a:gd name="connsiteX82" fmla="*/ 6634975 w 6634975"/>
              <a:gd name="connsiteY82" fmla="*/ 0 h 2966224"/>
              <a:gd name="connsiteX83" fmla="*/ 6634975 w 6634975"/>
              <a:gd name="connsiteY83" fmla="*/ 2966224 h 2966224"/>
              <a:gd name="connsiteX84" fmla="*/ 0 w 6634975"/>
              <a:gd name="connsiteY84" fmla="*/ 2966224 h 2966224"/>
              <a:gd name="connsiteX85" fmla="*/ 11151 w 6634975"/>
              <a:gd name="connsiteY85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326673 w 6634975"/>
              <a:gd name="connsiteY59" fmla="*/ 2754351 h 2966224"/>
              <a:gd name="connsiteX60" fmla="*/ 4943335 w 6634975"/>
              <a:gd name="connsiteY60" fmla="*/ 2959533 h 2966224"/>
              <a:gd name="connsiteX61" fmla="*/ 4948168 w 6634975"/>
              <a:gd name="connsiteY61" fmla="*/ 2497873 h 2966224"/>
              <a:gd name="connsiteX62" fmla="*/ 5096107 w 6634975"/>
              <a:gd name="connsiteY62" fmla="*/ 2609385 h 2966224"/>
              <a:gd name="connsiteX63" fmla="*/ 5163014 w 6634975"/>
              <a:gd name="connsiteY63" fmla="*/ 2375209 h 2966224"/>
              <a:gd name="connsiteX64" fmla="*/ 5207619 w 6634975"/>
              <a:gd name="connsiteY64" fmla="*/ 2609385 h 2966224"/>
              <a:gd name="connsiteX65" fmla="*/ 5319132 w 6634975"/>
              <a:gd name="connsiteY65" fmla="*/ 2408663 h 2966224"/>
              <a:gd name="connsiteX66" fmla="*/ 5464097 w 6634975"/>
              <a:gd name="connsiteY66" fmla="*/ 2509024 h 2966224"/>
              <a:gd name="connsiteX67" fmla="*/ 5542156 w 6634975"/>
              <a:gd name="connsiteY67" fmla="*/ 2542478 h 2966224"/>
              <a:gd name="connsiteX68" fmla="*/ 5609063 w 6634975"/>
              <a:gd name="connsiteY68" fmla="*/ 2163336 h 2966224"/>
              <a:gd name="connsiteX69" fmla="*/ 5642517 w 6634975"/>
              <a:gd name="connsiteY69" fmla="*/ 2419814 h 2966224"/>
              <a:gd name="connsiteX70" fmla="*/ 5720575 w 6634975"/>
              <a:gd name="connsiteY70" fmla="*/ 1951463 h 2966224"/>
              <a:gd name="connsiteX71" fmla="*/ 5865541 w 6634975"/>
              <a:gd name="connsiteY71" fmla="*/ 2442117 h 2966224"/>
              <a:gd name="connsiteX72" fmla="*/ 5932449 w 6634975"/>
              <a:gd name="connsiteY72" fmla="*/ 2174487 h 2966224"/>
              <a:gd name="connsiteX73" fmla="*/ 6032810 w 6634975"/>
              <a:gd name="connsiteY73" fmla="*/ 1839951 h 2966224"/>
              <a:gd name="connsiteX74" fmla="*/ 6077414 w 6634975"/>
              <a:gd name="connsiteY74" fmla="*/ 1438507 h 2966224"/>
              <a:gd name="connsiteX75" fmla="*/ 6244683 w 6634975"/>
              <a:gd name="connsiteY75" fmla="*/ 1393902 h 2966224"/>
              <a:gd name="connsiteX76" fmla="*/ 6311590 w 6634975"/>
              <a:gd name="connsiteY76" fmla="*/ 1081668 h 2966224"/>
              <a:gd name="connsiteX77" fmla="*/ 6400800 w 6634975"/>
              <a:gd name="connsiteY77" fmla="*/ 1215483 h 2966224"/>
              <a:gd name="connsiteX78" fmla="*/ 6445405 w 6634975"/>
              <a:gd name="connsiteY78" fmla="*/ 903248 h 2966224"/>
              <a:gd name="connsiteX79" fmla="*/ 6545766 w 6634975"/>
              <a:gd name="connsiteY79" fmla="*/ 724829 h 2966224"/>
              <a:gd name="connsiteX80" fmla="*/ 6579219 w 6634975"/>
              <a:gd name="connsiteY80" fmla="*/ 334536 h 2966224"/>
              <a:gd name="connsiteX81" fmla="*/ 6634975 w 6634975"/>
              <a:gd name="connsiteY81" fmla="*/ 0 h 2966224"/>
              <a:gd name="connsiteX82" fmla="*/ 6634975 w 6634975"/>
              <a:gd name="connsiteY82" fmla="*/ 2966224 h 2966224"/>
              <a:gd name="connsiteX83" fmla="*/ 0 w 6634975"/>
              <a:gd name="connsiteY83" fmla="*/ 2966224 h 2966224"/>
              <a:gd name="connsiteX84" fmla="*/ 11151 w 6634975"/>
              <a:gd name="connsiteY84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014439 w 6634975"/>
              <a:gd name="connsiteY58" fmla="*/ 2765502 h 2966224"/>
              <a:gd name="connsiteX59" fmla="*/ 4943335 w 6634975"/>
              <a:gd name="connsiteY59" fmla="*/ 2959533 h 2966224"/>
              <a:gd name="connsiteX60" fmla="*/ 4948168 w 6634975"/>
              <a:gd name="connsiteY60" fmla="*/ 2497873 h 2966224"/>
              <a:gd name="connsiteX61" fmla="*/ 5096107 w 6634975"/>
              <a:gd name="connsiteY61" fmla="*/ 2609385 h 2966224"/>
              <a:gd name="connsiteX62" fmla="*/ 5163014 w 6634975"/>
              <a:gd name="connsiteY62" fmla="*/ 2375209 h 2966224"/>
              <a:gd name="connsiteX63" fmla="*/ 5207619 w 6634975"/>
              <a:gd name="connsiteY63" fmla="*/ 2609385 h 2966224"/>
              <a:gd name="connsiteX64" fmla="*/ 5319132 w 6634975"/>
              <a:gd name="connsiteY64" fmla="*/ 2408663 h 2966224"/>
              <a:gd name="connsiteX65" fmla="*/ 5464097 w 6634975"/>
              <a:gd name="connsiteY65" fmla="*/ 2509024 h 2966224"/>
              <a:gd name="connsiteX66" fmla="*/ 5542156 w 6634975"/>
              <a:gd name="connsiteY66" fmla="*/ 2542478 h 2966224"/>
              <a:gd name="connsiteX67" fmla="*/ 5609063 w 6634975"/>
              <a:gd name="connsiteY67" fmla="*/ 2163336 h 2966224"/>
              <a:gd name="connsiteX68" fmla="*/ 5642517 w 6634975"/>
              <a:gd name="connsiteY68" fmla="*/ 2419814 h 2966224"/>
              <a:gd name="connsiteX69" fmla="*/ 5720575 w 6634975"/>
              <a:gd name="connsiteY69" fmla="*/ 1951463 h 2966224"/>
              <a:gd name="connsiteX70" fmla="*/ 5865541 w 6634975"/>
              <a:gd name="connsiteY70" fmla="*/ 2442117 h 2966224"/>
              <a:gd name="connsiteX71" fmla="*/ 5932449 w 6634975"/>
              <a:gd name="connsiteY71" fmla="*/ 2174487 h 2966224"/>
              <a:gd name="connsiteX72" fmla="*/ 6032810 w 6634975"/>
              <a:gd name="connsiteY72" fmla="*/ 1839951 h 2966224"/>
              <a:gd name="connsiteX73" fmla="*/ 6077414 w 6634975"/>
              <a:gd name="connsiteY73" fmla="*/ 1438507 h 2966224"/>
              <a:gd name="connsiteX74" fmla="*/ 6244683 w 6634975"/>
              <a:gd name="connsiteY74" fmla="*/ 1393902 h 2966224"/>
              <a:gd name="connsiteX75" fmla="*/ 6311590 w 6634975"/>
              <a:gd name="connsiteY75" fmla="*/ 1081668 h 2966224"/>
              <a:gd name="connsiteX76" fmla="*/ 6400800 w 6634975"/>
              <a:gd name="connsiteY76" fmla="*/ 1215483 h 2966224"/>
              <a:gd name="connsiteX77" fmla="*/ 6445405 w 6634975"/>
              <a:gd name="connsiteY77" fmla="*/ 903248 h 2966224"/>
              <a:gd name="connsiteX78" fmla="*/ 6545766 w 6634975"/>
              <a:gd name="connsiteY78" fmla="*/ 724829 h 2966224"/>
              <a:gd name="connsiteX79" fmla="*/ 6579219 w 6634975"/>
              <a:gd name="connsiteY79" fmla="*/ 334536 h 2966224"/>
              <a:gd name="connsiteX80" fmla="*/ 6634975 w 6634975"/>
              <a:gd name="connsiteY80" fmla="*/ 0 h 2966224"/>
              <a:gd name="connsiteX81" fmla="*/ 6634975 w 6634975"/>
              <a:gd name="connsiteY81" fmla="*/ 2966224 h 2966224"/>
              <a:gd name="connsiteX82" fmla="*/ 0 w 6634975"/>
              <a:gd name="connsiteY82" fmla="*/ 2966224 h 2966224"/>
              <a:gd name="connsiteX83" fmla="*/ 11151 w 6634975"/>
              <a:gd name="connsiteY83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3992136 w 6634975"/>
              <a:gd name="connsiteY57" fmla="*/ 2921619 h 2966224"/>
              <a:gd name="connsiteX58" fmla="*/ 4943335 w 6634975"/>
              <a:gd name="connsiteY58" fmla="*/ 2959533 h 2966224"/>
              <a:gd name="connsiteX59" fmla="*/ 4948168 w 6634975"/>
              <a:gd name="connsiteY59" fmla="*/ 2497873 h 2966224"/>
              <a:gd name="connsiteX60" fmla="*/ 5096107 w 6634975"/>
              <a:gd name="connsiteY60" fmla="*/ 2609385 h 2966224"/>
              <a:gd name="connsiteX61" fmla="*/ 5163014 w 6634975"/>
              <a:gd name="connsiteY61" fmla="*/ 2375209 h 2966224"/>
              <a:gd name="connsiteX62" fmla="*/ 5207619 w 6634975"/>
              <a:gd name="connsiteY62" fmla="*/ 2609385 h 2966224"/>
              <a:gd name="connsiteX63" fmla="*/ 5319132 w 6634975"/>
              <a:gd name="connsiteY63" fmla="*/ 2408663 h 2966224"/>
              <a:gd name="connsiteX64" fmla="*/ 5464097 w 6634975"/>
              <a:gd name="connsiteY64" fmla="*/ 2509024 h 2966224"/>
              <a:gd name="connsiteX65" fmla="*/ 5542156 w 6634975"/>
              <a:gd name="connsiteY65" fmla="*/ 2542478 h 2966224"/>
              <a:gd name="connsiteX66" fmla="*/ 5609063 w 6634975"/>
              <a:gd name="connsiteY66" fmla="*/ 2163336 h 2966224"/>
              <a:gd name="connsiteX67" fmla="*/ 5642517 w 6634975"/>
              <a:gd name="connsiteY67" fmla="*/ 2419814 h 2966224"/>
              <a:gd name="connsiteX68" fmla="*/ 5720575 w 6634975"/>
              <a:gd name="connsiteY68" fmla="*/ 1951463 h 2966224"/>
              <a:gd name="connsiteX69" fmla="*/ 5865541 w 6634975"/>
              <a:gd name="connsiteY69" fmla="*/ 2442117 h 2966224"/>
              <a:gd name="connsiteX70" fmla="*/ 5932449 w 6634975"/>
              <a:gd name="connsiteY70" fmla="*/ 2174487 h 2966224"/>
              <a:gd name="connsiteX71" fmla="*/ 6032810 w 6634975"/>
              <a:gd name="connsiteY71" fmla="*/ 1839951 h 2966224"/>
              <a:gd name="connsiteX72" fmla="*/ 6077414 w 6634975"/>
              <a:gd name="connsiteY72" fmla="*/ 1438507 h 2966224"/>
              <a:gd name="connsiteX73" fmla="*/ 6244683 w 6634975"/>
              <a:gd name="connsiteY73" fmla="*/ 1393902 h 2966224"/>
              <a:gd name="connsiteX74" fmla="*/ 6311590 w 6634975"/>
              <a:gd name="connsiteY74" fmla="*/ 1081668 h 2966224"/>
              <a:gd name="connsiteX75" fmla="*/ 6400800 w 6634975"/>
              <a:gd name="connsiteY75" fmla="*/ 1215483 h 2966224"/>
              <a:gd name="connsiteX76" fmla="*/ 6445405 w 6634975"/>
              <a:gd name="connsiteY76" fmla="*/ 903248 h 2966224"/>
              <a:gd name="connsiteX77" fmla="*/ 6545766 w 6634975"/>
              <a:gd name="connsiteY77" fmla="*/ 724829 h 2966224"/>
              <a:gd name="connsiteX78" fmla="*/ 6579219 w 6634975"/>
              <a:gd name="connsiteY78" fmla="*/ 334536 h 2966224"/>
              <a:gd name="connsiteX79" fmla="*/ 6634975 w 6634975"/>
              <a:gd name="connsiteY79" fmla="*/ 0 h 2966224"/>
              <a:gd name="connsiteX80" fmla="*/ 6634975 w 6634975"/>
              <a:gd name="connsiteY80" fmla="*/ 2966224 h 2966224"/>
              <a:gd name="connsiteX81" fmla="*/ 0 w 6634975"/>
              <a:gd name="connsiteY81" fmla="*/ 2966224 h 2966224"/>
              <a:gd name="connsiteX82" fmla="*/ 11151 w 6634975"/>
              <a:gd name="connsiteY82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780263 w 6634975"/>
              <a:gd name="connsiteY55" fmla="*/ 2631687 h 2966224"/>
              <a:gd name="connsiteX56" fmla="*/ 3858322 w 6634975"/>
              <a:gd name="connsiteY56" fmla="*/ 2754351 h 2966224"/>
              <a:gd name="connsiteX57" fmla="*/ 4943335 w 6634975"/>
              <a:gd name="connsiteY57" fmla="*/ 2959533 h 2966224"/>
              <a:gd name="connsiteX58" fmla="*/ 4948168 w 6634975"/>
              <a:gd name="connsiteY58" fmla="*/ 2497873 h 2966224"/>
              <a:gd name="connsiteX59" fmla="*/ 5096107 w 6634975"/>
              <a:gd name="connsiteY59" fmla="*/ 2609385 h 2966224"/>
              <a:gd name="connsiteX60" fmla="*/ 5163014 w 6634975"/>
              <a:gd name="connsiteY60" fmla="*/ 2375209 h 2966224"/>
              <a:gd name="connsiteX61" fmla="*/ 5207619 w 6634975"/>
              <a:gd name="connsiteY61" fmla="*/ 2609385 h 2966224"/>
              <a:gd name="connsiteX62" fmla="*/ 5319132 w 6634975"/>
              <a:gd name="connsiteY62" fmla="*/ 2408663 h 2966224"/>
              <a:gd name="connsiteX63" fmla="*/ 5464097 w 6634975"/>
              <a:gd name="connsiteY63" fmla="*/ 2509024 h 2966224"/>
              <a:gd name="connsiteX64" fmla="*/ 5542156 w 6634975"/>
              <a:gd name="connsiteY64" fmla="*/ 2542478 h 2966224"/>
              <a:gd name="connsiteX65" fmla="*/ 5609063 w 6634975"/>
              <a:gd name="connsiteY65" fmla="*/ 2163336 h 2966224"/>
              <a:gd name="connsiteX66" fmla="*/ 5642517 w 6634975"/>
              <a:gd name="connsiteY66" fmla="*/ 2419814 h 2966224"/>
              <a:gd name="connsiteX67" fmla="*/ 5720575 w 6634975"/>
              <a:gd name="connsiteY67" fmla="*/ 1951463 h 2966224"/>
              <a:gd name="connsiteX68" fmla="*/ 5865541 w 6634975"/>
              <a:gd name="connsiteY68" fmla="*/ 2442117 h 2966224"/>
              <a:gd name="connsiteX69" fmla="*/ 5932449 w 6634975"/>
              <a:gd name="connsiteY69" fmla="*/ 2174487 h 2966224"/>
              <a:gd name="connsiteX70" fmla="*/ 6032810 w 6634975"/>
              <a:gd name="connsiteY70" fmla="*/ 1839951 h 2966224"/>
              <a:gd name="connsiteX71" fmla="*/ 6077414 w 6634975"/>
              <a:gd name="connsiteY71" fmla="*/ 1438507 h 2966224"/>
              <a:gd name="connsiteX72" fmla="*/ 6244683 w 6634975"/>
              <a:gd name="connsiteY72" fmla="*/ 1393902 h 2966224"/>
              <a:gd name="connsiteX73" fmla="*/ 6311590 w 6634975"/>
              <a:gd name="connsiteY73" fmla="*/ 1081668 h 2966224"/>
              <a:gd name="connsiteX74" fmla="*/ 6400800 w 6634975"/>
              <a:gd name="connsiteY74" fmla="*/ 1215483 h 2966224"/>
              <a:gd name="connsiteX75" fmla="*/ 6445405 w 6634975"/>
              <a:gd name="connsiteY75" fmla="*/ 903248 h 2966224"/>
              <a:gd name="connsiteX76" fmla="*/ 6545766 w 6634975"/>
              <a:gd name="connsiteY76" fmla="*/ 724829 h 2966224"/>
              <a:gd name="connsiteX77" fmla="*/ 6579219 w 6634975"/>
              <a:gd name="connsiteY77" fmla="*/ 334536 h 2966224"/>
              <a:gd name="connsiteX78" fmla="*/ 6634975 w 6634975"/>
              <a:gd name="connsiteY78" fmla="*/ 0 h 2966224"/>
              <a:gd name="connsiteX79" fmla="*/ 6634975 w 6634975"/>
              <a:gd name="connsiteY79" fmla="*/ 2966224 h 2966224"/>
              <a:gd name="connsiteX80" fmla="*/ 0 w 6634975"/>
              <a:gd name="connsiteY80" fmla="*/ 2966224 h 2966224"/>
              <a:gd name="connsiteX81" fmla="*/ 11151 w 6634975"/>
              <a:gd name="connsiteY81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546088 w 6634975"/>
              <a:gd name="connsiteY52" fmla="*/ 2542478 h 2966224"/>
              <a:gd name="connsiteX53" fmla="*/ 3612995 w 6634975"/>
              <a:gd name="connsiteY53" fmla="*/ 2910468 h 2966224"/>
              <a:gd name="connsiteX54" fmla="*/ 3657600 w 6634975"/>
              <a:gd name="connsiteY54" fmla="*/ 2832409 h 2966224"/>
              <a:gd name="connsiteX55" fmla="*/ 3858322 w 6634975"/>
              <a:gd name="connsiteY55" fmla="*/ 2754351 h 2966224"/>
              <a:gd name="connsiteX56" fmla="*/ 4943335 w 6634975"/>
              <a:gd name="connsiteY56" fmla="*/ 2959533 h 2966224"/>
              <a:gd name="connsiteX57" fmla="*/ 4948168 w 6634975"/>
              <a:gd name="connsiteY57" fmla="*/ 2497873 h 2966224"/>
              <a:gd name="connsiteX58" fmla="*/ 5096107 w 6634975"/>
              <a:gd name="connsiteY58" fmla="*/ 2609385 h 2966224"/>
              <a:gd name="connsiteX59" fmla="*/ 5163014 w 6634975"/>
              <a:gd name="connsiteY59" fmla="*/ 2375209 h 2966224"/>
              <a:gd name="connsiteX60" fmla="*/ 5207619 w 6634975"/>
              <a:gd name="connsiteY60" fmla="*/ 2609385 h 2966224"/>
              <a:gd name="connsiteX61" fmla="*/ 5319132 w 6634975"/>
              <a:gd name="connsiteY61" fmla="*/ 2408663 h 2966224"/>
              <a:gd name="connsiteX62" fmla="*/ 5464097 w 6634975"/>
              <a:gd name="connsiteY62" fmla="*/ 2509024 h 2966224"/>
              <a:gd name="connsiteX63" fmla="*/ 5542156 w 6634975"/>
              <a:gd name="connsiteY63" fmla="*/ 2542478 h 2966224"/>
              <a:gd name="connsiteX64" fmla="*/ 5609063 w 6634975"/>
              <a:gd name="connsiteY64" fmla="*/ 2163336 h 2966224"/>
              <a:gd name="connsiteX65" fmla="*/ 5642517 w 6634975"/>
              <a:gd name="connsiteY65" fmla="*/ 2419814 h 2966224"/>
              <a:gd name="connsiteX66" fmla="*/ 5720575 w 6634975"/>
              <a:gd name="connsiteY66" fmla="*/ 1951463 h 2966224"/>
              <a:gd name="connsiteX67" fmla="*/ 5865541 w 6634975"/>
              <a:gd name="connsiteY67" fmla="*/ 2442117 h 2966224"/>
              <a:gd name="connsiteX68" fmla="*/ 5932449 w 6634975"/>
              <a:gd name="connsiteY68" fmla="*/ 2174487 h 2966224"/>
              <a:gd name="connsiteX69" fmla="*/ 6032810 w 6634975"/>
              <a:gd name="connsiteY69" fmla="*/ 1839951 h 2966224"/>
              <a:gd name="connsiteX70" fmla="*/ 6077414 w 6634975"/>
              <a:gd name="connsiteY70" fmla="*/ 1438507 h 2966224"/>
              <a:gd name="connsiteX71" fmla="*/ 6244683 w 6634975"/>
              <a:gd name="connsiteY71" fmla="*/ 1393902 h 2966224"/>
              <a:gd name="connsiteX72" fmla="*/ 6311590 w 6634975"/>
              <a:gd name="connsiteY72" fmla="*/ 1081668 h 2966224"/>
              <a:gd name="connsiteX73" fmla="*/ 6400800 w 6634975"/>
              <a:gd name="connsiteY73" fmla="*/ 1215483 h 2966224"/>
              <a:gd name="connsiteX74" fmla="*/ 6445405 w 6634975"/>
              <a:gd name="connsiteY74" fmla="*/ 903248 h 2966224"/>
              <a:gd name="connsiteX75" fmla="*/ 6545766 w 6634975"/>
              <a:gd name="connsiteY75" fmla="*/ 724829 h 2966224"/>
              <a:gd name="connsiteX76" fmla="*/ 6579219 w 6634975"/>
              <a:gd name="connsiteY76" fmla="*/ 334536 h 2966224"/>
              <a:gd name="connsiteX77" fmla="*/ 6634975 w 6634975"/>
              <a:gd name="connsiteY77" fmla="*/ 0 h 2966224"/>
              <a:gd name="connsiteX78" fmla="*/ 6634975 w 6634975"/>
              <a:gd name="connsiteY78" fmla="*/ 2966224 h 2966224"/>
              <a:gd name="connsiteX79" fmla="*/ 0 w 6634975"/>
              <a:gd name="connsiteY79" fmla="*/ 2966224 h 2966224"/>
              <a:gd name="connsiteX80" fmla="*/ 11151 w 6634975"/>
              <a:gd name="connsiteY80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066585 w 6634975"/>
              <a:gd name="connsiteY47" fmla="*/ 2665141 h 2966224"/>
              <a:gd name="connsiteX48" fmla="*/ 3133492 w 6634975"/>
              <a:gd name="connsiteY48" fmla="*/ 2732048 h 2966224"/>
              <a:gd name="connsiteX49" fmla="*/ 3200400 w 6634975"/>
              <a:gd name="connsiteY49" fmla="*/ 2698595 h 2966224"/>
              <a:gd name="connsiteX50" fmla="*/ 3245005 w 6634975"/>
              <a:gd name="connsiteY50" fmla="*/ 2732048 h 2966224"/>
              <a:gd name="connsiteX51" fmla="*/ 3278458 w 6634975"/>
              <a:gd name="connsiteY51" fmla="*/ 2642839 h 2966224"/>
              <a:gd name="connsiteX52" fmla="*/ 3612995 w 6634975"/>
              <a:gd name="connsiteY52" fmla="*/ 2910468 h 2966224"/>
              <a:gd name="connsiteX53" fmla="*/ 3657600 w 6634975"/>
              <a:gd name="connsiteY53" fmla="*/ 2832409 h 2966224"/>
              <a:gd name="connsiteX54" fmla="*/ 3858322 w 6634975"/>
              <a:gd name="connsiteY54" fmla="*/ 2754351 h 2966224"/>
              <a:gd name="connsiteX55" fmla="*/ 4943335 w 6634975"/>
              <a:gd name="connsiteY55" fmla="*/ 2959533 h 2966224"/>
              <a:gd name="connsiteX56" fmla="*/ 4948168 w 6634975"/>
              <a:gd name="connsiteY56" fmla="*/ 2497873 h 2966224"/>
              <a:gd name="connsiteX57" fmla="*/ 5096107 w 6634975"/>
              <a:gd name="connsiteY57" fmla="*/ 2609385 h 2966224"/>
              <a:gd name="connsiteX58" fmla="*/ 5163014 w 6634975"/>
              <a:gd name="connsiteY58" fmla="*/ 2375209 h 2966224"/>
              <a:gd name="connsiteX59" fmla="*/ 5207619 w 6634975"/>
              <a:gd name="connsiteY59" fmla="*/ 2609385 h 2966224"/>
              <a:gd name="connsiteX60" fmla="*/ 5319132 w 6634975"/>
              <a:gd name="connsiteY60" fmla="*/ 2408663 h 2966224"/>
              <a:gd name="connsiteX61" fmla="*/ 5464097 w 6634975"/>
              <a:gd name="connsiteY61" fmla="*/ 2509024 h 2966224"/>
              <a:gd name="connsiteX62" fmla="*/ 5542156 w 6634975"/>
              <a:gd name="connsiteY62" fmla="*/ 2542478 h 2966224"/>
              <a:gd name="connsiteX63" fmla="*/ 5609063 w 6634975"/>
              <a:gd name="connsiteY63" fmla="*/ 2163336 h 2966224"/>
              <a:gd name="connsiteX64" fmla="*/ 5642517 w 6634975"/>
              <a:gd name="connsiteY64" fmla="*/ 2419814 h 2966224"/>
              <a:gd name="connsiteX65" fmla="*/ 5720575 w 6634975"/>
              <a:gd name="connsiteY65" fmla="*/ 1951463 h 2966224"/>
              <a:gd name="connsiteX66" fmla="*/ 5865541 w 6634975"/>
              <a:gd name="connsiteY66" fmla="*/ 2442117 h 2966224"/>
              <a:gd name="connsiteX67" fmla="*/ 5932449 w 6634975"/>
              <a:gd name="connsiteY67" fmla="*/ 2174487 h 2966224"/>
              <a:gd name="connsiteX68" fmla="*/ 6032810 w 6634975"/>
              <a:gd name="connsiteY68" fmla="*/ 1839951 h 2966224"/>
              <a:gd name="connsiteX69" fmla="*/ 6077414 w 6634975"/>
              <a:gd name="connsiteY69" fmla="*/ 1438507 h 2966224"/>
              <a:gd name="connsiteX70" fmla="*/ 6244683 w 6634975"/>
              <a:gd name="connsiteY70" fmla="*/ 1393902 h 2966224"/>
              <a:gd name="connsiteX71" fmla="*/ 6311590 w 6634975"/>
              <a:gd name="connsiteY71" fmla="*/ 1081668 h 2966224"/>
              <a:gd name="connsiteX72" fmla="*/ 6400800 w 6634975"/>
              <a:gd name="connsiteY72" fmla="*/ 1215483 h 2966224"/>
              <a:gd name="connsiteX73" fmla="*/ 6445405 w 6634975"/>
              <a:gd name="connsiteY73" fmla="*/ 903248 h 2966224"/>
              <a:gd name="connsiteX74" fmla="*/ 6545766 w 6634975"/>
              <a:gd name="connsiteY74" fmla="*/ 724829 h 2966224"/>
              <a:gd name="connsiteX75" fmla="*/ 6579219 w 6634975"/>
              <a:gd name="connsiteY75" fmla="*/ 334536 h 2966224"/>
              <a:gd name="connsiteX76" fmla="*/ 6634975 w 6634975"/>
              <a:gd name="connsiteY76" fmla="*/ 0 h 2966224"/>
              <a:gd name="connsiteX77" fmla="*/ 6634975 w 6634975"/>
              <a:gd name="connsiteY77" fmla="*/ 2966224 h 2966224"/>
              <a:gd name="connsiteX78" fmla="*/ 0 w 6634975"/>
              <a:gd name="connsiteY78" fmla="*/ 2966224 h 2966224"/>
              <a:gd name="connsiteX79" fmla="*/ 11151 w 6634975"/>
              <a:gd name="connsiteY79" fmla="*/ 2653990 h 2966224"/>
              <a:gd name="connsiteX0" fmla="*/ 11151 w 6634975"/>
              <a:gd name="connsiteY0" fmla="*/ 2653990 h 2966224"/>
              <a:gd name="connsiteX1" fmla="*/ 122663 w 6634975"/>
              <a:gd name="connsiteY1" fmla="*/ 2899317 h 2966224"/>
              <a:gd name="connsiteX2" fmla="*/ 178419 w 6634975"/>
              <a:gd name="connsiteY2" fmla="*/ 2765502 h 2966224"/>
              <a:gd name="connsiteX3" fmla="*/ 245327 w 6634975"/>
              <a:gd name="connsiteY3" fmla="*/ 2687444 h 2966224"/>
              <a:gd name="connsiteX4" fmla="*/ 312234 w 6634975"/>
              <a:gd name="connsiteY4" fmla="*/ 2810107 h 2966224"/>
              <a:gd name="connsiteX5" fmla="*/ 345688 w 6634975"/>
              <a:gd name="connsiteY5" fmla="*/ 2754351 h 2966224"/>
              <a:gd name="connsiteX6" fmla="*/ 446049 w 6634975"/>
              <a:gd name="connsiteY6" fmla="*/ 2921619 h 2966224"/>
              <a:gd name="connsiteX7" fmla="*/ 434897 w 6634975"/>
              <a:gd name="connsiteY7" fmla="*/ 2787805 h 2966224"/>
              <a:gd name="connsiteX8" fmla="*/ 490653 w 6634975"/>
              <a:gd name="connsiteY8" fmla="*/ 2832409 h 2966224"/>
              <a:gd name="connsiteX9" fmla="*/ 579863 w 6634975"/>
              <a:gd name="connsiteY9" fmla="*/ 2720897 h 2966224"/>
              <a:gd name="connsiteX10" fmla="*/ 669073 w 6634975"/>
              <a:gd name="connsiteY10" fmla="*/ 2899317 h 2966224"/>
              <a:gd name="connsiteX11" fmla="*/ 747132 w 6634975"/>
              <a:gd name="connsiteY11" fmla="*/ 2709746 h 2966224"/>
              <a:gd name="connsiteX12" fmla="*/ 780585 w 6634975"/>
              <a:gd name="connsiteY12" fmla="*/ 2676292 h 2966224"/>
              <a:gd name="connsiteX13" fmla="*/ 825190 w 6634975"/>
              <a:gd name="connsiteY13" fmla="*/ 2865863 h 2966224"/>
              <a:gd name="connsiteX14" fmla="*/ 847492 w 6634975"/>
              <a:gd name="connsiteY14" fmla="*/ 2743200 h 2966224"/>
              <a:gd name="connsiteX15" fmla="*/ 936702 w 6634975"/>
              <a:gd name="connsiteY15" fmla="*/ 2910468 h 2966224"/>
              <a:gd name="connsiteX16" fmla="*/ 981307 w 6634975"/>
              <a:gd name="connsiteY16" fmla="*/ 2732048 h 2966224"/>
              <a:gd name="connsiteX17" fmla="*/ 1048214 w 6634975"/>
              <a:gd name="connsiteY17" fmla="*/ 2899317 h 2966224"/>
              <a:gd name="connsiteX18" fmla="*/ 1059366 w 6634975"/>
              <a:gd name="connsiteY18" fmla="*/ 2821258 h 2966224"/>
              <a:gd name="connsiteX19" fmla="*/ 1115122 w 6634975"/>
              <a:gd name="connsiteY19" fmla="*/ 2888166 h 2966224"/>
              <a:gd name="connsiteX20" fmla="*/ 1193180 w 6634975"/>
              <a:gd name="connsiteY20" fmla="*/ 2631687 h 2966224"/>
              <a:gd name="connsiteX21" fmla="*/ 1237785 w 6634975"/>
              <a:gd name="connsiteY21" fmla="*/ 2743200 h 2966224"/>
              <a:gd name="connsiteX22" fmla="*/ 1338146 w 6634975"/>
              <a:gd name="connsiteY22" fmla="*/ 2720897 h 2966224"/>
              <a:gd name="connsiteX23" fmla="*/ 1416205 w 6634975"/>
              <a:gd name="connsiteY23" fmla="*/ 2899317 h 2966224"/>
              <a:gd name="connsiteX24" fmla="*/ 1460810 w 6634975"/>
              <a:gd name="connsiteY24" fmla="*/ 2754351 h 2966224"/>
              <a:gd name="connsiteX25" fmla="*/ 1516566 w 6634975"/>
              <a:gd name="connsiteY25" fmla="*/ 2921619 h 2966224"/>
              <a:gd name="connsiteX26" fmla="*/ 1538868 w 6634975"/>
              <a:gd name="connsiteY26" fmla="*/ 2754351 h 2966224"/>
              <a:gd name="connsiteX27" fmla="*/ 1605775 w 6634975"/>
              <a:gd name="connsiteY27" fmla="*/ 2888166 h 2966224"/>
              <a:gd name="connsiteX28" fmla="*/ 1628078 w 6634975"/>
              <a:gd name="connsiteY28" fmla="*/ 2787805 h 2966224"/>
              <a:gd name="connsiteX29" fmla="*/ 1728439 w 6634975"/>
              <a:gd name="connsiteY29" fmla="*/ 2720897 h 2966224"/>
              <a:gd name="connsiteX30" fmla="*/ 1806497 w 6634975"/>
              <a:gd name="connsiteY30" fmla="*/ 2810107 h 2966224"/>
              <a:gd name="connsiteX31" fmla="*/ 1929161 w 6634975"/>
              <a:gd name="connsiteY31" fmla="*/ 2921619 h 2966224"/>
              <a:gd name="connsiteX32" fmla="*/ 1929161 w 6634975"/>
              <a:gd name="connsiteY32" fmla="*/ 2798956 h 2966224"/>
              <a:gd name="connsiteX33" fmla="*/ 1996068 w 6634975"/>
              <a:gd name="connsiteY33" fmla="*/ 2921619 h 2966224"/>
              <a:gd name="connsiteX34" fmla="*/ 2051824 w 6634975"/>
              <a:gd name="connsiteY34" fmla="*/ 2743200 h 2966224"/>
              <a:gd name="connsiteX35" fmla="*/ 2107580 w 6634975"/>
              <a:gd name="connsiteY35" fmla="*/ 2854712 h 2966224"/>
              <a:gd name="connsiteX36" fmla="*/ 2219092 w 6634975"/>
              <a:gd name="connsiteY36" fmla="*/ 2754351 h 2966224"/>
              <a:gd name="connsiteX37" fmla="*/ 2286000 w 6634975"/>
              <a:gd name="connsiteY37" fmla="*/ 2665141 h 2966224"/>
              <a:gd name="connsiteX38" fmla="*/ 2375210 w 6634975"/>
              <a:gd name="connsiteY38" fmla="*/ 2698595 h 2966224"/>
              <a:gd name="connsiteX39" fmla="*/ 2419814 w 6634975"/>
              <a:gd name="connsiteY39" fmla="*/ 2888166 h 2966224"/>
              <a:gd name="connsiteX40" fmla="*/ 2520175 w 6634975"/>
              <a:gd name="connsiteY40" fmla="*/ 2676292 h 2966224"/>
              <a:gd name="connsiteX41" fmla="*/ 2564780 w 6634975"/>
              <a:gd name="connsiteY41" fmla="*/ 2798956 h 2966224"/>
              <a:gd name="connsiteX42" fmla="*/ 2687444 w 6634975"/>
              <a:gd name="connsiteY42" fmla="*/ 2743200 h 2966224"/>
              <a:gd name="connsiteX43" fmla="*/ 2687444 w 6634975"/>
              <a:gd name="connsiteY43" fmla="*/ 2743200 h 2966224"/>
              <a:gd name="connsiteX44" fmla="*/ 2798956 w 6634975"/>
              <a:gd name="connsiteY44" fmla="*/ 2631687 h 2966224"/>
              <a:gd name="connsiteX45" fmla="*/ 2921619 w 6634975"/>
              <a:gd name="connsiteY45" fmla="*/ 2687444 h 2966224"/>
              <a:gd name="connsiteX46" fmla="*/ 3033132 w 6634975"/>
              <a:gd name="connsiteY46" fmla="*/ 2787805 h 2966224"/>
              <a:gd name="connsiteX47" fmla="*/ 3133492 w 6634975"/>
              <a:gd name="connsiteY47" fmla="*/ 2732048 h 2966224"/>
              <a:gd name="connsiteX48" fmla="*/ 3200400 w 6634975"/>
              <a:gd name="connsiteY48" fmla="*/ 2698595 h 2966224"/>
              <a:gd name="connsiteX49" fmla="*/ 3245005 w 6634975"/>
              <a:gd name="connsiteY49" fmla="*/ 2732048 h 2966224"/>
              <a:gd name="connsiteX50" fmla="*/ 3278458 w 6634975"/>
              <a:gd name="connsiteY50" fmla="*/ 2642839 h 2966224"/>
              <a:gd name="connsiteX51" fmla="*/ 3612995 w 6634975"/>
              <a:gd name="connsiteY51" fmla="*/ 2910468 h 2966224"/>
              <a:gd name="connsiteX52" fmla="*/ 3657600 w 6634975"/>
              <a:gd name="connsiteY52" fmla="*/ 2832409 h 2966224"/>
              <a:gd name="connsiteX53" fmla="*/ 3858322 w 6634975"/>
              <a:gd name="connsiteY53" fmla="*/ 2754351 h 2966224"/>
              <a:gd name="connsiteX54" fmla="*/ 4943335 w 6634975"/>
              <a:gd name="connsiteY54" fmla="*/ 2959533 h 2966224"/>
              <a:gd name="connsiteX55" fmla="*/ 4948168 w 6634975"/>
              <a:gd name="connsiteY55" fmla="*/ 2497873 h 2966224"/>
              <a:gd name="connsiteX56" fmla="*/ 5096107 w 6634975"/>
              <a:gd name="connsiteY56" fmla="*/ 2609385 h 2966224"/>
              <a:gd name="connsiteX57" fmla="*/ 5163014 w 6634975"/>
              <a:gd name="connsiteY57" fmla="*/ 2375209 h 2966224"/>
              <a:gd name="connsiteX58" fmla="*/ 5207619 w 6634975"/>
              <a:gd name="connsiteY58" fmla="*/ 2609385 h 2966224"/>
              <a:gd name="connsiteX59" fmla="*/ 5319132 w 6634975"/>
              <a:gd name="connsiteY59" fmla="*/ 2408663 h 2966224"/>
              <a:gd name="connsiteX60" fmla="*/ 5464097 w 6634975"/>
              <a:gd name="connsiteY60" fmla="*/ 2509024 h 2966224"/>
              <a:gd name="connsiteX61" fmla="*/ 5542156 w 6634975"/>
              <a:gd name="connsiteY61" fmla="*/ 2542478 h 2966224"/>
              <a:gd name="connsiteX62" fmla="*/ 5609063 w 6634975"/>
              <a:gd name="connsiteY62" fmla="*/ 2163336 h 2966224"/>
              <a:gd name="connsiteX63" fmla="*/ 5642517 w 6634975"/>
              <a:gd name="connsiteY63" fmla="*/ 2419814 h 2966224"/>
              <a:gd name="connsiteX64" fmla="*/ 5720575 w 6634975"/>
              <a:gd name="connsiteY64" fmla="*/ 1951463 h 2966224"/>
              <a:gd name="connsiteX65" fmla="*/ 5865541 w 6634975"/>
              <a:gd name="connsiteY65" fmla="*/ 2442117 h 2966224"/>
              <a:gd name="connsiteX66" fmla="*/ 5932449 w 6634975"/>
              <a:gd name="connsiteY66" fmla="*/ 2174487 h 2966224"/>
              <a:gd name="connsiteX67" fmla="*/ 6032810 w 6634975"/>
              <a:gd name="connsiteY67" fmla="*/ 1839951 h 2966224"/>
              <a:gd name="connsiteX68" fmla="*/ 6077414 w 6634975"/>
              <a:gd name="connsiteY68" fmla="*/ 1438507 h 2966224"/>
              <a:gd name="connsiteX69" fmla="*/ 6244683 w 6634975"/>
              <a:gd name="connsiteY69" fmla="*/ 1393902 h 2966224"/>
              <a:gd name="connsiteX70" fmla="*/ 6311590 w 6634975"/>
              <a:gd name="connsiteY70" fmla="*/ 1081668 h 2966224"/>
              <a:gd name="connsiteX71" fmla="*/ 6400800 w 6634975"/>
              <a:gd name="connsiteY71" fmla="*/ 1215483 h 2966224"/>
              <a:gd name="connsiteX72" fmla="*/ 6445405 w 6634975"/>
              <a:gd name="connsiteY72" fmla="*/ 903248 h 2966224"/>
              <a:gd name="connsiteX73" fmla="*/ 6545766 w 6634975"/>
              <a:gd name="connsiteY73" fmla="*/ 724829 h 2966224"/>
              <a:gd name="connsiteX74" fmla="*/ 6579219 w 6634975"/>
              <a:gd name="connsiteY74" fmla="*/ 334536 h 2966224"/>
              <a:gd name="connsiteX75" fmla="*/ 6634975 w 6634975"/>
              <a:gd name="connsiteY75" fmla="*/ 0 h 2966224"/>
              <a:gd name="connsiteX76" fmla="*/ 6634975 w 6634975"/>
              <a:gd name="connsiteY76" fmla="*/ 2966224 h 2966224"/>
              <a:gd name="connsiteX77" fmla="*/ 0 w 6634975"/>
              <a:gd name="connsiteY77" fmla="*/ 2966224 h 2966224"/>
              <a:gd name="connsiteX78" fmla="*/ 11151 w 6634975"/>
              <a:gd name="connsiteY78" fmla="*/ 2653990 h 2966224"/>
              <a:gd name="connsiteX0" fmla="*/ 0 w 6623824"/>
              <a:gd name="connsiteY0" fmla="*/ 2653990 h 2966224"/>
              <a:gd name="connsiteX1" fmla="*/ 111512 w 6623824"/>
              <a:gd name="connsiteY1" fmla="*/ 2899317 h 2966224"/>
              <a:gd name="connsiteX2" fmla="*/ 167268 w 6623824"/>
              <a:gd name="connsiteY2" fmla="*/ 2765502 h 2966224"/>
              <a:gd name="connsiteX3" fmla="*/ 234176 w 6623824"/>
              <a:gd name="connsiteY3" fmla="*/ 2687444 h 2966224"/>
              <a:gd name="connsiteX4" fmla="*/ 301083 w 6623824"/>
              <a:gd name="connsiteY4" fmla="*/ 2810107 h 2966224"/>
              <a:gd name="connsiteX5" fmla="*/ 334537 w 6623824"/>
              <a:gd name="connsiteY5" fmla="*/ 2754351 h 2966224"/>
              <a:gd name="connsiteX6" fmla="*/ 434898 w 6623824"/>
              <a:gd name="connsiteY6" fmla="*/ 2921619 h 2966224"/>
              <a:gd name="connsiteX7" fmla="*/ 423746 w 6623824"/>
              <a:gd name="connsiteY7" fmla="*/ 2787805 h 2966224"/>
              <a:gd name="connsiteX8" fmla="*/ 479502 w 6623824"/>
              <a:gd name="connsiteY8" fmla="*/ 2832409 h 2966224"/>
              <a:gd name="connsiteX9" fmla="*/ 568712 w 6623824"/>
              <a:gd name="connsiteY9" fmla="*/ 2720897 h 2966224"/>
              <a:gd name="connsiteX10" fmla="*/ 657922 w 6623824"/>
              <a:gd name="connsiteY10" fmla="*/ 2899317 h 2966224"/>
              <a:gd name="connsiteX11" fmla="*/ 735981 w 6623824"/>
              <a:gd name="connsiteY11" fmla="*/ 2709746 h 2966224"/>
              <a:gd name="connsiteX12" fmla="*/ 769434 w 6623824"/>
              <a:gd name="connsiteY12" fmla="*/ 2676292 h 2966224"/>
              <a:gd name="connsiteX13" fmla="*/ 814039 w 6623824"/>
              <a:gd name="connsiteY13" fmla="*/ 2865863 h 2966224"/>
              <a:gd name="connsiteX14" fmla="*/ 836341 w 6623824"/>
              <a:gd name="connsiteY14" fmla="*/ 2743200 h 2966224"/>
              <a:gd name="connsiteX15" fmla="*/ 925551 w 6623824"/>
              <a:gd name="connsiteY15" fmla="*/ 2910468 h 2966224"/>
              <a:gd name="connsiteX16" fmla="*/ 970156 w 6623824"/>
              <a:gd name="connsiteY16" fmla="*/ 2732048 h 2966224"/>
              <a:gd name="connsiteX17" fmla="*/ 1037063 w 6623824"/>
              <a:gd name="connsiteY17" fmla="*/ 2899317 h 2966224"/>
              <a:gd name="connsiteX18" fmla="*/ 1048215 w 6623824"/>
              <a:gd name="connsiteY18" fmla="*/ 2821258 h 2966224"/>
              <a:gd name="connsiteX19" fmla="*/ 1103971 w 6623824"/>
              <a:gd name="connsiteY19" fmla="*/ 2888166 h 2966224"/>
              <a:gd name="connsiteX20" fmla="*/ 1182029 w 6623824"/>
              <a:gd name="connsiteY20" fmla="*/ 2631687 h 2966224"/>
              <a:gd name="connsiteX21" fmla="*/ 1226634 w 6623824"/>
              <a:gd name="connsiteY21" fmla="*/ 2743200 h 2966224"/>
              <a:gd name="connsiteX22" fmla="*/ 1326995 w 6623824"/>
              <a:gd name="connsiteY22" fmla="*/ 2720897 h 2966224"/>
              <a:gd name="connsiteX23" fmla="*/ 1405054 w 6623824"/>
              <a:gd name="connsiteY23" fmla="*/ 2899317 h 2966224"/>
              <a:gd name="connsiteX24" fmla="*/ 1449659 w 6623824"/>
              <a:gd name="connsiteY24" fmla="*/ 2754351 h 2966224"/>
              <a:gd name="connsiteX25" fmla="*/ 1505415 w 6623824"/>
              <a:gd name="connsiteY25" fmla="*/ 2921619 h 2966224"/>
              <a:gd name="connsiteX26" fmla="*/ 1527717 w 6623824"/>
              <a:gd name="connsiteY26" fmla="*/ 2754351 h 2966224"/>
              <a:gd name="connsiteX27" fmla="*/ 1594624 w 6623824"/>
              <a:gd name="connsiteY27" fmla="*/ 2888166 h 2966224"/>
              <a:gd name="connsiteX28" fmla="*/ 1616927 w 6623824"/>
              <a:gd name="connsiteY28" fmla="*/ 2787805 h 2966224"/>
              <a:gd name="connsiteX29" fmla="*/ 1717288 w 6623824"/>
              <a:gd name="connsiteY29" fmla="*/ 2720897 h 2966224"/>
              <a:gd name="connsiteX30" fmla="*/ 1795346 w 6623824"/>
              <a:gd name="connsiteY30" fmla="*/ 2810107 h 2966224"/>
              <a:gd name="connsiteX31" fmla="*/ 1918010 w 6623824"/>
              <a:gd name="connsiteY31" fmla="*/ 2921619 h 2966224"/>
              <a:gd name="connsiteX32" fmla="*/ 1918010 w 6623824"/>
              <a:gd name="connsiteY32" fmla="*/ 2798956 h 2966224"/>
              <a:gd name="connsiteX33" fmla="*/ 1984917 w 6623824"/>
              <a:gd name="connsiteY33" fmla="*/ 2921619 h 2966224"/>
              <a:gd name="connsiteX34" fmla="*/ 2040673 w 6623824"/>
              <a:gd name="connsiteY34" fmla="*/ 2743200 h 2966224"/>
              <a:gd name="connsiteX35" fmla="*/ 2096429 w 6623824"/>
              <a:gd name="connsiteY35" fmla="*/ 2854712 h 2966224"/>
              <a:gd name="connsiteX36" fmla="*/ 2207941 w 6623824"/>
              <a:gd name="connsiteY36" fmla="*/ 2754351 h 2966224"/>
              <a:gd name="connsiteX37" fmla="*/ 2274849 w 6623824"/>
              <a:gd name="connsiteY37" fmla="*/ 2665141 h 2966224"/>
              <a:gd name="connsiteX38" fmla="*/ 2364059 w 6623824"/>
              <a:gd name="connsiteY38" fmla="*/ 2698595 h 2966224"/>
              <a:gd name="connsiteX39" fmla="*/ 2408663 w 6623824"/>
              <a:gd name="connsiteY39" fmla="*/ 2888166 h 2966224"/>
              <a:gd name="connsiteX40" fmla="*/ 2509024 w 6623824"/>
              <a:gd name="connsiteY40" fmla="*/ 2676292 h 2966224"/>
              <a:gd name="connsiteX41" fmla="*/ 2553629 w 6623824"/>
              <a:gd name="connsiteY41" fmla="*/ 2798956 h 2966224"/>
              <a:gd name="connsiteX42" fmla="*/ 2676293 w 6623824"/>
              <a:gd name="connsiteY42" fmla="*/ 2743200 h 2966224"/>
              <a:gd name="connsiteX43" fmla="*/ 2676293 w 6623824"/>
              <a:gd name="connsiteY43" fmla="*/ 2743200 h 2966224"/>
              <a:gd name="connsiteX44" fmla="*/ 2787805 w 6623824"/>
              <a:gd name="connsiteY44" fmla="*/ 2631687 h 2966224"/>
              <a:gd name="connsiteX45" fmla="*/ 2910468 w 6623824"/>
              <a:gd name="connsiteY45" fmla="*/ 2687444 h 2966224"/>
              <a:gd name="connsiteX46" fmla="*/ 3021981 w 6623824"/>
              <a:gd name="connsiteY46" fmla="*/ 2787805 h 2966224"/>
              <a:gd name="connsiteX47" fmla="*/ 3122341 w 6623824"/>
              <a:gd name="connsiteY47" fmla="*/ 2732048 h 2966224"/>
              <a:gd name="connsiteX48" fmla="*/ 3189249 w 6623824"/>
              <a:gd name="connsiteY48" fmla="*/ 2698595 h 2966224"/>
              <a:gd name="connsiteX49" fmla="*/ 3233854 w 6623824"/>
              <a:gd name="connsiteY49" fmla="*/ 2732048 h 2966224"/>
              <a:gd name="connsiteX50" fmla="*/ 3267307 w 6623824"/>
              <a:gd name="connsiteY50" fmla="*/ 2642839 h 2966224"/>
              <a:gd name="connsiteX51" fmla="*/ 3601844 w 6623824"/>
              <a:gd name="connsiteY51" fmla="*/ 2910468 h 2966224"/>
              <a:gd name="connsiteX52" fmla="*/ 3646449 w 6623824"/>
              <a:gd name="connsiteY52" fmla="*/ 2832409 h 2966224"/>
              <a:gd name="connsiteX53" fmla="*/ 3847171 w 6623824"/>
              <a:gd name="connsiteY53" fmla="*/ 2754351 h 2966224"/>
              <a:gd name="connsiteX54" fmla="*/ 4932184 w 6623824"/>
              <a:gd name="connsiteY54" fmla="*/ 2959533 h 2966224"/>
              <a:gd name="connsiteX55" fmla="*/ 4937017 w 6623824"/>
              <a:gd name="connsiteY55" fmla="*/ 2497873 h 2966224"/>
              <a:gd name="connsiteX56" fmla="*/ 5084956 w 6623824"/>
              <a:gd name="connsiteY56" fmla="*/ 2609385 h 2966224"/>
              <a:gd name="connsiteX57" fmla="*/ 5151863 w 6623824"/>
              <a:gd name="connsiteY57" fmla="*/ 2375209 h 2966224"/>
              <a:gd name="connsiteX58" fmla="*/ 5196468 w 6623824"/>
              <a:gd name="connsiteY58" fmla="*/ 2609385 h 2966224"/>
              <a:gd name="connsiteX59" fmla="*/ 5307981 w 6623824"/>
              <a:gd name="connsiteY59" fmla="*/ 2408663 h 2966224"/>
              <a:gd name="connsiteX60" fmla="*/ 5452946 w 6623824"/>
              <a:gd name="connsiteY60" fmla="*/ 2509024 h 2966224"/>
              <a:gd name="connsiteX61" fmla="*/ 5531005 w 6623824"/>
              <a:gd name="connsiteY61" fmla="*/ 2542478 h 2966224"/>
              <a:gd name="connsiteX62" fmla="*/ 5597912 w 6623824"/>
              <a:gd name="connsiteY62" fmla="*/ 2163336 h 2966224"/>
              <a:gd name="connsiteX63" fmla="*/ 5631366 w 6623824"/>
              <a:gd name="connsiteY63" fmla="*/ 2419814 h 2966224"/>
              <a:gd name="connsiteX64" fmla="*/ 5709424 w 6623824"/>
              <a:gd name="connsiteY64" fmla="*/ 1951463 h 2966224"/>
              <a:gd name="connsiteX65" fmla="*/ 5854390 w 6623824"/>
              <a:gd name="connsiteY65" fmla="*/ 2442117 h 2966224"/>
              <a:gd name="connsiteX66" fmla="*/ 5921298 w 6623824"/>
              <a:gd name="connsiteY66" fmla="*/ 2174487 h 2966224"/>
              <a:gd name="connsiteX67" fmla="*/ 6021659 w 6623824"/>
              <a:gd name="connsiteY67" fmla="*/ 1839951 h 2966224"/>
              <a:gd name="connsiteX68" fmla="*/ 6066263 w 6623824"/>
              <a:gd name="connsiteY68" fmla="*/ 1438507 h 2966224"/>
              <a:gd name="connsiteX69" fmla="*/ 6233532 w 6623824"/>
              <a:gd name="connsiteY69" fmla="*/ 1393902 h 2966224"/>
              <a:gd name="connsiteX70" fmla="*/ 6300439 w 6623824"/>
              <a:gd name="connsiteY70" fmla="*/ 1081668 h 2966224"/>
              <a:gd name="connsiteX71" fmla="*/ 6389649 w 6623824"/>
              <a:gd name="connsiteY71" fmla="*/ 1215483 h 2966224"/>
              <a:gd name="connsiteX72" fmla="*/ 6434254 w 6623824"/>
              <a:gd name="connsiteY72" fmla="*/ 903248 h 2966224"/>
              <a:gd name="connsiteX73" fmla="*/ 6534615 w 6623824"/>
              <a:gd name="connsiteY73" fmla="*/ 724829 h 2966224"/>
              <a:gd name="connsiteX74" fmla="*/ 6568068 w 6623824"/>
              <a:gd name="connsiteY74" fmla="*/ 334536 h 2966224"/>
              <a:gd name="connsiteX75" fmla="*/ 6623824 w 6623824"/>
              <a:gd name="connsiteY75" fmla="*/ 0 h 2966224"/>
              <a:gd name="connsiteX76" fmla="*/ 6623824 w 6623824"/>
              <a:gd name="connsiteY76" fmla="*/ 2966224 h 2966224"/>
              <a:gd name="connsiteX77" fmla="*/ 0 w 6623824"/>
              <a:gd name="connsiteY77" fmla="*/ 2653990 h 2966224"/>
              <a:gd name="connsiteX0" fmla="*/ 0 w 6623824"/>
              <a:gd name="connsiteY0" fmla="*/ 2653990 h 2966224"/>
              <a:gd name="connsiteX1" fmla="*/ 167268 w 6623824"/>
              <a:gd name="connsiteY1" fmla="*/ 2765502 h 2966224"/>
              <a:gd name="connsiteX2" fmla="*/ 234176 w 6623824"/>
              <a:gd name="connsiteY2" fmla="*/ 2687444 h 2966224"/>
              <a:gd name="connsiteX3" fmla="*/ 301083 w 6623824"/>
              <a:gd name="connsiteY3" fmla="*/ 2810107 h 2966224"/>
              <a:gd name="connsiteX4" fmla="*/ 334537 w 6623824"/>
              <a:gd name="connsiteY4" fmla="*/ 2754351 h 2966224"/>
              <a:gd name="connsiteX5" fmla="*/ 434898 w 6623824"/>
              <a:gd name="connsiteY5" fmla="*/ 2921619 h 2966224"/>
              <a:gd name="connsiteX6" fmla="*/ 423746 w 6623824"/>
              <a:gd name="connsiteY6" fmla="*/ 2787805 h 2966224"/>
              <a:gd name="connsiteX7" fmla="*/ 479502 w 6623824"/>
              <a:gd name="connsiteY7" fmla="*/ 2832409 h 2966224"/>
              <a:gd name="connsiteX8" fmla="*/ 568712 w 6623824"/>
              <a:gd name="connsiteY8" fmla="*/ 2720897 h 2966224"/>
              <a:gd name="connsiteX9" fmla="*/ 657922 w 6623824"/>
              <a:gd name="connsiteY9" fmla="*/ 2899317 h 2966224"/>
              <a:gd name="connsiteX10" fmla="*/ 735981 w 6623824"/>
              <a:gd name="connsiteY10" fmla="*/ 2709746 h 2966224"/>
              <a:gd name="connsiteX11" fmla="*/ 769434 w 6623824"/>
              <a:gd name="connsiteY11" fmla="*/ 2676292 h 2966224"/>
              <a:gd name="connsiteX12" fmla="*/ 814039 w 6623824"/>
              <a:gd name="connsiteY12" fmla="*/ 2865863 h 2966224"/>
              <a:gd name="connsiteX13" fmla="*/ 836341 w 6623824"/>
              <a:gd name="connsiteY13" fmla="*/ 2743200 h 2966224"/>
              <a:gd name="connsiteX14" fmla="*/ 925551 w 6623824"/>
              <a:gd name="connsiteY14" fmla="*/ 2910468 h 2966224"/>
              <a:gd name="connsiteX15" fmla="*/ 970156 w 6623824"/>
              <a:gd name="connsiteY15" fmla="*/ 2732048 h 2966224"/>
              <a:gd name="connsiteX16" fmla="*/ 1037063 w 6623824"/>
              <a:gd name="connsiteY16" fmla="*/ 2899317 h 2966224"/>
              <a:gd name="connsiteX17" fmla="*/ 1048215 w 6623824"/>
              <a:gd name="connsiteY17" fmla="*/ 2821258 h 2966224"/>
              <a:gd name="connsiteX18" fmla="*/ 1103971 w 6623824"/>
              <a:gd name="connsiteY18" fmla="*/ 2888166 h 2966224"/>
              <a:gd name="connsiteX19" fmla="*/ 1182029 w 6623824"/>
              <a:gd name="connsiteY19" fmla="*/ 2631687 h 2966224"/>
              <a:gd name="connsiteX20" fmla="*/ 1226634 w 6623824"/>
              <a:gd name="connsiteY20" fmla="*/ 2743200 h 2966224"/>
              <a:gd name="connsiteX21" fmla="*/ 1326995 w 6623824"/>
              <a:gd name="connsiteY21" fmla="*/ 2720897 h 2966224"/>
              <a:gd name="connsiteX22" fmla="*/ 1405054 w 6623824"/>
              <a:gd name="connsiteY22" fmla="*/ 2899317 h 2966224"/>
              <a:gd name="connsiteX23" fmla="*/ 1449659 w 6623824"/>
              <a:gd name="connsiteY23" fmla="*/ 2754351 h 2966224"/>
              <a:gd name="connsiteX24" fmla="*/ 1505415 w 6623824"/>
              <a:gd name="connsiteY24" fmla="*/ 2921619 h 2966224"/>
              <a:gd name="connsiteX25" fmla="*/ 1527717 w 6623824"/>
              <a:gd name="connsiteY25" fmla="*/ 2754351 h 2966224"/>
              <a:gd name="connsiteX26" fmla="*/ 1594624 w 6623824"/>
              <a:gd name="connsiteY26" fmla="*/ 2888166 h 2966224"/>
              <a:gd name="connsiteX27" fmla="*/ 1616927 w 6623824"/>
              <a:gd name="connsiteY27" fmla="*/ 2787805 h 2966224"/>
              <a:gd name="connsiteX28" fmla="*/ 1717288 w 6623824"/>
              <a:gd name="connsiteY28" fmla="*/ 2720897 h 2966224"/>
              <a:gd name="connsiteX29" fmla="*/ 1795346 w 6623824"/>
              <a:gd name="connsiteY29" fmla="*/ 2810107 h 2966224"/>
              <a:gd name="connsiteX30" fmla="*/ 1918010 w 6623824"/>
              <a:gd name="connsiteY30" fmla="*/ 2921619 h 2966224"/>
              <a:gd name="connsiteX31" fmla="*/ 1918010 w 6623824"/>
              <a:gd name="connsiteY31" fmla="*/ 2798956 h 2966224"/>
              <a:gd name="connsiteX32" fmla="*/ 1984917 w 6623824"/>
              <a:gd name="connsiteY32" fmla="*/ 2921619 h 2966224"/>
              <a:gd name="connsiteX33" fmla="*/ 2040673 w 6623824"/>
              <a:gd name="connsiteY33" fmla="*/ 2743200 h 2966224"/>
              <a:gd name="connsiteX34" fmla="*/ 2096429 w 6623824"/>
              <a:gd name="connsiteY34" fmla="*/ 2854712 h 2966224"/>
              <a:gd name="connsiteX35" fmla="*/ 2207941 w 6623824"/>
              <a:gd name="connsiteY35" fmla="*/ 2754351 h 2966224"/>
              <a:gd name="connsiteX36" fmla="*/ 2274849 w 6623824"/>
              <a:gd name="connsiteY36" fmla="*/ 2665141 h 2966224"/>
              <a:gd name="connsiteX37" fmla="*/ 2364059 w 6623824"/>
              <a:gd name="connsiteY37" fmla="*/ 2698595 h 2966224"/>
              <a:gd name="connsiteX38" fmla="*/ 2408663 w 6623824"/>
              <a:gd name="connsiteY38" fmla="*/ 2888166 h 2966224"/>
              <a:gd name="connsiteX39" fmla="*/ 2509024 w 6623824"/>
              <a:gd name="connsiteY39" fmla="*/ 2676292 h 2966224"/>
              <a:gd name="connsiteX40" fmla="*/ 2553629 w 6623824"/>
              <a:gd name="connsiteY40" fmla="*/ 2798956 h 2966224"/>
              <a:gd name="connsiteX41" fmla="*/ 2676293 w 6623824"/>
              <a:gd name="connsiteY41" fmla="*/ 2743200 h 2966224"/>
              <a:gd name="connsiteX42" fmla="*/ 2676293 w 6623824"/>
              <a:gd name="connsiteY42" fmla="*/ 2743200 h 2966224"/>
              <a:gd name="connsiteX43" fmla="*/ 2787805 w 6623824"/>
              <a:gd name="connsiteY43" fmla="*/ 2631687 h 2966224"/>
              <a:gd name="connsiteX44" fmla="*/ 2910468 w 6623824"/>
              <a:gd name="connsiteY44" fmla="*/ 2687444 h 2966224"/>
              <a:gd name="connsiteX45" fmla="*/ 3021981 w 6623824"/>
              <a:gd name="connsiteY45" fmla="*/ 2787805 h 2966224"/>
              <a:gd name="connsiteX46" fmla="*/ 3122341 w 6623824"/>
              <a:gd name="connsiteY46" fmla="*/ 2732048 h 2966224"/>
              <a:gd name="connsiteX47" fmla="*/ 3189249 w 6623824"/>
              <a:gd name="connsiteY47" fmla="*/ 2698595 h 2966224"/>
              <a:gd name="connsiteX48" fmla="*/ 3233854 w 6623824"/>
              <a:gd name="connsiteY48" fmla="*/ 2732048 h 2966224"/>
              <a:gd name="connsiteX49" fmla="*/ 3267307 w 6623824"/>
              <a:gd name="connsiteY49" fmla="*/ 2642839 h 2966224"/>
              <a:gd name="connsiteX50" fmla="*/ 3601844 w 6623824"/>
              <a:gd name="connsiteY50" fmla="*/ 2910468 h 2966224"/>
              <a:gd name="connsiteX51" fmla="*/ 3646449 w 6623824"/>
              <a:gd name="connsiteY51" fmla="*/ 2832409 h 2966224"/>
              <a:gd name="connsiteX52" fmla="*/ 3847171 w 6623824"/>
              <a:gd name="connsiteY52" fmla="*/ 2754351 h 2966224"/>
              <a:gd name="connsiteX53" fmla="*/ 4932184 w 6623824"/>
              <a:gd name="connsiteY53" fmla="*/ 2959533 h 2966224"/>
              <a:gd name="connsiteX54" fmla="*/ 4937017 w 6623824"/>
              <a:gd name="connsiteY54" fmla="*/ 2497873 h 2966224"/>
              <a:gd name="connsiteX55" fmla="*/ 5084956 w 6623824"/>
              <a:gd name="connsiteY55" fmla="*/ 2609385 h 2966224"/>
              <a:gd name="connsiteX56" fmla="*/ 5151863 w 6623824"/>
              <a:gd name="connsiteY56" fmla="*/ 2375209 h 2966224"/>
              <a:gd name="connsiteX57" fmla="*/ 5196468 w 6623824"/>
              <a:gd name="connsiteY57" fmla="*/ 2609385 h 2966224"/>
              <a:gd name="connsiteX58" fmla="*/ 5307981 w 6623824"/>
              <a:gd name="connsiteY58" fmla="*/ 2408663 h 2966224"/>
              <a:gd name="connsiteX59" fmla="*/ 5452946 w 6623824"/>
              <a:gd name="connsiteY59" fmla="*/ 2509024 h 2966224"/>
              <a:gd name="connsiteX60" fmla="*/ 5531005 w 6623824"/>
              <a:gd name="connsiteY60" fmla="*/ 2542478 h 2966224"/>
              <a:gd name="connsiteX61" fmla="*/ 5597912 w 6623824"/>
              <a:gd name="connsiteY61" fmla="*/ 2163336 h 2966224"/>
              <a:gd name="connsiteX62" fmla="*/ 5631366 w 6623824"/>
              <a:gd name="connsiteY62" fmla="*/ 2419814 h 2966224"/>
              <a:gd name="connsiteX63" fmla="*/ 5709424 w 6623824"/>
              <a:gd name="connsiteY63" fmla="*/ 1951463 h 2966224"/>
              <a:gd name="connsiteX64" fmla="*/ 5854390 w 6623824"/>
              <a:gd name="connsiteY64" fmla="*/ 2442117 h 2966224"/>
              <a:gd name="connsiteX65" fmla="*/ 5921298 w 6623824"/>
              <a:gd name="connsiteY65" fmla="*/ 2174487 h 2966224"/>
              <a:gd name="connsiteX66" fmla="*/ 6021659 w 6623824"/>
              <a:gd name="connsiteY66" fmla="*/ 1839951 h 2966224"/>
              <a:gd name="connsiteX67" fmla="*/ 6066263 w 6623824"/>
              <a:gd name="connsiteY67" fmla="*/ 1438507 h 2966224"/>
              <a:gd name="connsiteX68" fmla="*/ 6233532 w 6623824"/>
              <a:gd name="connsiteY68" fmla="*/ 1393902 h 2966224"/>
              <a:gd name="connsiteX69" fmla="*/ 6300439 w 6623824"/>
              <a:gd name="connsiteY69" fmla="*/ 1081668 h 2966224"/>
              <a:gd name="connsiteX70" fmla="*/ 6389649 w 6623824"/>
              <a:gd name="connsiteY70" fmla="*/ 1215483 h 2966224"/>
              <a:gd name="connsiteX71" fmla="*/ 6434254 w 6623824"/>
              <a:gd name="connsiteY71" fmla="*/ 903248 h 2966224"/>
              <a:gd name="connsiteX72" fmla="*/ 6534615 w 6623824"/>
              <a:gd name="connsiteY72" fmla="*/ 724829 h 2966224"/>
              <a:gd name="connsiteX73" fmla="*/ 6568068 w 6623824"/>
              <a:gd name="connsiteY73" fmla="*/ 334536 h 2966224"/>
              <a:gd name="connsiteX74" fmla="*/ 6623824 w 6623824"/>
              <a:gd name="connsiteY74" fmla="*/ 0 h 2966224"/>
              <a:gd name="connsiteX75" fmla="*/ 6623824 w 6623824"/>
              <a:gd name="connsiteY75" fmla="*/ 2966224 h 2966224"/>
              <a:gd name="connsiteX76" fmla="*/ 0 w 6623824"/>
              <a:gd name="connsiteY76" fmla="*/ 2653990 h 2966224"/>
              <a:gd name="connsiteX0" fmla="*/ 0 w 6623824"/>
              <a:gd name="connsiteY0" fmla="*/ 2653990 h 2966224"/>
              <a:gd name="connsiteX1" fmla="*/ 234176 w 6623824"/>
              <a:gd name="connsiteY1" fmla="*/ 2687444 h 2966224"/>
              <a:gd name="connsiteX2" fmla="*/ 301083 w 6623824"/>
              <a:gd name="connsiteY2" fmla="*/ 2810107 h 2966224"/>
              <a:gd name="connsiteX3" fmla="*/ 334537 w 6623824"/>
              <a:gd name="connsiteY3" fmla="*/ 2754351 h 2966224"/>
              <a:gd name="connsiteX4" fmla="*/ 434898 w 6623824"/>
              <a:gd name="connsiteY4" fmla="*/ 2921619 h 2966224"/>
              <a:gd name="connsiteX5" fmla="*/ 423746 w 6623824"/>
              <a:gd name="connsiteY5" fmla="*/ 2787805 h 2966224"/>
              <a:gd name="connsiteX6" fmla="*/ 479502 w 6623824"/>
              <a:gd name="connsiteY6" fmla="*/ 2832409 h 2966224"/>
              <a:gd name="connsiteX7" fmla="*/ 568712 w 6623824"/>
              <a:gd name="connsiteY7" fmla="*/ 2720897 h 2966224"/>
              <a:gd name="connsiteX8" fmla="*/ 657922 w 6623824"/>
              <a:gd name="connsiteY8" fmla="*/ 2899317 h 2966224"/>
              <a:gd name="connsiteX9" fmla="*/ 735981 w 6623824"/>
              <a:gd name="connsiteY9" fmla="*/ 2709746 h 2966224"/>
              <a:gd name="connsiteX10" fmla="*/ 769434 w 6623824"/>
              <a:gd name="connsiteY10" fmla="*/ 2676292 h 2966224"/>
              <a:gd name="connsiteX11" fmla="*/ 814039 w 6623824"/>
              <a:gd name="connsiteY11" fmla="*/ 2865863 h 2966224"/>
              <a:gd name="connsiteX12" fmla="*/ 836341 w 6623824"/>
              <a:gd name="connsiteY12" fmla="*/ 2743200 h 2966224"/>
              <a:gd name="connsiteX13" fmla="*/ 925551 w 6623824"/>
              <a:gd name="connsiteY13" fmla="*/ 2910468 h 2966224"/>
              <a:gd name="connsiteX14" fmla="*/ 970156 w 6623824"/>
              <a:gd name="connsiteY14" fmla="*/ 2732048 h 2966224"/>
              <a:gd name="connsiteX15" fmla="*/ 1037063 w 6623824"/>
              <a:gd name="connsiteY15" fmla="*/ 2899317 h 2966224"/>
              <a:gd name="connsiteX16" fmla="*/ 1048215 w 6623824"/>
              <a:gd name="connsiteY16" fmla="*/ 2821258 h 2966224"/>
              <a:gd name="connsiteX17" fmla="*/ 1103971 w 6623824"/>
              <a:gd name="connsiteY17" fmla="*/ 2888166 h 2966224"/>
              <a:gd name="connsiteX18" fmla="*/ 1182029 w 6623824"/>
              <a:gd name="connsiteY18" fmla="*/ 2631687 h 2966224"/>
              <a:gd name="connsiteX19" fmla="*/ 1226634 w 6623824"/>
              <a:gd name="connsiteY19" fmla="*/ 2743200 h 2966224"/>
              <a:gd name="connsiteX20" fmla="*/ 1326995 w 6623824"/>
              <a:gd name="connsiteY20" fmla="*/ 2720897 h 2966224"/>
              <a:gd name="connsiteX21" fmla="*/ 1405054 w 6623824"/>
              <a:gd name="connsiteY21" fmla="*/ 2899317 h 2966224"/>
              <a:gd name="connsiteX22" fmla="*/ 1449659 w 6623824"/>
              <a:gd name="connsiteY22" fmla="*/ 2754351 h 2966224"/>
              <a:gd name="connsiteX23" fmla="*/ 1505415 w 6623824"/>
              <a:gd name="connsiteY23" fmla="*/ 2921619 h 2966224"/>
              <a:gd name="connsiteX24" fmla="*/ 1527717 w 6623824"/>
              <a:gd name="connsiteY24" fmla="*/ 2754351 h 2966224"/>
              <a:gd name="connsiteX25" fmla="*/ 1594624 w 6623824"/>
              <a:gd name="connsiteY25" fmla="*/ 2888166 h 2966224"/>
              <a:gd name="connsiteX26" fmla="*/ 1616927 w 6623824"/>
              <a:gd name="connsiteY26" fmla="*/ 2787805 h 2966224"/>
              <a:gd name="connsiteX27" fmla="*/ 1717288 w 6623824"/>
              <a:gd name="connsiteY27" fmla="*/ 2720897 h 2966224"/>
              <a:gd name="connsiteX28" fmla="*/ 1795346 w 6623824"/>
              <a:gd name="connsiteY28" fmla="*/ 2810107 h 2966224"/>
              <a:gd name="connsiteX29" fmla="*/ 1918010 w 6623824"/>
              <a:gd name="connsiteY29" fmla="*/ 2921619 h 2966224"/>
              <a:gd name="connsiteX30" fmla="*/ 1918010 w 6623824"/>
              <a:gd name="connsiteY30" fmla="*/ 2798956 h 2966224"/>
              <a:gd name="connsiteX31" fmla="*/ 1984917 w 6623824"/>
              <a:gd name="connsiteY31" fmla="*/ 2921619 h 2966224"/>
              <a:gd name="connsiteX32" fmla="*/ 2040673 w 6623824"/>
              <a:gd name="connsiteY32" fmla="*/ 2743200 h 2966224"/>
              <a:gd name="connsiteX33" fmla="*/ 2096429 w 6623824"/>
              <a:gd name="connsiteY33" fmla="*/ 2854712 h 2966224"/>
              <a:gd name="connsiteX34" fmla="*/ 2207941 w 6623824"/>
              <a:gd name="connsiteY34" fmla="*/ 2754351 h 2966224"/>
              <a:gd name="connsiteX35" fmla="*/ 2274849 w 6623824"/>
              <a:gd name="connsiteY35" fmla="*/ 2665141 h 2966224"/>
              <a:gd name="connsiteX36" fmla="*/ 2364059 w 6623824"/>
              <a:gd name="connsiteY36" fmla="*/ 2698595 h 2966224"/>
              <a:gd name="connsiteX37" fmla="*/ 2408663 w 6623824"/>
              <a:gd name="connsiteY37" fmla="*/ 2888166 h 2966224"/>
              <a:gd name="connsiteX38" fmla="*/ 2509024 w 6623824"/>
              <a:gd name="connsiteY38" fmla="*/ 2676292 h 2966224"/>
              <a:gd name="connsiteX39" fmla="*/ 2553629 w 6623824"/>
              <a:gd name="connsiteY39" fmla="*/ 2798956 h 2966224"/>
              <a:gd name="connsiteX40" fmla="*/ 2676293 w 6623824"/>
              <a:gd name="connsiteY40" fmla="*/ 2743200 h 2966224"/>
              <a:gd name="connsiteX41" fmla="*/ 2676293 w 6623824"/>
              <a:gd name="connsiteY41" fmla="*/ 2743200 h 2966224"/>
              <a:gd name="connsiteX42" fmla="*/ 2787805 w 6623824"/>
              <a:gd name="connsiteY42" fmla="*/ 2631687 h 2966224"/>
              <a:gd name="connsiteX43" fmla="*/ 2910468 w 6623824"/>
              <a:gd name="connsiteY43" fmla="*/ 2687444 h 2966224"/>
              <a:gd name="connsiteX44" fmla="*/ 3021981 w 6623824"/>
              <a:gd name="connsiteY44" fmla="*/ 2787805 h 2966224"/>
              <a:gd name="connsiteX45" fmla="*/ 3122341 w 6623824"/>
              <a:gd name="connsiteY45" fmla="*/ 2732048 h 2966224"/>
              <a:gd name="connsiteX46" fmla="*/ 3189249 w 6623824"/>
              <a:gd name="connsiteY46" fmla="*/ 2698595 h 2966224"/>
              <a:gd name="connsiteX47" fmla="*/ 3233854 w 6623824"/>
              <a:gd name="connsiteY47" fmla="*/ 2732048 h 2966224"/>
              <a:gd name="connsiteX48" fmla="*/ 3267307 w 6623824"/>
              <a:gd name="connsiteY48" fmla="*/ 2642839 h 2966224"/>
              <a:gd name="connsiteX49" fmla="*/ 3601844 w 6623824"/>
              <a:gd name="connsiteY49" fmla="*/ 2910468 h 2966224"/>
              <a:gd name="connsiteX50" fmla="*/ 3646449 w 6623824"/>
              <a:gd name="connsiteY50" fmla="*/ 2832409 h 2966224"/>
              <a:gd name="connsiteX51" fmla="*/ 3847171 w 6623824"/>
              <a:gd name="connsiteY51" fmla="*/ 2754351 h 2966224"/>
              <a:gd name="connsiteX52" fmla="*/ 4932184 w 6623824"/>
              <a:gd name="connsiteY52" fmla="*/ 2959533 h 2966224"/>
              <a:gd name="connsiteX53" fmla="*/ 4937017 w 6623824"/>
              <a:gd name="connsiteY53" fmla="*/ 2497873 h 2966224"/>
              <a:gd name="connsiteX54" fmla="*/ 5084956 w 6623824"/>
              <a:gd name="connsiteY54" fmla="*/ 2609385 h 2966224"/>
              <a:gd name="connsiteX55" fmla="*/ 5151863 w 6623824"/>
              <a:gd name="connsiteY55" fmla="*/ 2375209 h 2966224"/>
              <a:gd name="connsiteX56" fmla="*/ 5196468 w 6623824"/>
              <a:gd name="connsiteY56" fmla="*/ 2609385 h 2966224"/>
              <a:gd name="connsiteX57" fmla="*/ 5307981 w 6623824"/>
              <a:gd name="connsiteY57" fmla="*/ 2408663 h 2966224"/>
              <a:gd name="connsiteX58" fmla="*/ 5452946 w 6623824"/>
              <a:gd name="connsiteY58" fmla="*/ 2509024 h 2966224"/>
              <a:gd name="connsiteX59" fmla="*/ 5531005 w 6623824"/>
              <a:gd name="connsiteY59" fmla="*/ 2542478 h 2966224"/>
              <a:gd name="connsiteX60" fmla="*/ 5597912 w 6623824"/>
              <a:gd name="connsiteY60" fmla="*/ 2163336 h 2966224"/>
              <a:gd name="connsiteX61" fmla="*/ 5631366 w 6623824"/>
              <a:gd name="connsiteY61" fmla="*/ 2419814 h 2966224"/>
              <a:gd name="connsiteX62" fmla="*/ 5709424 w 6623824"/>
              <a:gd name="connsiteY62" fmla="*/ 1951463 h 2966224"/>
              <a:gd name="connsiteX63" fmla="*/ 5854390 w 6623824"/>
              <a:gd name="connsiteY63" fmla="*/ 2442117 h 2966224"/>
              <a:gd name="connsiteX64" fmla="*/ 5921298 w 6623824"/>
              <a:gd name="connsiteY64" fmla="*/ 2174487 h 2966224"/>
              <a:gd name="connsiteX65" fmla="*/ 6021659 w 6623824"/>
              <a:gd name="connsiteY65" fmla="*/ 1839951 h 2966224"/>
              <a:gd name="connsiteX66" fmla="*/ 6066263 w 6623824"/>
              <a:gd name="connsiteY66" fmla="*/ 1438507 h 2966224"/>
              <a:gd name="connsiteX67" fmla="*/ 6233532 w 6623824"/>
              <a:gd name="connsiteY67" fmla="*/ 1393902 h 2966224"/>
              <a:gd name="connsiteX68" fmla="*/ 6300439 w 6623824"/>
              <a:gd name="connsiteY68" fmla="*/ 1081668 h 2966224"/>
              <a:gd name="connsiteX69" fmla="*/ 6389649 w 6623824"/>
              <a:gd name="connsiteY69" fmla="*/ 1215483 h 2966224"/>
              <a:gd name="connsiteX70" fmla="*/ 6434254 w 6623824"/>
              <a:gd name="connsiteY70" fmla="*/ 903248 h 2966224"/>
              <a:gd name="connsiteX71" fmla="*/ 6534615 w 6623824"/>
              <a:gd name="connsiteY71" fmla="*/ 724829 h 2966224"/>
              <a:gd name="connsiteX72" fmla="*/ 6568068 w 6623824"/>
              <a:gd name="connsiteY72" fmla="*/ 334536 h 2966224"/>
              <a:gd name="connsiteX73" fmla="*/ 6623824 w 6623824"/>
              <a:gd name="connsiteY73" fmla="*/ 0 h 2966224"/>
              <a:gd name="connsiteX74" fmla="*/ 6623824 w 6623824"/>
              <a:gd name="connsiteY74" fmla="*/ 2966224 h 2966224"/>
              <a:gd name="connsiteX75" fmla="*/ 0 w 6623824"/>
              <a:gd name="connsiteY75" fmla="*/ 2653990 h 2966224"/>
              <a:gd name="connsiteX0" fmla="*/ 0 w 6623824"/>
              <a:gd name="connsiteY0" fmla="*/ 2653990 h 2966224"/>
              <a:gd name="connsiteX1" fmla="*/ 301083 w 6623824"/>
              <a:gd name="connsiteY1" fmla="*/ 2810107 h 2966224"/>
              <a:gd name="connsiteX2" fmla="*/ 334537 w 6623824"/>
              <a:gd name="connsiteY2" fmla="*/ 2754351 h 2966224"/>
              <a:gd name="connsiteX3" fmla="*/ 434898 w 6623824"/>
              <a:gd name="connsiteY3" fmla="*/ 2921619 h 2966224"/>
              <a:gd name="connsiteX4" fmla="*/ 423746 w 6623824"/>
              <a:gd name="connsiteY4" fmla="*/ 2787805 h 2966224"/>
              <a:gd name="connsiteX5" fmla="*/ 479502 w 6623824"/>
              <a:gd name="connsiteY5" fmla="*/ 2832409 h 2966224"/>
              <a:gd name="connsiteX6" fmla="*/ 568712 w 6623824"/>
              <a:gd name="connsiteY6" fmla="*/ 2720897 h 2966224"/>
              <a:gd name="connsiteX7" fmla="*/ 657922 w 6623824"/>
              <a:gd name="connsiteY7" fmla="*/ 2899317 h 2966224"/>
              <a:gd name="connsiteX8" fmla="*/ 735981 w 6623824"/>
              <a:gd name="connsiteY8" fmla="*/ 2709746 h 2966224"/>
              <a:gd name="connsiteX9" fmla="*/ 769434 w 6623824"/>
              <a:gd name="connsiteY9" fmla="*/ 2676292 h 2966224"/>
              <a:gd name="connsiteX10" fmla="*/ 814039 w 6623824"/>
              <a:gd name="connsiteY10" fmla="*/ 2865863 h 2966224"/>
              <a:gd name="connsiteX11" fmla="*/ 836341 w 6623824"/>
              <a:gd name="connsiteY11" fmla="*/ 2743200 h 2966224"/>
              <a:gd name="connsiteX12" fmla="*/ 925551 w 6623824"/>
              <a:gd name="connsiteY12" fmla="*/ 2910468 h 2966224"/>
              <a:gd name="connsiteX13" fmla="*/ 970156 w 6623824"/>
              <a:gd name="connsiteY13" fmla="*/ 2732048 h 2966224"/>
              <a:gd name="connsiteX14" fmla="*/ 1037063 w 6623824"/>
              <a:gd name="connsiteY14" fmla="*/ 2899317 h 2966224"/>
              <a:gd name="connsiteX15" fmla="*/ 1048215 w 6623824"/>
              <a:gd name="connsiteY15" fmla="*/ 2821258 h 2966224"/>
              <a:gd name="connsiteX16" fmla="*/ 1103971 w 6623824"/>
              <a:gd name="connsiteY16" fmla="*/ 2888166 h 2966224"/>
              <a:gd name="connsiteX17" fmla="*/ 1182029 w 6623824"/>
              <a:gd name="connsiteY17" fmla="*/ 2631687 h 2966224"/>
              <a:gd name="connsiteX18" fmla="*/ 1226634 w 6623824"/>
              <a:gd name="connsiteY18" fmla="*/ 2743200 h 2966224"/>
              <a:gd name="connsiteX19" fmla="*/ 1326995 w 6623824"/>
              <a:gd name="connsiteY19" fmla="*/ 2720897 h 2966224"/>
              <a:gd name="connsiteX20" fmla="*/ 1405054 w 6623824"/>
              <a:gd name="connsiteY20" fmla="*/ 2899317 h 2966224"/>
              <a:gd name="connsiteX21" fmla="*/ 1449659 w 6623824"/>
              <a:gd name="connsiteY21" fmla="*/ 2754351 h 2966224"/>
              <a:gd name="connsiteX22" fmla="*/ 1505415 w 6623824"/>
              <a:gd name="connsiteY22" fmla="*/ 2921619 h 2966224"/>
              <a:gd name="connsiteX23" fmla="*/ 1527717 w 6623824"/>
              <a:gd name="connsiteY23" fmla="*/ 2754351 h 2966224"/>
              <a:gd name="connsiteX24" fmla="*/ 1594624 w 6623824"/>
              <a:gd name="connsiteY24" fmla="*/ 2888166 h 2966224"/>
              <a:gd name="connsiteX25" fmla="*/ 1616927 w 6623824"/>
              <a:gd name="connsiteY25" fmla="*/ 2787805 h 2966224"/>
              <a:gd name="connsiteX26" fmla="*/ 1717288 w 6623824"/>
              <a:gd name="connsiteY26" fmla="*/ 2720897 h 2966224"/>
              <a:gd name="connsiteX27" fmla="*/ 1795346 w 6623824"/>
              <a:gd name="connsiteY27" fmla="*/ 2810107 h 2966224"/>
              <a:gd name="connsiteX28" fmla="*/ 1918010 w 6623824"/>
              <a:gd name="connsiteY28" fmla="*/ 2921619 h 2966224"/>
              <a:gd name="connsiteX29" fmla="*/ 1918010 w 6623824"/>
              <a:gd name="connsiteY29" fmla="*/ 2798956 h 2966224"/>
              <a:gd name="connsiteX30" fmla="*/ 1984917 w 6623824"/>
              <a:gd name="connsiteY30" fmla="*/ 2921619 h 2966224"/>
              <a:gd name="connsiteX31" fmla="*/ 2040673 w 6623824"/>
              <a:gd name="connsiteY31" fmla="*/ 2743200 h 2966224"/>
              <a:gd name="connsiteX32" fmla="*/ 2096429 w 6623824"/>
              <a:gd name="connsiteY32" fmla="*/ 2854712 h 2966224"/>
              <a:gd name="connsiteX33" fmla="*/ 2207941 w 6623824"/>
              <a:gd name="connsiteY33" fmla="*/ 2754351 h 2966224"/>
              <a:gd name="connsiteX34" fmla="*/ 2274849 w 6623824"/>
              <a:gd name="connsiteY34" fmla="*/ 2665141 h 2966224"/>
              <a:gd name="connsiteX35" fmla="*/ 2364059 w 6623824"/>
              <a:gd name="connsiteY35" fmla="*/ 2698595 h 2966224"/>
              <a:gd name="connsiteX36" fmla="*/ 2408663 w 6623824"/>
              <a:gd name="connsiteY36" fmla="*/ 2888166 h 2966224"/>
              <a:gd name="connsiteX37" fmla="*/ 2509024 w 6623824"/>
              <a:gd name="connsiteY37" fmla="*/ 2676292 h 2966224"/>
              <a:gd name="connsiteX38" fmla="*/ 2553629 w 6623824"/>
              <a:gd name="connsiteY38" fmla="*/ 2798956 h 2966224"/>
              <a:gd name="connsiteX39" fmla="*/ 2676293 w 6623824"/>
              <a:gd name="connsiteY39" fmla="*/ 2743200 h 2966224"/>
              <a:gd name="connsiteX40" fmla="*/ 2676293 w 6623824"/>
              <a:gd name="connsiteY40" fmla="*/ 2743200 h 2966224"/>
              <a:gd name="connsiteX41" fmla="*/ 2787805 w 6623824"/>
              <a:gd name="connsiteY41" fmla="*/ 2631687 h 2966224"/>
              <a:gd name="connsiteX42" fmla="*/ 2910468 w 6623824"/>
              <a:gd name="connsiteY42" fmla="*/ 2687444 h 2966224"/>
              <a:gd name="connsiteX43" fmla="*/ 3021981 w 6623824"/>
              <a:gd name="connsiteY43" fmla="*/ 2787805 h 2966224"/>
              <a:gd name="connsiteX44" fmla="*/ 3122341 w 6623824"/>
              <a:gd name="connsiteY44" fmla="*/ 2732048 h 2966224"/>
              <a:gd name="connsiteX45" fmla="*/ 3189249 w 6623824"/>
              <a:gd name="connsiteY45" fmla="*/ 2698595 h 2966224"/>
              <a:gd name="connsiteX46" fmla="*/ 3233854 w 6623824"/>
              <a:gd name="connsiteY46" fmla="*/ 2732048 h 2966224"/>
              <a:gd name="connsiteX47" fmla="*/ 3267307 w 6623824"/>
              <a:gd name="connsiteY47" fmla="*/ 2642839 h 2966224"/>
              <a:gd name="connsiteX48" fmla="*/ 3601844 w 6623824"/>
              <a:gd name="connsiteY48" fmla="*/ 2910468 h 2966224"/>
              <a:gd name="connsiteX49" fmla="*/ 3646449 w 6623824"/>
              <a:gd name="connsiteY49" fmla="*/ 2832409 h 2966224"/>
              <a:gd name="connsiteX50" fmla="*/ 3847171 w 6623824"/>
              <a:gd name="connsiteY50" fmla="*/ 2754351 h 2966224"/>
              <a:gd name="connsiteX51" fmla="*/ 4932184 w 6623824"/>
              <a:gd name="connsiteY51" fmla="*/ 2959533 h 2966224"/>
              <a:gd name="connsiteX52" fmla="*/ 4937017 w 6623824"/>
              <a:gd name="connsiteY52" fmla="*/ 2497873 h 2966224"/>
              <a:gd name="connsiteX53" fmla="*/ 5084956 w 6623824"/>
              <a:gd name="connsiteY53" fmla="*/ 2609385 h 2966224"/>
              <a:gd name="connsiteX54" fmla="*/ 5151863 w 6623824"/>
              <a:gd name="connsiteY54" fmla="*/ 2375209 h 2966224"/>
              <a:gd name="connsiteX55" fmla="*/ 5196468 w 6623824"/>
              <a:gd name="connsiteY55" fmla="*/ 2609385 h 2966224"/>
              <a:gd name="connsiteX56" fmla="*/ 5307981 w 6623824"/>
              <a:gd name="connsiteY56" fmla="*/ 2408663 h 2966224"/>
              <a:gd name="connsiteX57" fmla="*/ 5452946 w 6623824"/>
              <a:gd name="connsiteY57" fmla="*/ 2509024 h 2966224"/>
              <a:gd name="connsiteX58" fmla="*/ 5531005 w 6623824"/>
              <a:gd name="connsiteY58" fmla="*/ 2542478 h 2966224"/>
              <a:gd name="connsiteX59" fmla="*/ 5597912 w 6623824"/>
              <a:gd name="connsiteY59" fmla="*/ 2163336 h 2966224"/>
              <a:gd name="connsiteX60" fmla="*/ 5631366 w 6623824"/>
              <a:gd name="connsiteY60" fmla="*/ 2419814 h 2966224"/>
              <a:gd name="connsiteX61" fmla="*/ 5709424 w 6623824"/>
              <a:gd name="connsiteY61" fmla="*/ 1951463 h 2966224"/>
              <a:gd name="connsiteX62" fmla="*/ 5854390 w 6623824"/>
              <a:gd name="connsiteY62" fmla="*/ 2442117 h 2966224"/>
              <a:gd name="connsiteX63" fmla="*/ 5921298 w 6623824"/>
              <a:gd name="connsiteY63" fmla="*/ 2174487 h 2966224"/>
              <a:gd name="connsiteX64" fmla="*/ 6021659 w 6623824"/>
              <a:gd name="connsiteY64" fmla="*/ 1839951 h 2966224"/>
              <a:gd name="connsiteX65" fmla="*/ 6066263 w 6623824"/>
              <a:gd name="connsiteY65" fmla="*/ 1438507 h 2966224"/>
              <a:gd name="connsiteX66" fmla="*/ 6233532 w 6623824"/>
              <a:gd name="connsiteY66" fmla="*/ 1393902 h 2966224"/>
              <a:gd name="connsiteX67" fmla="*/ 6300439 w 6623824"/>
              <a:gd name="connsiteY67" fmla="*/ 1081668 h 2966224"/>
              <a:gd name="connsiteX68" fmla="*/ 6389649 w 6623824"/>
              <a:gd name="connsiteY68" fmla="*/ 1215483 h 2966224"/>
              <a:gd name="connsiteX69" fmla="*/ 6434254 w 6623824"/>
              <a:gd name="connsiteY69" fmla="*/ 903248 h 2966224"/>
              <a:gd name="connsiteX70" fmla="*/ 6534615 w 6623824"/>
              <a:gd name="connsiteY70" fmla="*/ 724829 h 2966224"/>
              <a:gd name="connsiteX71" fmla="*/ 6568068 w 6623824"/>
              <a:gd name="connsiteY71" fmla="*/ 334536 h 2966224"/>
              <a:gd name="connsiteX72" fmla="*/ 6623824 w 6623824"/>
              <a:gd name="connsiteY72" fmla="*/ 0 h 2966224"/>
              <a:gd name="connsiteX73" fmla="*/ 6623824 w 6623824"/>
              <a:gd name="connsiteY73" fmla="*/ 2966224 h 2966224"/>
              <a:gd name="connsiteX74" fmla="*/ 0 w 6623824"/>
              <a:gd name="connsiteY74" fmla="*/ 2653990 h 2966224"/>
              <a:gd name="connsiteX0" fmla="*/ 0 w 6623824"/>
              <a:gd name="connsiteY0" fmla="*/ 2653990 h 2966224"/>
              <a:gd name="connsiteX1" fmla="*/ 334537 w 6623824"/>
              <a:gd name="connsiteY1" fmla="*/ 2754351 h 2966224"/>
              <a:gd name="connsiteX2" fmla="*/ 434898 w 6623824"/>
              <a:gd name="connsiteY2" fmla="*/ 2921619 h 2966224"/>
              <a:gd name="connsiteX3" fmla="*/ 423746 w 6623824"/>
              <a:gd name="connsiteY3" fmla="*/ 2787805 h 2966224"/>
              <a:gd name="connsiteX4" fmla="*/ 479502 w 6623824"/>
              <a:gd name="connsiteY4" fmla="*/ 2832409 h 2966224"/>
              <a:gd name="connsiteX5" fmla="*/ 568712 w 6623824"/>
              <a:gd name="connsiteY5" fmla="*/ 2720897 h 2966224"/>
              <a:gd name="connsiteX6" fmla="*/ 657922 w 6623824"/>
              <a:gd name="connsiteY6" fmla="*/ 2899317 h 2966224"/>
              <a:gd name="connsiteX7" fmla="*/ 735981 w 6623824"/>
              <a:gd name="connsiteY7" fmla="*/ 2709746 h 2966224"/>
              <a:gd name="connsiteX8" fmla="*/ 769434 w 6623824"/>
              <a:gd name="connsiteY8" fmla="*/ 2676292 h 2966224"/>
              <a:gd name="connsiteX9" fmla="*/ 814039 w 6623824"/>
              <a:gd name="connsiteY9" fmla="*/ 2865863 h 2966224"/>
              <a:gd name="connsiteX10" fmla="*/ 836341 w 6623824"/>
              <a:gd name="connsiteY10" fmla="*/ 2743200 h 2966224"/>
              <a:gd name="connsiteX11" fmla="*/ 925551 w 6623824"/>
              <a:gd name="connsiteY11" fmla="*/ 2910468 h 2966224"/>
              <a:gd name="connsiteX12" fmla="*/ 970156 w 6623824"/>
              <a:gd name="connsiteY12" fmla="*/ 2732048 h 2966224"/>
              <a:gd name="connsiteX13" fmla="*/ 1037063 w 6623824"/>
              <a:gd name="connsiteY13" fmla="*/ 2899317 h 2966224"/>
              <a:gd name="connsiteX14" fmla="*/ 1048215 w 6623824"/>
              <a:gd name="connsiteY14" fmla="*/ 2821258 h 2966224"/>
              <a:gd name="connsiteX15" fmla="*/ 1103971 w 6623824"/>
              <a:gd name="connsiteY15" fmla="*/ 2888166 h 2966224"/>
              <a:gd name="connsiteX16" fmla="*/ 1182029 w 6623824"/>
              <a:gd name="connsiteY16" fmla="*/ 2631687 h 2966224"/>
              <a:gd name="connsiteX17" fmla="*/ 1226634 w 6623824"/>
              <a:gd name="connsiteY17" fmla="*/ 2743200 h 2966224"/>
              <a:gd name="connsiteX18" fmla="*/ 1326995 w 6623824"/>
              <a:gd name="connsiteY18" fmla="*/ 2720897 h 2966224"/>
              <a:gd name="connsiteX19" fmla="*/ 1405054 w 6623824"/>
              <a:gd name="connsiteY19" fmla="*/ 2899317 h 2966224"/>
              <a:gd name="connsiteX20" fmla="*/ 1449659 w 6623824"/>
              <a:gd name="connsiteY20" fmla="*/ 2754351 h 2966224"/>
              <a:gd name="connsiteX21" fmla="*/ 1505415 w 6623824"/>
              <a:gd name="connsiteY21" fmla="*/ 2921619 h 2966224"/>
              <a:gd name="connsiteX22" fmla="*/ 1527717 w 6623824"/>
              <a:gd name="connsiteY22" fmla="*/ 2754351 h 2966224"/>
              <a:gd name="connsiteX23" fmla="*/ 1594624 w 6623824"/>
              <a:gd name="connsiteY23" fmla="*/ 2888166 h 2966224"/>
              <a:gd name="connsiteX24" fmla="*/ 1616927 w 6623824"/>
              <a:gd name="connsiteY24" fmla="*/ 2787805 h 2966224"/>
              <a:gd name="connsiteX25" fmla="*/ 1717288 w 6623824"/>
              <a:gd name="connsiteY25" fmla="*/ 2720897 h 2966224"/>
              <a:gd name="connsiteX26" fmla="*/ 1795346 w 6623824"/>
              <a:gd name="connsiteY26" fmla="*/ 2810107 h 2966224"/>
              <a:gd name="connsiteX27" fmla="*/ 1918010 w 6623824"/>
              <a:gd name="connsiteY27" fmla="*/ 2921619 h 2966224"/>
              <a:gd name="connsiteX28" fmla="*/ 1918010 w 6623824"/>
              <a:gd name="connsiteY28" fmla="*/ 2798956 h 2966224"/>
              <a:gd name="connsiteX29" fmla="*/ 1984917 w 6623824"/>
              <a:gd name="connsiteY29" fmla="*/ 2921619 h 2966224"/>
              <a:gd name="connsiteX30" fmla="*/ 2040673 w 6623824"/>
              <a:gd name="connsiteY30" fmla="*/ 2743200 h 2966224"/>
              <a:gd name="connsiteX31" fmla="*/ 2096429 w 6623824"/>
              <a:gd name="connsiteY31" fmla="*/ 2854712 h 2966224"/>
              <a:gd name="connsiteX32" fmla="*/ 2207941 w 6623824"/>
              <a:gd name="connsiteY32" fmla="*/ 2754351 h 2966224"/>
              <a:gd name="connsiteX33" fmla="*/ 2274849 w 6623824"/>
              <a:gd name="connsiteY33" fmla="*/ 2665141 h 2966224"/>
              <a:gd name="connsiteX34" fmla="*/ 2364059 w 6623824"/>
              <a:gd name="connsiteY34" fmla="*/ 2698595 h 2966224"/>
              <a:gd name="connsiteX35" fmla="*/ 2408663 w 6623824"/>
              <a:gd name="connsiteY35" fmla="*/ 2888166 h 2966224"/>
              <a:gd name="connsiteX36" fmla="*/ 2509024 w 6623824"/>
              <a:gd name="connsiteY36" fmla="*/ 2676292 h 2966224"/>
              <a:gd name="connsiteX37" fmla="*/ 2553629 w 6623824"/>
              <a:gd name="connsiteY37" fmla="*/ 2798956 h 2966224"/>
              <a:gd name="connsiteX38" fmla="*/ 2676293 w 6623824"/>
              <a:gd name="connsiteY38" fmla="*/ 2743200 h 2966224"/>
              <a:gd name="connsiteX39" fmla="*/ 2676293 w 6623824"/>
              <a:gd name="connsiteY39" fmla="*/ 2743200 h 2966224"/>
              <a:gd name="connsiteX40" fmla="*/ 2787805 w 6623824"/>
              <a:gd name="connsiteY40" fmla="*/ 2631687 h 2966224"/>
              <a:gd name="connsiteX41" fmla="*/ 2910468 w 6623824"/>
              <a:gd name="connsiteY41" fmla="*/ 2687444 h 2966224"/>
              <a:gd name="connsiteX42" fmla="*/ 3021981 w 6623824"/>
              <a:gd name="connsiteY42" fmla="*/ 2787805 h 2966224"/>
              <a:gd name="connsiteX43" fmla="*/ 3122341 w 6623824"/>
              <a:gd name="connsiteY43" fmla="*/ 2732048 h 2966224"/>
              <a:gd name="connsiteX44" fmla="*/ 3189249 w 6623824"/>
              <a:gd name="connsiteY44" fmla="*/ 2698595 h 2966224"/>
              <a:gd name="connsiteX45" fmla="*/ 3233854 w 6623824"/>
              <a:gd name="connsiteY45" fmla="*/ 2732048 h 2966224"/>
              <a:gd name="connsiteX46" fmla="*/ 3267307 w 6623824"/>
              <a:gd name="connsiteY46" fmla="*/ 2642839 h 2966224"/>
              <a:gd name="connsiteX47" fmla="*/ 3601844 w 6623824"/>
              <a:gd name="connsiteY47" fmla="*/ 2910468 h 2966224"/>
              <a:gd name="connsiteX48" fmla="*/ 3646449 w 6623824"/>
              <a:gd name="connsiteY48" fmla="*/ 2832409 h 2966224"/>
              <a:gd name="connsiteX49" fmla="*/ 3847171 w 6623824"/>
              <a:gd name="connsiteY49" fmla="*/ 2754351 h 2966224"/>
              <a:gd name="connsiteX50" fmla="*/ 4932184 w 6623824"/>
              <a:gd name="connsiteY50" fmla="*/ 2959533 h 2966224"/>
              <a:gd name="connsiteX51" fmla="*/ 4937017 w 6623824"/>
              <a:gd name="connsiteY51" fmla="*/ 2497873 h 2966224"/>
              <a:gd name="connsiteX52" fmla="*/ 5084956 w 6623824"/>
              <a:gd name="connsiteY52" fmla="*/ 2609385 h 2966224"/>
              <a:gd name="connsiteX53" fmla="*/ 5151863 w 6623824"/>
              <a:gd name="connsiteY53" fmla="*/ 2375209 h 2966224"/>
              <a:gd name="connsiteX54" fmla="*/ 5196468 w 6623824"/>
              <a:gd name="connsiteY54" fmla="*/ 2609385 h 2966224"/>
              <a:gd name="connsiteX55" fmla="*/ 5307981 w 6623824"/>
              <a:gd name="connsiteY55" fmla="*/ 2408663 h 2966224"/>
              <a:gd name="connsiteX56" fmla="*/ 5452946 w 6623824"/>
              <a:gd name="connsiteY56" fmla="*/ 2509024 h 2966224"/>
              <a:gd name="connsiteX57" fmla="*/ 5531005 w 6623824"/>
              <a:gd name="connsiteY57" fmla="*/ 2542478 h 2966224"/>
              <a:gd name="connsiteX58" fmla="*/ 5597912 w 6623824"/>
              <a:gd name="connsiteY58" fmla="*/ 2163336 h 2966224"/>
              <a:gd name="connsiteX59" fmla="*/ 5631366 w 6623824"/>
              <a:gd name="connsiteY59" fmla="*/ 2419814 h 2966224"/>
              <a:gd name="connsiteX60" fmla="*/ 5709424 w 6623824"/>
              <a:gd name="connsiteY60" fmla="*/ 1951463 h 2966224"/>
              <a:gd name="connsiteX61" fmla="*/ 5854390 w 6623824"/>
              <a:gd name="connsiteY61" fmla="*/ 2442117 h 2966224"/>
              <a:gd name="connsiteX62" fmla="*/ 5921298 w 6623824"/>
              <a:gd name="connsiteY62" fmla="*/ 2174487 h 2966224"/>
              <a:gd name="connsiteX63" fmla="*/ 6021659 w 6623824"/>
              <a:gd name="connsiteY63" fmla="*/ 1839951 h 2966224"/>
              <a:gd name="connsiteX64" fmla="*/ 6066263 w 6623824"/>
              <a:gd name="connsiteY64" fmla="*/ 1438507 h 2966224"/>
              <a:gd name="connsiteX65" fmla="*/ 6233532 w 6623824"/>
              <a:gd name="connsiteY65" fmla="*/ 1393902 h 2966224"/>
              <a:gd name="connsiteX66" fmla="*/ 6300439 w 6623824"/>
              <a:gd name="connsiteY66" fmla="*/ 1081668 h 2966224"/>
              <a:gd name="connsiteX67" fmla="*/ 6389649 w 6623824"/>
              <a:gd name="connsiteY67" fmla="*/ 1215483 h 2966224"/>
              <a:gd name="connsiteX68" fmla="*/ 6434254 w 6623824"/>
              <a:gd name="connsiteY68" fmla="*/ 903248 h 2966224"/>
              <a:gd name="connsiteX69" fmla="*/ 6534615 w 6623824"/>
              <a:gd name="connsiteY69" fmla="*/ 724829 h 2966224"/>
              <a:gd name="connsiteX70" fmla="*/ 6568068 w 6623824"/>
              <a:gd name="connsiteY70" fmla="*/ 334536 h 2966224"/>
              <a:gd name="connsiteX71" fmla="*/ 6623824 w 6623824"/>
              <a:gd name="connsiteY71" fmla="*/ 0 h 2966224"/>
              <a:gd name="connsiteX72" fmla="*/ 6623824 w 6623824"/>
              <a:gd name="connsiteY72" fmla="*/ 2966224 h 2966224"/>
              <a:gd name="connsiteX73" fmla="*/ 0 w 6623824"/>
              <a:gd name="connsiteY73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423746 w 6623824"/>
              <a:gd name="connsiteY2" fmla="*/ 2787805 h 2966224"/>
              <a:gd name="connsiteX3" fmla="*/ 479502 w 6623824"/>
              <a:gd name="connsiteY3" fmla="*/ 2832409 h 2966224"/>
              <a:gd name="connsiteX4" fmla="*/ 568712 w 6623824"/>
              <a:gd name="connsiteY4" fmla="*/ 2720897 h 2966224"/>
              <a:gd name="connsiteX5" fmla="*/ 657922 w 6623824"/>
              <a:gd name="connsiteY5" fmla="*/ 2899317 h 2966224"/>
              <a:gd name="connsiteX6" fmla="*/ 735981 w 6623824"/>
              <a:gd name="connsiteY6" fmla="*/ 2709746 h 2966224"/>
              <a:gd name="connsiteX7" fmla="*/ 769434 w 6623824"/>
              <a:gd name="connsiteY7" fmla="*/ 2676292 h 2966224"/>
              <a:gd name="connsiteX8" fmla="*/ 814039 w 6623824"/>
              <a:gd name="connsiteY8" fmla="*/ 2865863 h 2966224"/>
              <a:gd name="connsiteX9" fmla="*/ 836341 w 6623824"/>
              <a:gd name="connsiteY9" fmla="*/ 2743200 h 2966224"/>
              <a:gd name="connsiteX10" fmla="*/ 925551 w 6623824"/>
              <a:gd name="connsiteY10" fmla="*/ 2910468 h 2966224"/>
              <a:gd name="connsiteX11" fmla="*/ 970156 w 6623824"/>
              <a:gd name="connsiteY11" fmla="*/ 2732048 h 2966224"/>
              <a:gd name="connsiteX12" fmla="*/ 1037063 w 6623824"/>
              <a:gd name="connsiteY12" fmla="*/ 2899317 h 2966224"/>
              <a:gd name="connsiteX13" fmla="*/ 1048215 w 6623824"/>
              <a:gd name="connsiteY13" fmla="*/ 2821258 h 2966224"/>
              <a:gd name="connsiteX14" fmla="*/ 1103971 w 6623824"/>
              <a:gd name="connsiteY14" fmla="*/ 2888166 h 2966224"/>
              <a:gd name="connsiteX15" fmla="*/ 1182029 w 6623824"/>
              <a:gd name="connsiteY15" fmla="*/ 2631687 h 2966224"/>
              <a:gd name="connsiteX16" fmla="*/ 1226634 w 6623824"/>
              <a:gd name="connsiteY16" fmla="*/ 2743200 h 2966224"/>
              <a:gd name="connsiteX17" fmla="*/ 1326995 w 6623824"/>
              <a:gd name="connsiteY17" fmla="*/ 2720897 h 2966224"/>
              <a:gd name="connsiteX18" fmla="*/ 1405054 w 6623824"/>
              <a:gd name="connsiteY18" fmla="*/ 2899317 h 2966224"/>
              <a:gd name="connsiteX19" fmla="*/ 1449659 w 6623824"/>
              <a:gd name="connsiteY19" fmla="*/ 2754351 h 2966224"/>
              <a:gd name="connsiteX20" fmla="*/ 1505415 w 6623824"/>
              <a:gd name="connsiteY20" fmla="*/ 2921619 h 2966224"/>
              <a:gd name="connsiteX21" fmla="*/ 1527717 w 6623824"/>
              <a:gd name="connsiteY21" fmla="*/ 2754351 h 2966224"/>
              <a:gd name="connsiteX22" fmla="*/ 1594624 w 6623824"/>
              <a:gd name="connsiteY22" fmla="*/ 2888166 h 2966224"/>
              <a:gd name="connsiteX23" fmla="*/ 1616927 w 6623824"/>
              <a:gd name="connsiteY23" fmla="*/ 2787805 h 2966224"/>
              <a:gd name="connsiteX24" fmla="*/ 1717288 w 6623824"/>
              <a:gd name="connsiteY24" fmla="*/ 2720897 h 2966224"/>
              <a:gd name="connsiteX25" fmla="*/ 1795346 w 6623824"/>
              <a:gd name="connsiteY25" fmla="*/ 2810107 h 2966224"/>
              <a:gd name="connsiteX26" fmla="*/ 1918010 w 6623824"/>
              <a:gd name="connsiteY26" fmla="*/ 2921619 h 2966224"/>
              <a:gd name="connsiteX27" fmla="*/ 1918010 w 6623824"/>
              <a:gd name="connsiteY27" fmla="*/ 2798956 h 2966224"/>
              <a:gd name="connsiteX28" fmla="*/ 1984917 w 6623824"/>
              <a:gd name="connsiteY28" fmla="*/ 2921619 h 2966224"/>
              <a:gd name="connsiteX29" fmla="*/ 2040673 w 6623824"/>
              <a:gd name="connsiteY29" fmla="*/ 2743200 h 2966224"/>
              <a:gd name="connsiteX30" fmla="*/ 2096429 w 6623824"/>
              <a:gd name="connsiteY30" fmla="*/ 2854712 h 2966224"/>
              <a:gd name="connsiteX31" fmla="*/ 2207941 w 6623824"/>
              <a:gd name="connsiteY31" fmla="*/ 2754351 h 2966224"/>
              <a:gd name="connsiteX32" fmla="*/ 2274849 w 6623824"/>
              <a:gd name="connsiteY32" fmla="*/ 2665141 h 2966224"/>
              <a:gd name="connsiteX33" fmla="*/ 2364059 w 6623824"/>
              <a:gd name="connsiteY33" fmla="*/ 2698595 h 2966224"/>
              <a:gd name="connsiteX34" fmla="*/ 2408663 w 6623824"/>
              <a:gd name="connsiteY34" fmla="*/ 2888166 h 2966224"/>
              <a:gd name="connsiteX35" fmla="*/ 2509024 w 6623824"/>
              <a:gd name="connsiteY35" fmla="*/ 2676292 h 2966224"/>
              <a:gd name="connsiteX36" fmla="*/ 2553629 w 6623824"/>
              <a:gd name="connsiteY36" fmla="*/ 2798956 h 2966224"/>
              <a:gd name="connsiteX37" fmla="*/ 2676293 w 6623824"/>
              <a:gd name="connsiteY37" fmla="*/ 2743200 h 2966224"/>
              <a:gd name="connsiteX38" fmla="*/ 2676293 w 6623824"/>
              <a:gd name="connsiteY38" fmla="*/ 2743200 h 2966224"/>
              <a:gd name="connsiteX39" fmla="*/ 2787805 w 6623824"/>
              <a:gd name="connsiteY39" fmla="*/ 2631687 h 2966224"/>
              <a:gd name="connsiteX40" fmla="*/ 2910468 w 6623824"/>
              <a:gd name="connsiteY40" fmla="*/ 2687444 h 2966224"/>
              <a:gd name="connsiteX41" fmla="*/ 3021981 w 6623824"/>
              <a:gd name="connsiteY41" fmla="*/ 2787805 h 2966224"/>
              <a:gd name="connsiteX42" fmla="*/ 3122341 w 6623824"/>
              <a:gd name="connsiteY42" fmla="*/ 2732048 h 2966224"/>
              <a:gd name="connsiteX43" fmla="*/ 3189249 w 6623824"/>
              <a:gd name="connsiteY43" fmla="*/ 2698595 h 2966224"/>
              <a:gd name="connsiteX44" fmla="*/ 3233854 w 6623824"/>
              <a:gd name="connsiteY44" fmla="*/ 2732048 h 2966224"/>
              <a:gd name="connsiteX45" fmla="*/ 3267307 w 6623824"/>
              <a:gd name="connsiteY45" fmla="*/ 2642839 h 2966224"/>
              <a:gd name="connsiteX46" fmla="*/ 3601844 w 6623824"/>
              <a:gd name="connsiteY46" fmla="*/ 2910468 h 2966224"/>
              <a:gd name="connsiteX47" fmla="*/ 3646449 w 6623824"/>
              <a:gd name="connsiteY47" fmla="*/ 2832409 h 2966224"/>
              <a:gd name="connsiteX48" fmla="*/ 3847171 w 6623824"/>
              <a:gd name="connsiteY48" fmla="*/ 2754351 h 2966224"/>
              <a:gd name="connsiteX49" fmla="*/ 4932184 w 6623824"/>
              <a:gd name="connsiteY49" fmla="*/ 2959533 h 2966224"/>
              <a:gd name="connsiteX50" fmla="*/ 4937017 w 6623824"/>
              <a:gd name="connsiteY50" fmla="*/ 2497873 h 2966224"/>
              <a:gd name="connsiteX51" fmla="*/ 5084956 w 6623824"/>
              <a:gd name="connsiteY51" fmla="*/ 2609385 h 2966224"/>
              <a:gd name="connsiteX52" fmla="*/ 5151863 w 6623824"/>
              <a:gd name="connsiteY52" fmla="*/ 2375209 h 2966224"/>
              <a:gd name="connsiteX53" fmla="*/ 5196468 w 6623824"/>
              <a:gd name="connsiteY53" fmla="*/ 2609385 h 2966224"/>
              <a:gd name="connsiteX54" fmla="*/ 5307981 w 6623824"/>
              <a:gd name="connsiteY54" fmla="*/ 2408663 h 2966224"/>
              <a:gd name="connsiteX55" fmla="*/ 5452946 w 6623824"/>
              <a:gd name="connsiteY55" fmla="*/ 2509024 h 2966224"/>
              <a:gd name="connsiteX56" fmla="*/ 5531005 w 6623824"/>
              <a:gd name="connsiteY56" fmla="*/ 2542478 h 2966224"/>
              <a:gd name="connsiteX57" fmla="*/ 5597912 w 6623824"/>
              <a:gd name="connsiteY57" fmla="*/ 2163336 h 2966224"/>
              <a:gd name="connsiteX58" fmla="*/ 5631366 w 6623824"/>
              <a:gd name="connsiteY58" fmla="*/ 2419814 h 2966224"/>
              <a:gd name="connsiteX59" fmla="*/ 5709424 w 6623824"/>
              <a:gd name="connsiteY59" fmla="*/ 1951463 h 2966224"/>
              <a:gd name="connsiteX60" fmla="*/ 5854390 w 6623824"/>
              <a:gd name="connsiteY60" fmla="*/ 2442117 h 2966224"/>
              <a:gd name="connsiteX61" fmla="*/ 5921298 w 6623824"/>
              <a:gd name="connsiteY61" fmla="*/ 2174487 h 2966224"/>
              <a:gd name="connsiteX62" fmla="*/ 6021659 w 6623824"/>
              <a:gd name="connsiteY62" fmla="*/ 1839951 h 2966224"/>
              <a:gd name="connsiteX63" fmla="*/ 6066263 w 6623824"/>
              <a:gd name="connsiteY63" fmla="*/ 1438507 h 2966224"/>
              <a:gd name="connsiteX64" fmla="*/ 6233532 w 6623824"/>
              <a:gd name="connsiteY64" fmla="*/ 1393902 h 2966224"/>
              <a:gd name="connsiteX65" fmla="*/ 6300439 w 6623824"/>
              <a:gd name="connsiteY65" fmla="*/ 1081668 h 2966224"/>
              <a:gd name="connsiteX66" fmla="*/ 6389649 w 6623824"/>
              <a:gd name="connsiteY66" fmla="*/ 1215483 h 2966224"/>
              <a:gd name="connsiteX67" fmla="*/ 6434254 w 6623824"/>
              <a:gd name="connsiteY67" fmla="*/ 903248 h 2966224"/>
              <a:gd name="connsiteX68" fmla="*/ 6534615 w 6623824"/>
              <a:gd name="connsiteY68" fmla="*/ 724829 h 2966224"/>
              <a:gd name="connsiteX69" fmla="*/ 6568068 w 6623824"/>
              <a:gd name="connsiteY69" fmla="*/ 334536 h 2966224"/>
              <a:gd name="connsiteX70" fmla="*/ 6623824 w 6623824"/>
              <a:gd name="connsiteY70" fmla="*/ 0 h 2966224"/>
              <a:gd name="connsiteX71" fmla="*/ 6623824 w 6623824"/>
              <a:gd name="connsiteY71" fmla="*/ 2966224 h 2966224"/>
              <a:gd name="connsiteX72" fmla="*/ 0 w 6623824"/>
              <a:gd name="connsiteY72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479502 w 6623824"/>
              <a:gd name="connsiteY2" fmla="*/ 2832409 h 2966224"/>
              <a:gd name="connsiteX3" fmla="*/ 568712 w 6623824"/>
              <a:gd name="connsiteY3" fmla="*/ 2720897 h 2966224"/>
              <a:gd name="connsiteX4" fmla="*/ 657922 w 6623824"/>
              <a:gd name="connsiteY4" fmla="*/ 2899317 h 2966224"/>
              <a:gd name="connsiteX5" fmla="*/ 735981 w 6623824"/>
              <a:gd name="connsiteY5" fmla="*/ 2709746 h 2966224"/>
              <a:gd name="connsiteX6" fmla="*/ 769434 w 6623824"/>
              <a:gd name="connsiteY6" fmla="*/ 2676292 h 2966224"/>
              <a:gd name="connsiteX7" fmla="*/ 814039 w 6623824"/>
              <a:gd name="connsiteY7" fmla="*/ 2865863 h 2966224"/>
              <a:gd name="connsiteX8" fmla="*/ 836341 w 6623824"/>
              <a:gd name="connsiteY8" fmla="*/ 2743200 h 2966224"/>
              <a:gd name="connsiteX9" fmla="*/ 925551 w 6623824"/>
              <a:gd name="connsiteY9" fmla="*/ 2910468 h 2966224"/>
              <a:gd name="connsiteX10" fmla="*/ 970156 w 6623824"/>
              <a:gd name="connsiteY10" fmla="*/ 2732048 h 2966224"/>
              <a:gd name="connsiteX11" fmla="*/ 1037063 w 6623824"/>
              <a:gd name="connsiteY11" fmla="*/ 2899317 h 2966224"/>
              <a:gd name="connsiteX12" fmla="*/ 1048215 w 6623824"/>
              <a:gd name="connsiteY12" fmla="*/ 2821258 h 2966224"/>
              <a:gd name="connsiteX13" fmla="*/ 1103971 w 6623824"/>
              <a:gd name="connsiteY13" fmla="*/ 2888166 h 2966224"/>
              <a:gd name="connsiteX14" fmla="*/ 1182029 w 6623824"/>
              <a:gd name="connsiteY14" fmla="*/ 2631687 h 2966224"/>
              <a:gd name="connsiteX15" fmla="*/ 1226634 w 6623824"/>
              <a:gd name="connsiteY15" fmla="*/ 2743200 h 2966224"/>
              <a:gd name="connsiteX16" fmla="*/ 1326995 w 6623824"/>
              <a:gd name="connsiteY16" fmla="*/ 2720897 h 2966224"/>
              <a:gd name="connsiteX17" fmla="*/ 1405054 w 6623824"/>
              <a:gd name="connsiteY17" fmla="*/ 2899317 h 2966224"/>
              <a:gd name="connsiteX18" fmla="*/ 1449659 w 6623824"/>
              <a:gd name="connsiteY18" fmla="*/ 2754351 h 2966224"/>
              <a:gd name="connsiteX19" fmla="*/ 1505415 w 6623824"/>
              <a:gd name="connsiteY19" fmla="*/ 2921619 h 2966224"/>
              <a:gd name="connsiteX20" fmla="*/ 1527717 w 6623824"/>
              <a:gd name="connsiteY20" fmla="*/ 2754351 h 2966224"/>
              <a:gd name="connsiteX21" fmla="*/ 1594624 w 6623824"/>
              <a:gd name="connsiteY21" fmla="*/ 2888166 h 2966224"/>
              <a:gd name="connsiteX22" fmla="*/ 1616927 w 6623824"/>
              <a:gd name="connsiteY22" fmla="*/ 2787805 h 2966224"/>
              <a:gd name="connsiteX23" fmla="*/ 1717288 w 6623824"/>
              <a:gd name="connsiteY23" fmla="*/ 2720897 h 2966224"/>
              <a:gd name="connsiteX24" fmla="*/ 1795346 w 6623824"/>
              <a:gd name="connsiteY24" fmla="*/ 2810107 h 2966224"/>
              <a:gd name="connsiteX25" fmla="*/ 1918010 w 6623824"/>
              <a:gd name="connsiteY25" fmla="*/ 2921619 h 2966224"/>
              <a:gd name="connsiteX26" fmla="*/ 1918010 w 6623824"/>
              <a:gd name="connsiteY26" fmla="*/ 2798956 h 2966224"/>
              <a:gd name="connsiteX27" fmla="*/ 1984917 w 6623824"/>
              <a:gd name="connsiteY27" fmla="*/ 2921619 h 2966224"/>
              <a:gd name="connsiteX28" fmla="*/ 2040673 w 6623824"/>
              <a:gd name="connsiteY28" fmla="*/ 2743200 h 2966224"/>
              <a:gd name="connsiteX29" fmla="*/ 2096429 w 6623824"/>
              <a:gd name="connsiteY29" fmla="*/ 2854712 h 2966224"/>
              <a:gd name="connsiteX30" fmla="*/ 2207941 w 6623824"/>
              <a:gd name="connsiteY30" fmla="*/ 2754351 h 2966224"/>
              <a:gd name="connsiteX31" fmla="*/ 2274849 w 6623824"/>
              <a:gd name="connsiteY31" fmla="*/ 2665141 h 2966224"/>
              <a:gd name="connsiteX32" fmla="*/ 2364059 w 6623824"/>
              <a:gd name="connsiteY32" fmla="*/ 2698595 h 2966224"/>
              <a:gd name="connsiteX33" fmla="*/ 2408663 w 6623824"/>
              <a:gd name="connsiteY33" fmla="*/ 2888166 h 2966224"/>
              <a:gd name="connsiteX34" fmla="*/ 2509024 w 6623824"/>
              <a:gd name="connsiteY34" fmla="*/ 2676292 h 2966224"/>
              <a:gd name="connsiteX35" fmla="*/ 2553629 w 6623824"/>
              <a:gd name="connsiteY35" fmla="*/ 2798956 h 2966224"/>
              <a:gd name="connsiteX36" fmla="*/ 2676293 w 6623824"/>
              <a:gd name="connsiteY36" fmla="*/ 2743200 h 2966224"/>
              <a:gd name="connsiteX37" fmla="*/ 2676293 w 6623824"/>
              <a:gd name="connsiteY37" fmla="*/ 2743200 h 2966224"/>
              <a:gd name="connsiteX38" fmla="*/ 2787805 w 6623824"/>
              <a:gd name="connsiteY38" fmla="*/ 2631687 h 2966224"/>
              <a:gd name="connsiteX39" fmla="*/ 2910468 w 6623824"/>
              <a:gd name="connsiteY39" fmla="*/ 2687444 h 2966224"/>
              <a:gd name="connsiteX40" fmla="*/ 3021981 w 6623824"/>
              <a:gd name="connsiteY40" fmla="*/ 2787805 h 2966224"/>
              <a:gd name="connsiteX41" fmla="*/ 3122341 w 6623824"/>
              <a:gd name="connsiteY41" fmla="*/ 2732048 h 2966224"/>
              <a:gd name="connsiteX42" fmla="*/ 3189249 w 6623824"/>
              <a:gd name="connsiteY42" fmla="*/ 2698595 h 2966224"/>
              <a:gd name="connsiteX43" fmla="*/ 3233854 w 6623824"/>
              <a:gd name="connsiteY43" fmla="*/ 2732048 h 2966224"/>
              <a:gd name="connsiteX44" fmla="*/ 3267307 w 6623824"/>
              <a:gd name="connsiteY44" fmla="*/ 2642839 h 2966224"/>
              <a:gd name="connsiteX45" fmla="*/ 3601844 w 6623824"/>
              <a:gd name="connsiteY45" fmla="*/ 2910468 h 2966224"/>
              <a:gd name="connsiteX46" fmla="*/ 3646449 w 6623824"/>
              <a:gd name="connsiteY46" fmla="*/ 2832409 h 2966224"/>
              <a:gd name="connsiteX47" fmla="*/ 3847171 w 6623824"/>
              <a:gd name="connsiteY47" fmla="*/ 2754351 h 2966224"/>
              <a:gd name="connsiteX48" fmla="*/ 4932184 w 6623824"/>
              <a:gd name="connsiteY48" fmla="*/ 2959533 h 2966224"/>
              <a:gd name="connsiteX49" fmla="*/ 4937017 w 6623824"/>
              <a:gd name="connsiteY49" fmla="*/ 2497873 h 2966224"/>
              <a:gd name="connsiteX50" fmla="*/ 5084956 w 6623824"/>
              <a:gd name="connsiteY50" fmla="*/ 2609385 h 2966224"/>
              <a:gd name="connsiteX51" fmla="*/ 5151863 w 6623824"/>
              <a:gd name="connsiteY51" fmla="*/ 2375209 h 2966224"/>
              <a:gd name="connsiteX52" fmla="*/ 5196468 w 6623824"/>
              <a:gd name="connsiteY52" fmla="*/ 2609385 h 2966224"/>
              <a:gd name="connsiteX53" fmla="*/ 5307981 w 6623824"/>
              <a:gd name="connsiteY53" fmla="*/ 2408663 h 2966224"/>
              <a:gd name="connsiteX54" fmla="*/ 5452946 w 6623824"/>
              <a:gd name="connsiteY54" fmla="*/ 2509024 h 2966224"/>
              <a:gd name="connsiteX55" fmla="*/ 5531005 w 6623824"/>
              <a:gd name="connsiteY55" fmla="*/ 2542478 h 2966224"/>
              <a:gd name="connsiteX56" fmla="*/ 5597912 w 6623824"/>
              <a:gd name="connsiteY56" fmla="*/ 2163336 h 2966224"/>
              <a:gd name="connsiteX57" fmla="*/ 5631366 w 6623824"/>
              <a:gd name="connsiteY57" fmla="*/ 2419814 h 2966224"/>
              <a:gd name="connsiteX58" fmla="*/ 5709424 w 6623824"/>
              <a:gd name="connsiteY58" fmla="*/ 1951463 h 2966224"/>
              <a:gd name="connsiteX59" fmla="*/ 5854390 w 6623824"/>
              <a:gd name="connsiteY59" fmla="*/ 2442117 h 2966224"/>
              <a:gd name="connsiteX60" fmla="*/ 5921298 w 6623824"/>
              <a:gd name="connsiteY60" fmla="*/ 2174487 h 2966224"/>
              <a:gd name="connsiteX61" fmla="*/ 6021659 w 6623824"/>
              <a:gd name="connsiteY61" fmla="*/ 1839951 h 2966224"/>
              <a:gd name="connsiteX62" fmla="*/ 6066263 w 6623824"/>
              <a:gd name="connsiteY62" fmla="*/ 1438507 h 2966224"/>
              <a:gd name="connsiteX63" fmla="*/ 6233532 w 6623824"/>
              <a:gd name="connsiteY63" fmla="*/ 1393902 h 2966224"/>
              <a:gd name="connsiteX64" fmla="*/ 6300439 w 6623824"/>
              <a:gd name="connsiteY64" fmla="*/ 1081668 h 2966224"/>
              <a:gd name="connsiteX65" fmla="*/ 6389649 w 6623824"/>
              <a:gd name="connsiteY65" fmla="*/ 1215483 h 2966224"/>
              <a:gd name="connsiteX66" fmla="*/ 6434254 w 6623824"/>
              <a:gd name="connsiteY66" fmla="*/ 903248 h 2966224"/>
              <a:gd name="connsiteX67" fmla="*/ 6534615 w 6623824"/>
              <a:gd name="connsiteY67" fmla="*/ 724829 h 2966224"/>
              <a:gd name="connsiteX68" fmla="*/ 6568068 w 6623824"/>
              <a:gd name="connsiteY68" fmla="*/ 334536 h 2966224"/>
              <a:gd name="connsiteX69" fmla="*/ 6623824 w 6623824"/>
              <a:gd name="connsiteY69" fmla="*/ 0 h 2966224"/>
              <a:gd name="connsiteX70" fmla="*/ 6623824 w 6623824"/>
              <a:gd name="connsiteY70" fmla="*/ 2966224 h 2966224"/>
              <a:gd name="connsiteX71" fmla="*/ 0 w 6623824"/>
              <a:gd name="connsiteY71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568712 w 6623824"/>
              <a:gd name="connsiteY2" fmla="*/ 2720897 h 2966224"/>
              <a:gd name="connsiteX3" fmla="*/ 657922 w 6623824"/>
              <a:gd name="connsiteY3" fmla="*/ 2899317 h 2966224"/>
              <a:gd name="connsiteX4" fmla="*/ 735981 w 6623824"/>
              <a:gd name="connsiteY4" fmla="*/ 2709746 h 2966224"/>
              <a:gd name="connsiteX5" fmla="*/ 769434 w 6623824"/>
              <a:gd name="connsiteY5" fmla="*/ 2676292 h 2966224"/>
              <a:gd name="connsiteX6" fmla="*/ 814039 w 6623824"/>
              <a:gd name="connsiteY6" fmla="*/ 2865863 h 2966224"/>
              <a:gd name="connsiteX7" fmla="*/ 836341 w 6623824"/>
              <a:gd name="connsiteY7" fmla="*/ 2743200 h 2966224"/>
              <a:gd name="connsiteX8" fmla="*/ 925551 w 6623824"/>
              <a:gd name="connsiteY8" fmla="*/ 2910468 h 2966224"/>
              <a:gd name="connsiteX9" fmla="*/ 970156 w 6623824"/>
              <a:gd name="connsiteY9" fmla="*/ 2732048 h 2966224"/>
              <a:gd name="connsiteX10" fmla="*/ 1037063 w 6623824"/>
              <a:gd name="connsiteY10" fmla="*/ 2899317 h 2966224"/>
              <a:gd name="connsiteX11" fmla="*/ 1048215 w 6623824"/>
              <a:gd name="connsiteY11" fmla="*/ 2821258 h 2966224"/>
              <a:gd name="connsiteX12" fmla="*/ 1103971 w 6623824"/>
              <a:gd name="connsiteY12" fmla="*/ 2888166 h 2966224"/>
              <a:gd name="connsiteX13" fmla="*/ 1182029 w 6623824"/>
              <a:gd name="connsiteY13" fmla="*/ 2631687 h 2966224"/>
              <a:gd name="connsiteX14" fmla="*/ 1226634 w 6623824"/>
              <a:gd name="connsiteY14" fmla="*/ 2743200 h 2966224"/>
              <a:gd name="connsiteX15" fmla="*/ 1326995 w 6623824"/>
              <a:gd name="connsiteY15" fmla="*/ 2720897 h 2966224"/>
              <a:gd name="connsiteX16" fmla="*/ 1405054 w 6623824"/>
              <a:gd name="connsiteY16" fmla="*/ 2899317 h 2966224"/>
              <a:gd name="connsiteX17" fmla="*/ 1449659 w 6623824"/>
              <a:gd name="connsiteY17" fmla="*/ 2754351 h 2966224"/>
              <a:gd name="connsiteX18" fmla="*/ 1505415 w 6623824"/>
              <a:gd name="connsiteY18" fmla="*/ 2921619 h 2966224"/>
              <a:gd name="connsiteX19" fmla="*/ 1527717 w 6623824"/>
              <a:gd name="connsiteY19" fmla="*/ 2754351 h 2966224"/>
              <a:gd name="connsiteX20" fmla="*/ 1594624 w 6623824"/>
              <a:gd name="connsiteY20" fmla="*/ 2888166 h 2966224"/>
              <a:gd name="connsiteX21" fmla="*/ 1616927 w 6623824"/>
              <a:gd name="connsiteY21" fmla="*/ 2787805 h 2966224"/>
              <a:gd name="connsiteX22" fmla="*/ 1717288 w 6623824"/>
              <a:gd name="connsiteY22" fmla="*/ 2720897 h 2966224"/>
              <a:gd name="connsiteX23" fmla="*/ 1795346 w 6623824"/>
              <a:gd name="connsiteY23" fmla="*/ 2810107 h 2966224"/>
              <a:gd name="connsiteX24" fmla="*/ 1918010 w 6623824"/>
              <a:gd name="connsiteY24" fmla="*/ 2921619 h 2966224"/>
              <a:gd name="connsiteX25" fmla="*/ 1918010 w 6623824"/>
              <a:gd name="connsiteY25" fmla="*/ 2798956 h 2966224"/>
              <a:gd name="connsiteX26" fmla="*/ 1984917 w 6623824"/>
              <a:gd name="connsiteY26" fmla="*/ 2921619 h 2966224"/>
              <a:gd name="connsiteX27" fmla="*/ 2040673 w 6623824"/>
              <a:gd name="connsiteY27" fmla="*/ 2743200 h 2966224"/>
              <a:gd name="connsiteX28" fmla="*/ 2096429 w 6623824"/>
              <a:gd name="connsiteY28" fmla="*/ 2854712 h 2966224"/>
              <a:gd name="connsiteX29" fmla="*/ 2207941 w 6623824"/>
              <a:gd name="connsiteY29" fmla="*/ 2754351 h 2966224"/>
              <a:gd name="connsiteX30" fmla="*/ 2274849 w 6623824"/>
              <a:gd name="connsiteY30" fmla="*/ 2665141 h 2966224"/>
              <a:gd name="connsiteX31" fmla="*/ 2364059 w 6623824"/>
              <a:gd name="connsiteY31" fmla="*/ 2698595 h 2966224"/>
              <a:gd name="connsiteX32" fmla="*/ 2408663 w 6623824"/>
              <a:gd name="connsiteY32" fmla="*/ 2888166 h 2966224"/>
              <a:gd name="connsiteX33" fmla="*/ 2509024 w 6623824"/>
              <a:gd name="connsiteY33" fmla="*/ 2676292 h 2966224"/>
              <a:gd name="connsiteX34" fmla="*/ 2553629 w 6623824"/>
              <a:gd name="connsiteY34" fmla="*/ 2798956 h 2966224"/>
              <a:gd name="connsiteX35" fmla="*/ 2676293 w 6623824"/>
              <a:gd name="connsiteY35" fmla="*/ 2743200 h 2966224"/>
              <a:gd name="connsiteX36" fmla="*/ 2676293 w 6623824"/>
              <a:gd name="connsiteY36" fmla="*/ 2743200 h 2966224"/>
              <a:gd name="connsiteX37" fmla="*/ 2787805 w 6623824"/>
              <a:gd name="connsiteY37" fmla="*/ 2631687 h 2966224"/>
              <a:gd name="connsiteX38" fmla="*/ 2910468 w 6623824"/>
              <a:gd name="connsiteY38" fmla="*/ 2687444 h 2966224"/>
              <a:gd name="connsiteX39" fmla="*/ 3021981 w 6623824"/>
              <a:gd name="connsiteY39" fmla="*/ 2787805 h 2966224"/>
              <a:gd name="connsiteX40" fmla="*/ 3122341 w 6623824"/>
              <a:gd name="connsiteY40" fmla="*/ 2732048 h 2966224"/>
              <a:gd name="connsiteX41" fmla="*/ 3189249 w 6623824"/>
              <a:gd name="connsiteY41" fmla="*/ 2698595 h 2966224"/>
              <a:gd name="connsiteX42" fmla="*/ 3233854 w 6623824"/>
              <a:gd name="connsiteY42" fmla="*/ 2732048 h 2966224"/>
              <a:gd name="connsiteX43" fmla="*/ 3267307 w 6623824"/>
              <a:gd name="connsiteY43" fmla="*/ 2642839 h 2966224"/>
              <a:gd name="connsiteX44" fmla="*/ 3601844 w 6623824"/>
              <a:gd name="connsiteY44" fmla="*/ 2910468 h 2966224"/>
              <a:gd name="connsiteX45" fmla="*/ 3646449 w 6623824"/>
              <a:gd name="connsiteY45" fmla="*/ 2832409 h 2966224"/>
              <a:gd name="connsiteX46" fmla="*/ 3847171 w 6623824"/>
              <a:gd name="connsiteY46" fmla="*/ 2754351 h 2966224"/>
              <a:gd name="connsiteX47" fmla="*/ 4932184 w 6623824"/>
              <a:gd name="connsiteY47" fmla="*/ 2959533 h 2966224"/>
              <a:gd name="connsiteX48" fmla="*/ 4937017 w 6623824"/>
              <a:gd name="connsiteY48" fmla="*/ 2497873 h 2966224"/>
              <a:gd name="connsiteX49" fmla="*/ 5084956 w 6623824"/>
              <a:gd name="connsiteY49" fmla="*/ 2609385 h 2966224"/>
              <a:gd name="connsiteX50" fmla="*/ 5151863 w 6623824"/>
              <a:gd name="connsiteY50" fmla="*/ 2375209 h 2966224"/>
              <a:gd name="connsiteX51" fmla="*/ 5196468 w 6623824"/>
              <a:gd name="connsiteY51" fmla="*/ 2609385 h 2966224"/>
              <a:gd name="connsiteX52" fmla="*/ 5307981 w 6623824"/>
              <a:gd name="connsiteY52" fmla="*/ 2408663 h 2966224"/>
              <a:gd name="connsiteX53" fmla="*/ 5452946 w 6623824"/>
              <a:gd name="connsiteY53" fmla="*/ 2509024 h 2966224"/>
              <a:gd name="connsiteX54" fmla="*/ 5531005 w 6623824"/>
              <a:gd name="connsiteY54" fmla="*/ 2542478 h 2966224"/>
              <a:gd name="connsiteX55" fmla="*/ 5597912 w 6623824"/>
              <a:gd name="connsiteY55" fmla="*/ 2163336 h 2966224"/>
              <a:gd name="connsiteX56" fmla="*/ 5631366 w 6623824"/>
              <a:gd name="connsiteY56" fmla="*/ 2419814 h 2966224"/>
              <a:gd name="connsiteX57" fmla="*/ 5709424 w 6623824"/>
              <a:gd name="connsiteY57" fmla="*/ 1951463 h 2966224"/>
              <a:gd name="connsiteX58" fmla="*/ 5854390 w 6623824"/>
              <a:gd name="connsiteY58" fmla="*/ 2442117 h 2966224"/>
              <a:gd name="connsiteX59" fmla="*/ 5921298 w 6623824"/>
              <a:gd name="connsiteY59" fmla="*/ 2174487 h 2966224"/>
              <a:gd name="connsiteX60" fmla="*/ 6021659 w 6623824"/>
              <a:gd name="connsiteY60" fmla="*/ 1839951 h 2966224"/>
              <a:gd name="connsiteX61" fmla="*/ 6066263 w 6623824"/>
              <a:gd name="connsiteY61" fmla="*/ 1438507 h 2966224"/>
              <a:gd name="connsiteX62" fmla="*/ 6233532 w 6623824"/>
              <a:gd name="connsiteY62" fmla="*/ 1393902 h 2966224"/>
              <a:gd name="connsiteX63" fmla="*/ 6300439 w 6623824"/>
              <a:gd name="connsiteY63" fmla="*/ 1081668 h 2966224"/>
              <a:gd name="connsiteX64" fmla="*/ 6389649 w 6623824"/>
              <a:gd name="connsiteY64" fmla="*/ 1215483 h 2966224"/>
              <a:gd name="connsiteX65" fmla="*/ 6434254 w 6623824"/>
              <a:gd name="connsiteY65" fmla="*/ 903248 h 2966224"/>
              <a:gd name="connsiteX66" fmla="*/ 6534615 w 6623824"/>
              <a:gd name="connsiteY66" fmla="*/ 724829 h 2966224"/>
              <a:gd name="connsiteX67" fmla="*/ 6568068 w 6623824"/>
              <a:gd name="connsiteY67" fmla="*/ 334536 h 2966224"/>
              <a:gd name="connsiteX68" fmla="*/ 6623824 w 6623824"/>
              <a:gd name="connsiteY68" fmla="*/ 0 h 2966224"/>
              <a:gd name="connsiteX69" fmla="*/ 6623824 w 6623824"/>
              <a:gd name="connsiteY69" fmla="*/ 2966224 h 2966224"/>
              <a:gd name="connsiteX70" fmla="*/ 0 w 6623824"/>
              <a:gd name="connsiteY70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769434 w 6623824"/>
              <a:gd name="connsiteY4" fmla="*/ 2676292 h 2966224"/>
              <a:gd name="connsiteX5" fmla="*/ 814039 w 6623824"/>
              <a:gd name="connsiteY5" fmla="*/ 2865863 h 2966224"/>
              <a:gd name="connsiteX6" fmla="*/ 836341 w 6623824"/>
              <a:gd name="connsiteY6" fmla="*/ 2743200 h 2966224"/>
              <a:gd name="connsiteX7" fmla="*/ 925551 w 6623824"/>
              <a:gd name="connsiteY7" fmla="*/ 2910468 h 2966224"/>
              <a:gd name="connsiteX8" fmla="*/ 970156 w 6623824"/>
              <a:gd name="connsiteY8" fmla="*/ 2732048 h 2966224"/>
              <a:gd name="connsiteX9" fmla="*/ 1037063 w 6623824"/>
              <a:gd name="connsiteY9" fmla="*/ 2899317 h 2966224"/>
              <a:gd name="connsiteX10" fmla="*/ 1048215 w 6623824"/>
              <a:gd name="connsiteY10" fmla="*/ 2821258 h 2966224"/>
              <a:gd name="connsiteX11" fmla="*/ 1103971 w 6623824"/>
              <a:gd name="connsiteY11" fmla="*/ 2888166 h 2966224"/>
              <a:gd name="connsiteX12" fmla="*/ 1182029 w 6623824"/>
              <a:gd name="connsiteY12" fmla="*/ 2631687 h 2966224"/>
              <a:gd name="connsiteX13" fmla="*/ 1226634 w 6623824"/>
              <a:gd name="connsiteY13" fmla="*/ 2743200 h 2966224"/>
              <a:gd name="connsiteX14" fmla="*/ 1326995 w 6623824"/>
              <a:gd name="connsiteY14" fmla="*/ 2720897 h 2966224"/>
              <a:gd name="connsiteX15" fmla="*/ 1405054 w 6623824"/>
              <a:gd name="connsiteY15" fmla="*/ 2899317 h 2966224"/>
              <a:gd name="connsiteX16" fmla="*/ 1449659 w 6623824"/>
              <a:gd name="connsiteY16" fmla="*/ 2754351 h 2966224"/>
              <a:gd name="connsiteX17" fmla="*/ 1505415 w 6623824"/>
              <a:gd name="connsiteY17" fmla="*/ 2921619 h 2966224"/>
              <a:gd name="connsiteX18" fmla="*/ 1527717 w 6623824"/>
              <a:gd name="connsiteY18" fmla="*/ 2754351 h 2966224"/>
              <a:gd name="connsiteX19" fmla="*/ 1594624 w 6623824"/>
              <a:gd name="connsiteY19" fmla="*/ 2888166 h 2966224"/>
              <a:gd name="connsiteX20" fmla="*/ 1616927 w 6623824"/>
              <a:gd name="connsiteY20" fmla="*/ 2787805 h 2966224"/>
              <a:gd name="connsiteX21" fmla="*/ 1717288 w 6623824"/>
              <a:gd name="connsiteY21" fmla="*/ 2720897 h 2966224"/>
              <a:gd name="connsiteX22" fmla="*/ 1795346 w 6623824"/>
              <a:gd name="connsiteY22" fmla="*/ 2810107 h 2966224"/>
              <a:gd name="connsiteX23" fmla="*/ 1918010 w 6623824"/>
              <a:gd name="connsiteY23" fmla="*/ 2921619 h 2966224"/>
              <a:gd name="connsiteX24" fmla="*/ 1918010 w 6623824"/>
              <a:gd name="connsiteY24" fmla="*/ 2798956 h 2966224"/>
              <a:gd name="connsiteX25" fmla="*/ 1984917 w 6623824"/>
              <a:gd name="connsiteY25" fmla="*/ 2921619 h 2966224"/>
              <a:gd name="connsiteX26" fmla="*/ 2040673 w 6623824"/>
              <a:gd name="connsiteY26" fmla="*/ 2743200 h 2966224"/>
              <a:gd name="connsiteX27" fmla="*/ 2096429 w 6623824"/>
              <a:gd name="connsiteY27" fmla="*/ 2854712 h 2966224"/>
              <a:gd name="connsiteX28" fmla="*/ 2207941 w 6623824"/>
              <a:gd name="connsiteY28" fmla="*/ 2754351 h 2966224"/>
              <a:gd name="connsiteX29" fmla="*/ 2274849 w 6623824"/>
              <a:gd name="connsiteY29" fmla="*/ 2665141 h 2966224"/>
              <a:gd name="connsiteX30" fmla="*/ 2364059 w 6623824"/>
              <a:gd name="connsiteY30" fmla="*/ 2698595 h 2966224"/>
              <a:gd name="connsiteX31" fmla="*/ 2408663 w 6623824"/>
              <a:gd name="connsiteY31" fmla="*/ 2888166 h 2966224"/>
              <a:gd name="connsiteX32" fmla="*/ 2509024 w 6623824"/>
              <a:gd name="connsiteY32" fmla="*/ 2676292 h 2966224"/>
              <a:gd name="connsiteX33" fmla="*/ 2553629 w 6623824"/>
              <a:gd name="connsiteY33" fmla="*/ 2798956 h 2966224"/>
              <a:gd name="connsiteX34" fmla="*/ 2676293 w 6623824"/>
              <a:gd name="connsiteY34" fmla="*/ 2743200 h 2966224"/>
              <a:gd name="connsiteX35" fmla="*/ 2676293 w 6623824"/>
              <a:gd name="connsiteY35" fmla="*/ 2743200 h 2966224"/>
              <a:gd name="connsiteX36" fmla="*/ 2787805 w 6623824"/>
              <a:gd name="connsiteY36" fmla="*/ 2631687 h 2966224"/>
              <a:gd name="connsiteX37" fmla="*/ 2910468 w 6623824"/>
              <a:gd name="connsiteY37" fmla="*/ 2687444 h 2966224"/>
              <a:gd name="connsiteX38" fmla="*/ 3021981 w 6623824"/>
              <a:gd name="connsiteY38" fmla="*/ 2787805 h 2966224"/>
              <a:gd name="connsiteX39" fmla="*/ 3122341 w 6623824"/>
              <a:gd name="connsiteY39" fmla="*/ 2732048 h 2966224"/>
              <a:gd name="connsiteX40" fmla="*/ 3189249 w 6623824"/>
              <a:gd name="connsiteY40" fmla="*/ 2698595 h 2966224"/>
              <a:gd name="connsiteX41" fmla="*/ 3233854 w 6623824"/>
              <a:gd name="connsiteY41" fmla="*/ 2732048 h 2966224"/>
              <a:gd name="connsiteX42" fmla="*/ 3267307 w 6623824"/>
              <a:gd name="connsiteY42" fmla="*/ 2642839 h 2966224"/>
              <a:gd name="connsiteX43" fmla="*/ 3601844 w 6623824"/>
              <a:gd name="connsiteY43" fmla="*/ 2910468 h 2966224"/>
              <a:gd name="connsiteX44" fmla="*/ 3646449 w 6623824"/>
              <a:gd name="connsiteY44" fmla="*/ 2832409 h 2966224"/>
              <a:gd name="connsiteX45" fmla="*/ 3847171 w 6623824"/>
              <a:gd name="connsiteY45" fmla="*/ 2754351 h 2966224"/>
              <a:gd name="connsiteX46" fmla="*/ 4932184 w 6623824"/>
              <a:gd name="connsiteY46" fmla="*/ 2959533 h 2966224"/>
              <a:gd name="connsiteX47" fmla="*/ 4937017 w 6623824"/>
              <a:gd name="connsiteY47" fmla="*/ 2497873 h 2966224"/>
              <a:gd name="connsiteX48" fmla="*/ 5084956 w 6623824"/>
              <a:gd name="connsiteY48" fmla="*/ 2609385 h 2966224"/>
              <a:gd name="connsiteX49" fmla="*/ 5151863 w 6623824"/>
              <a:gd name="connsiteY49" fmla="*/ 2375209 h 2966224"/>
              <a:gd name="connsiteX50" fmla="*/ 5196468 w 6623824"/>
              <a:gd name="connsiteY50" fmla="*/ 2609385 h 2966224"/>
              <a:gd name="connsiteX51" fmla="*/ 5307981 w 6623824"/>
              <a:gd name="connsiteY51" fmla="*/ 2408663 h 2966224"/>
              <a:gd name="connsiteX52" fmla="*/ 5452946 w 6623824"/>
              <a:gd name="connsiteY52" fmla="*/ 2509024 h 2966224"/>
              <a:gd name="connsiteX53" fmla="*/ 5531005 w 6623824"/>
              <a:gd name="connsiteY53" fmla="*/ 2542478 h 2966224"/>
              <a:gd name="connsiteX54" fmla="*/ 5597912 w 6623824"/>
              <a:gd name="connsiteY54" fmla="*/ 2163336 h 2966224"/>
              <a:gd name="connsiteX55" fmla="*/ 5631366 w 6623824"/>
              <a:gd name="connsiteY55" fmla="*/ 2419814 h 2966224"/>
              <a:gd name="connsiteX56" fmla="*/ 5709424 w 6623824"/>
              <a:gd name="connsiteY56" fmla="*/ 1951463 h 2966224"/>
              <a:gd name="connsiteX57" fmla="*/ 5854390 w 6623824"/>
              <a:gd name="connsiteY57" fmla="*/ 2442117 h 2966224"/>
              <a:gd name="connsiteX58" fmla="*/ 5921298 w 6623824"/>
              <a:gd name="connsiteY58" fmla="*/ 2174487 h 2966224"/>
              <a:gd name="connsiteX59" fmla="*/ 6021659 w 6623824"/>
              <a:gd name="connsiteY59" fmla="*/ 1839951 h 2966224"/>
              <a:gd name="connsiteX60" fmla="*/ 6066263 w 6623824"/>
              <a:gd name="connsiteY60" fmla="*/ 1438507 h 2966224"/>
              <a:gd name="connsiteX61" fmla="*/ 6233532 w 6623824"/>
              <a:gd name="connsiteY61" fmla="*/ 1393902 h 2966224"/>
              <a:gd name="connsiteX62" fmla="*/ 6300439 w 6623824"/>
              <a:gd name="connsiteY62" fmla="*/ 1081668 h 2966224"/>
              <a:gd name="connsiteX63" fmla="*/ 6389649 w 6623824"/>
              <a:gd name="connsiteY63" fmla="*/ 1215483 h 2966224"/>
              <a:gd name="connsiteX64" fmla="*/ 6434254 w 6623824"/>
              <a:gd name="connsiteY64" fmla="*/ 903248 h 2966224"/>
              <a:gd name="connsiteX65" fmla="*/ 6534615 w 6623824"/>
              <a:gd name="connsiteY65" fmla="*/ 724829 h 2966224"/>
              <a:gd name="connsiteX66" fmla="*/ 6568068 w 6623824"/>
              <a:gd name="connsiteY66" fmla="*/ 334536 h 2966224"/>
              <a:gd name="connsiteX67" fmla="*/ 6623824 w 6623824"/>
              <a:gd name="connsiteY67" fmla="*/ 0 h 2966224"/>
              <a:gd name="connsiteX68" fmla="*/ 6623824 w 6623824"/>
              <a:gd name="connsiteY68" fmla="*/ 2966224 h 2966224"/>
              <a:gd name="connsiteX69" fmla="*/ 0 w 6623824"/>
              <a:gd name="connsiteY69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182029 w 6623824"/>
              <a:gd name="connsiteY11" fmla="*/ 2631687 h 2966224"/>
              <a:gd name="connsiteX12" fmla="*/ 1226634 w 6623824"/>
              <a:gd name="connsiteY12" fmla="*/ 2743200 h 2966224"/>
              <a:gd name="connsiteX13" fmla="*/ 1326995 w 6623824"/>
              <a:gd name="connsiteY13" fmla="*/ 2720897 h 2966224"/>
              <a:gd name="connsiteX14" fmla="*/ 1405054 w 6623824"/>
              <a:gd name="connsiteY14" fmla="*/ 2899317 h 2966224"/>
              <a:gd name="connsiteX15" fmla="*/ 1449659 w 6623824"/>
              <a:gd name="connsiteY15" fmla="*/ 2754351 h 2966224"/>
              <a:gd name="connsiteX16" fmla="*/ 1505415 w 6623824"/>
              <a:gd name="connsiteY16" fmla="*/ 2921619 h 2966224"/>
              <a:gd name="connsiteX17" fmla="*/ 1527717 w 6623824"/>
              <a:gd name="connsiteY17" fmla="*/ 2754351 h 2966224"/>
              <a:gd name="connsiteX18" fmla="*/ 1594624 w 6623824"/>
              <a:gd name="connsiteY18" fmla="*/ 2888166 h 2966224"/>
              <a:gd name="connsiteX19" fmla="*/ 1616927 w 6623824"/>
              <a:gd name="connsiteY19" fmla="*/ 2787805 h 2966224"/>
              <a:gd name="connsiteX20" fmla="*/ 1717288 w 6623824"/>
              <a:gd name="connsiteY20" fmla="*/ 2720897 h 2966224"/>
              <a:gd name="connsiteX21" fmla="*/ 1795346 w 6623824"/>
              <a:gd name="connsiteY21" fmla="*/ 2810107 h 2966224"/>
              <a:gd name="connsiteX22" fmla="*/ 1918010 w 6623824"/>
              <a:gd name="connsiteY22" fmla="*/ 2921619 h 2966224"/>
              <a:gd name="connsiteX23" fmla="*/ 1918010 w 6623824"/>
              <a:gd name="connsiteY23" fmla="*/ 2798956 h 2966224"/>
              <a:gd name="connsiteX24" fmla="*/ 1984917 w 6623824"/>
              <a:gd name="connsiteY24" fmla="*/ 2921619 h 2966224"/>
              <a:gd name="connsiteX25" fmla="*/ 2040673 w 6623824"/>
              <a:gd name="connsiteY25" fmla="*/ 2743200 h 2966224"/>
              <a:gd name="connsiteX26" fmla="*/ 2096429 w 6623824"/>
              <a:gd name="connsiteY26" fmla="*/ 2854712 h 2966224"/>
              <a:gd name="connsiteX27" fmla="*/ 2207941 w 6623824"/>
              <a:gd name="connsiteY27" fmla="*/ 2754351 h 2966224"/>
              <a:gd name="connsiteX28" fmla="*/ 2274849 w 6623824"/>
              <a:gd name="connsiteY28" fmla="*/ 2665141 h 2966224"/>
              <a:gd name="connsiteX29" fmla="*/ 2364059 w 6623824"/>
              <a:gd name="connsiteY29" fmla="*/ 2698595 h 2966224"/>
              <a:gd name="connsiteX30" fmla="*/ 2408663 w 6623824"/>
              <a:gd name="connsiteY30" fmla="*/ 2888166 h 2966224"/>
              <a:gd name="connsiteX31" fmla="*/ 2509024 w 6623824"/>
              <a:gd name="connsiteY31" fmla="*/ 2676292 h 2966224"/>
              <a:gd name="connsiteX32" fmla="*/ 2553629 w 6623824"/>
              <a:gd name="connsiteY32" fmla="*/ 2798956 h 2966224"/>
              <a:gd name="connsiteX33" fmla="*/ 2676293 w 6623824"/>
              <a:gd name="connsiteY33" fmla="*/ 2743200 h 2966224"/>
              <a:gd name="connsiteX34" fmla="*/ 2676293 w 6623824"/>
              <a:gd name="connsiteY34" fmla="*/ 2743200 h 2966224"/>
              <a:gd name="connsiteX35" fmla="*/ 2787805 w 6623824"/>
              <a:gd name="connsiteY35" fmla="*/ 2631687 h 2966224"/>
              <a:gd name="connsiteX36" fmla="*/ 2910468 w 6623824"/>
              <a:gd name="connsiteY36" fmla="*/ 2687444 h 2966224"/>
              <a:gd name="connsiteX37" fmla="*/ 3021981 w 6623824"/>
              <a:gd name="connsiteY37" fmla="*/ 2787805 h 2966224"/>
              <a:gd name="connsiteX38" fmla="*/ 3122341 w 6623824"/>
              <a:gd name="connsiteY38" fmla="*/ 2732048 h 2966224"/>
              <a:gd name="connsiteX39" fmla="*/ 3189249 w 6623824"/>
              <a:gd name="connsiteY39" fmla="*/ 2698595 h 2966224"/>
              <a:gd name="connsiteX40" fmla="*/ 3233854 w 6623824"/>
              <a:gd name="connsiteY40" fmla="*/ 2732048 h 2966224"/>
              <a:gd name="connsiteX41" fmla="*/ 3267307 w 6623824"/>
              <a:gd name="connsiteY41" fmla="*/ 2642839 h 2966224"/>
              <a:gd name="connsiteX42" fmla="*/ 3601844 w 6623824"/>
              <a:gd name="connsiteY42" fmla="*/ 2910468 h 2966224"/>
              <a:gd name="connsiteX43" fmla="*/ 3646449 w 6623824"/>
              <a:gd name="connsiteY43" fmla="*/ 2832409 h 2966224"/>
              <a:gd name="connsiteX44" fmla="*/ 3847171 w 6623824"/>
              <a:gd name="connsiteY44" fmla="*/ 2754351 h 2966224"/>
              <a:gd name="connsiteX45" fmla="*/ 4932184 w 6623824"/>
              <a:gd name="connsiteY45" fmla="*/ 2959533 h 2966224"/>
              <a:gd name="connsiteX46" fmla="*/ 4937017 w 6623824"/>
              <a:gd name="connsiteY46" fmla="*/ 2497873 h 2966224"/>
              <a:gd name="connsiteX47" fmla="*/ 5084956 w 6623824"/>
              <a:gd name="connsiteY47" fmla="*/ 2609385 h 2966224"/>
              <a:gd name="connsiteX48" fmla="*/ 5151863 w 6623824"/>
              <a:gd name="connsiteY48" fmla="*/ 2375209 h 2966224"/>
              <a:gd name="connsiteX49" fmla="*/ 5196468 w 6623824"/>
              <a:gd name="connsiteY49" fmla="*/ 2609385 h 2966224"/>
              <a:gd name="connsiteX50" fmla="*/ 5307981 w 6623824"/>
              <a:gd name="connsiteY50" fmla="*/ 2408663 h 2966224"/>
              <a:gd name="connsiteX51" fmla="*/ 5452946 w 6623824"/>
              <a:gd name="connsiteY51" fmla="*/ 2509024 h 2966224"/>
              <a:gd name="connsiteX52" fmla="*/ 5531005 w 6623824"/>
              <a:gd name="connsiteY52" fmla="*/ 2542478 h 2966224"/>
              <a:gd name="connsiteX53" fmla="*/ 5597912 w 6623824"/>
              <a:gd name="connsiteY53" fmla="*/ 2163336 h 2966224"/>
              <a:gd name="connsiteX54" fmla="*/ 5631366 w 6623824"/>
              <a:gd name="connsiteY54" fmla="*/ 2419814 h 2966224"/>
              <a:gd name="connsiteX55" fmla="*/ 5709424 w 6623824"/>
              <a:gd name="connsiteY55" fmla="*/ 1951463 h 2966224"/>
              <a:gd name="connsiteX56" fmla="*/ 5854390 w 6623824"/>
              <a:gd name="connsiteY56" fmla="*/ 2442117 h 2966224"/>
              <a:gd name="connsiteX57" fmla="*/ 5921298 w 6623824"/>
              <a:gd name="connsiteY57" fmla="*/ 2174487 h 2966224"/>
              <a:gd name="connsiteX58" fmla="*/ 6021659 w 6623824"/>
              <a:gd name="connsiteY58" fmla="*/ 1839951 h 2966224"/>
              <a:gd name="connsiteX59" fmla="*/ 6066263 w 6623824"/>
              <a:gd name="connsiteY59" fmla="*/ 1438507 h 2966224"/>
              <a:gd name="connsiteX60" fmla="*/ 6233532 w 6623824"/>
              <a:gd name="connsiteY60" fmla="*/ 1393902 h 2966224"/>
              <a:gd name="connsiteX61" fmla="*/ 6300439 w 6623824"/>
              <a:gd name="connsiteY61" fmla="*/ 1081668 h 2966224"/>
              <a:gd name="connsiteX62" fmla="*/ 6389649 w 6623824"/>
              <a:gd name="connsiteY62" fmla="*/ 1215483 h 2966224"/>
              <a:gd name="connsiteX63" fmla="*/ 6434254 w 6623824"/>
              <a:gd name="connsiteY63" fmla="*/ 903248 h 2966224"/>
              <a:gd name="connsiteX64" fmla="*/ 6534615 w 6623824"/>
              <a:gd name="connsiteY64" fmla="*/ 724829 h 2966224"/>
              <a:gd name="connsiteX65" fmla="*/ 6568068 w 6623824"/>
              <a:gd name="connsiteY65" fmla="*/ 334536 h 2966224"/>
              <a:gd name="connsiteX66" fmla="*/ 6623824 w 6623824"/>
              <a:gd name="connsiteY66" fmla="*/ 0 h 2966224"/>
              <a:gd name="connsiteX67" fmla="*/ 6623824 w 6623824"/>
              <a:gd name="connsiteY67" fmla="*/ 2966224 h 2966224"/>
              <a:gd name="connsiteX68" fmla="*/ 0 w 6623824"/>
              <a:gd name="connsiteY68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3601844 w 6623824"/>
              <a:gd name="connsiteY41" fmla="*/ 2910468 h 2966224"/>
              <a:gd name="connsiteX42" fmla="*/ 3646449 w 6623824"/>
              <a:gd name="connsiteY42" fmla="*/ 2832409 h 2966224"/>
              <a:gd name="connsiteX43" fmla="*/ 3847171 w 6623824"/>
              <a:gd name="connsiteY43" fmla="*/ 2754351 h 2966224"/>
              <a:gd name="connsiteX44" fmla="*/ 4932184 w 6623824"/>
              <a:gd name="connsiteY44" fmla="*/ 2959533 h 2966224"/>
              <a:gd name="connsiteX45" fmla="*/ 4937017 w 6623824"/>
              <a:gd name="connsiteY45" fmla="*/ 2497873 h 2966224"/>
              <a:gd name="connsiteX46" fmla="*/ 5084956 w 6623824"/>
              <a:gd name="connsiteY46" fmla="*/ 2609385 h 2966224"/>
              <a:gd name="connsiteX47" fmla="*/ 5151863 w 6623824"/>
              <a:gd name="connsiteY47" fmla="*/ 2375209 h 2966224"/>
              <a:gd name="connsiteX48" fmla="*/ 5196468 w 6623824"/>
              <a:gd name="connsiteY48" fmla="*/ 2609385 h 2966224"/>
              <a:gd name="connsiteX49" fmla="*/ 5307981 w 6623824"/>
              <a:gd name="connsiteY49" fmla="*/ 2408663 h 2966224"/>
              <a:gd name="connsiteX50" fmla="*/ 5452946 w 6623824"/>
              <a:gd name="connsiteY50" fmla="*/ 2509024 h 2966224"/>
              <a:gd name="connsiteX51" fmla="*/ 5531005 w 6623824"/>
              <a:gd name="connsiteY51" fmla="*/ 2542478 h 2966224"/>
              <a:gd name="connsiteX52" fmla="*/ 5597912 w 6623824"/>
              <a:gd name="connsiteY52" fmla="*/ 2163336 h 2966224"/>
              <a:gd name="connsiteX53" fmla="*/ 5631366 w 6623824"/>
              <a:gd name="connsiteY53" fmla="*/ 2419814 h 2966224"/>
              <a:gd name="connsiteX54" fmla="*/ 5709424 w 6623824"/>
              <a:gd name="connsiteY54" fmla="*/ 1951463 h 2966224"/>
              <a:gd name="connsiteX55" fmla="*/ 5854390 w 6623824"/>
              <a:gd name="connsiteY55" fmla="*/ 2442117 h 2966224"/>
              <a:gd name="connsiteX56" fmla="*/ 5921298 w 6623824"/>
              <a:gd name="connsiteY56" fmla="*/ 2174487 h 2966224"/>
              <a:gd name="connsiteX57" fmla="*/ 6021659 w 6623824"/>
              <a:gd name="connsiteY57" fmla="*/ 1839951 h 2966224"/>
              <a:gd name="connsiteX58" fmla="*/ 6066263 w 6623824"/>
              <a:gd name="connsiteY58" fmla="*/ 1438507 h 2966224"/>
              <a:gd name="connsiteX59" fmla="*/ 6233532 w 6623824"/>
              <a:gd name="connsiteY59" fmla="*/ 1393902 h 2966224"/>
              <a:gd name="connsiteX60" fmla="*/ 6300439 w 6623824"/>
              <a:gd name="connsiteY60" fmla="*/ 1081668 h 2966224"/>
              <a:gd name="connsiteX61" fmla="*/ 6389649 w 6623824"/>
              <a:gd name="connsiteY61" fmla="*/ 1215483 h 2966224"/>
              <a:gd name="connsiteX62" fmla="*/ 6434254 w 6623824"/>
              <a:gd name="connsiteY62" fmla="*/ 903248 h 2966224"/>
              <a:gd name="connsiteX63" fmla="*/ 6534615 w 6623824"/>
              <a:gd name="connsiteY63" fmla="*/ 724829 h 2966224"/>
              <a:gd name="connsiteX64" fmla="*/ 6568068 w 6623824"/>
              <a:gd name="connsiteY64" fmla="*/ 334536 h 2966224"/>
              <a:gd name="connsiteX65" fmla="*/ 6623824 w 6623824"/>
              <a:gd name="connsiteY65" fmla="*/ 0 h 2966224"/>
              <a:gd name="connsiteX66" fmla="*/ 6623824 w 6623824"/>
              <a:gd name="connsiteY66" fmla="*/ 2966224 h 2966224"/>
              <a:gd name="connsiteX67" fmla="*/ 0 w 6623824"/>
              <a:gd name="connsiteY67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3601844 w 6623824"/>
              <a:gd name="connsiteY41" fmla="*/ 2910468 h 2966224"/>
              <a:gd name="connsiteX42" fmla="*/ 3646449 w 6623824"/>
              <a:gd name="connsiteY42" fmla="*/ 2832409 h 2966224"/>
              <a:gd name="connsiteX43" fmla="*/ 4932184 w 6623824"/>
              <a:gd name="connsiteY43" fmla="*/ 2959533 h 2966224"/>
              <a:gd name="connsiteX44" fmla="*/ 4937017 w 6623824"/>
              <a:gd name="connsiteY44" fmla="*/ 2497873 h 2966224"/>
              <a:gd name="connsiteX45" fmla="*/ 5084956 w 6623824"/>
              <a:gd name="connsiteY45" fmla="*/ 2609385 h 2966224"/>
              <a:gd name="connsiteX46" fmla="*/ 5151863 w 6623824"/>
              <a:gd name="connsiteY46" fmla="*/ 2375209 h 2966224"/>
              <a:gd name="connsiteX47" fmla="*/ 5196468 w 6623824"/>
              <a:gd name="connsiteY47" fmla="*/ 2609385 h 2966224"/>
              <a:gd name="connsiteX48" fmla="*/ 5307981 w 6623824"/>
              <a:gd name="connsiteY48" fmla="*/ 2408663 h 2966224"/>
              <a:gd name="connsiteX49" fmla="*/ 5452946 w 6623824"/>
              <a:gd name="connsiteY49" fmla="*/ 2509024 h 2966224"/>
              <a:gd name="connsiteX50" fmla="*/ 5531005 w 6623824"/>
              <a:gd name="connsiteY50" fmla="*/ 2542478 h 2966224"/>
              <a:gd name="connsiteX51" fmla="*/ 5597912 w 6623824"/>
              <a:gd name="connsiteY51" fmla="*/ 2163336 h 2966224"/>
              <a:gd name="connsiteX52" fmla="*/ 5631366 w 6623824"/>
              <a:gd name="connsiteY52" fmla="*/ 2419814 h 2966224"/>
              <a:gd name="connsiteX53" fmla="*/ 5709424 w 6623824"/>
              <a:gd name="connsiteY53" fmla="*/ 1951463 h 2966224"/>
              <a:gd name="connsiteX54" fmla="*/ 5854390 w 6623824"/>
              <a:gd name="connsiteY54" fmla="*/ 2442117 h 2966224"/>
              <a:gd name="connsiteX55" fmla="*/ 5921298 w 6623824"/>
              <a:gd name="connsiteY55" fmla="*/ 2174487 h 2966224"/>
              <a:gd name="connsiteX56" fmla="*/ 6021659 w 6623824"/>
              <a:gd name="connsiteY56" fmla="*/ 1839951 h 2966224"/>
              <a:gd name="connsiteX57" fmla="*/ 6066263 w 6623824"/>
              <a:gd name="connsiteY57" fmla="*/ 1438507 h 2966224"/>
              <a:gd name="connsiteX58" fmla="*/ 6233532 w 6623824"/>
              <a:gd name="connsiteY58" fmla="*/ 1393902 h 2966224"/>
              <a:gd name="connsiteX59" fmla="*/ 6300439 w 6623824"/>
              <a:gd name="connsiteY59" fmla="*/ 1081668 h 2966224"/>
              <a:gd name="connsiteX60" fmla="*/ 6389649 w 6623824"/>
              <a:gd name="connsiteY60" fmla="*/ 1215483 h 2966224"/>
              <a:gd name="connsiteX61" fmla="*/ 6434254 w 6623824"/>
              <a:gd name="connsiteY61" fmla="*/ 903248 h 2966224"/>
              <a:gd name="connsiteX62" fmla="*/ 6534615 w 6623824"/>
              <a:gd name="connsiteY62" fmla="*/ 724829 h 2966224"/>
              <a:gd name="connsiteX63" fmla="*/ 6568068 w 6623824"/>
              <a:gd name="connsiteY63" fmla="*/ 334536 h 2966224"/>
              <a:gd name="connsiteX64" fmla="*/ 6623824 w 6623824"/>
              <a:gd name="connsiteY64" fmla="*/ 0 h 2966224"/>
              <a:gd name="connsiteX65" fmla="*/ 6623824 w 6623824"/>
              <a:gd name="connsiteY65" fmla="*/ 2966224 h 2966224"/>
              <a:gd name="connsiteX66" fmla="*/ 0 w 6623824"/>
              <a:gd name="connsiteY66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3601844 w 6623824"/>
              <a:gd name="connsiteY41" fmla="*/ 2910468 h 2966224"/>
              <a:gd name="connsiteX42" fmla="*/ 4932184 w 6623824"/>
              <a:gd name="connsiteY42" fmla="*/ 2959533 h 2966224"/>
              <a:gd name="connsiteX43" fmla="*/ 4937017 w 6623824"/>
              <a:gd name="connsiteY43" fmla="*/ 2497873 h 2966224"/>
              <a:gd name="connsiteX44" fmla="*/ 5084956 w 6623824"/>
              <a:gd name="connsiteY44" fmla="*/ 2609385 h 2966224"/>
              <a:gd name="connsiteX45" fmla="*/ 5151863 w 6623824"/>
              <a:gd name="connsiteY45" fmla="*/ 2375209 h 2966224"/>
              <a:gd name="connsiteX46" fmla="*/ 5196468 w 6623824"/>
              <a:gd name="connsiteY46" fmla="*/ 2609385 h 2966224"/>
              <a:gd name="connsiteX47" fmla="*/ 5307981 w 6623824"/>
              <a:gd name="connsiteY47" fmla="*/ 2408663 h 2966224"/>
              <a:gd name="connsiteX48" fmla="*/ 5452946 w 6623824"/>
              <a:gd name="connsiteY48" fmla="*/ 2509024 h 2966224"/>
              <a:gd name="connsiteX49" fmla="*/ 5531005 w 6623824"/>
              <a:gd name="connsiteY49" fmla="*/ 2542478 h 2966224"/>
              <a:gd name="connsiteX50" fmla="*/ 5597912 w 6623824"/>
              <a:gd name="connsiteY50" fmla="*/ 2163336 h 2966224"/>
              <a:gd name="connsiteX51" fmla="*/ 5631366 w 6623824"/>
              <a:gd name="connsiteY51" fmla="*/ 2419814 h 2966224"/>
              <a:gd name="connsiteX52" fmla="*/ 5709424 w 6623824"/>
              <a:gd name="connsiteY52" fmla="*/ 1951463 h 2966224"/>
              <a:gd name="connsiteX53" fmla="*/ 5854390 w 6623824"/>
              <a:gd name="connsiteY53" fmla="*/ 2442117 h 2966224"/>
              <a:gd name="connsiteX54" fmla="*/ 5921298 w 6623824"/>
              <a:gd name="connsiteY54" fmla="*/ 2174487 h 2966224"/>
              <a:gd name="connsiteX55" fmla="*/ 6021659 w 6623824"/>
              <a:gd name="connsiteY55" fmla="*/ 1839951 h 2966224"/>
              <a:gd name="connsiteX56" fmla="*/ 6066263 w 6623824"/>
              <a:gd name="connsiteY56" fmla="*/ 1438507 h 2966224"/>
              <a:gd name="connsiteX57" fmla="*/ 6233532 w 6623824"/>
              <a:gd name="connsiteY57" fmla="*/ 1393902 h 2966224"/>
              <a:gd name="connsiteX58" fmla="*/ 6300439 w 6623824"/>
              <a:gd name="connsiteY58" fmla="*/ 1081668 h 2966224"/>
              <a:gd name="connsiteX59" fmla="*/ 6389649 w 6623824"/>
              <a:gd name="connsiteY59" fmla="*/ 1215483 h 2966224"/>
              <a:gd name="connsiteX60" fmla="*/ 6434254 w 6623824"/>
              <a:gd name="connsiteY60" fmla="*/ 903248 h 2966224"/>
              <a:gd name="connsiteX61" fmla="*/ 6534615 w 6623824"/>
              <a:gd name="connsiteY61" fmla="*/ 724829 h 2966224"/>
              <a:gd name="connsiteX62" fmla="*/ 6568068 w 6623824"/>
              <a:gd name="connsiteY62" fmla="*/ 334536 h 2966224"/>
              <a:gd name="connsiteX63" fmla="*/ 6623824 w 6623824"/>
              <a:gd name="connsiteY63" fmla="*/ 0 h 2966224"/>
              <a:gd name="connsiteX64" fmla="*/ 6623824 w 6623824"/>
              <a:gd name="connsiteY64" fmla="*/ 2966224 h 2966224"/>
              <a:gd name="connsiteX65" fmla="*/ 0 w 6623824"/>
              <a:gd name="connsiteY65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3267307 w 6623824"/>
              <a:gd name="connsiteY40" fmla="*/ 2642839 h 2966224"/>
              <a:gd name="connsiteX41" fmla="*/ 4932184 w 6623824"/>
              <a:gd name="connsiteY41" fmla="*/ 2959533 h 2966224"/>
              <a:gd name="connsiteX42" fmla="*/ 4937017 w 6623824"/>
              <a:gd name="connsiteY42" fmla="*/ 2497873 h 2966224"/>
              <a:gd name="connsiteX43" fmla="*/ 5084956 w 6623824"/>
              <a:gd name="connsiteY43" fmla="*/ 2609385 h 2966224"/>
              <a:gd name="connsiteX44" fmla="*/ 5151863 w 6623824"/>
              <a:gd name="connsiteY44" fmla="*/ 2375209 h 2966224"/>
              <a:gd name="connsiteX45" fmla="*/ 5196468 w 6623824"/>
              <a:gd name="connsiteY45" fmla="*/ 2609385 h 2966224"/>
              <a:gd name="connsiteX46" fmla="*/ 5307981 w 6623824"/>
              <a:gd name="connsiteY46" fmla="*/ 2408663 h 2966224"/>
              <a:gd name="connsiteX47" fmla="*/ 5452946 w 6623824"/>
              <a:gd name="connsiteY47" fmla="*/ 2509024 h 2966224"/>
              <a:gd name="connsiteX48" fmla="*/ 5531005 w 6623824"/>
              <a:gd name="connsiteY48" fmla="*/ 2542478 h 2966224"/>
              <a:gd name="connsiteX49" fmla="*/ 5597912 w 6623824"/>
              <a:gd name="connsiteY49" fmla="*/ 2163336 h 2966224"/>
              <a:gd name="connsiteX50" fmla="*/ 5631366 w 6623824"/>
              <a:gd name="connsiteY50" fmla="*/ 2419814 h 2966224"/>
              <a:gd name="connsiteX51" fmla="*/ 5709424 w 6623824"/>
              <a:gd name="connsiteY51" fmla="*/ 1951463 h 2966224"/>
              <a:gd name="connsiteX52" fmla="*/ 5854390 w 6623824"/>
              <a:gd name="connsiteY52" fmla="*/ 2442117 h 2966224"/>
              <a:gd name="connsiteX53" fmla="*/ 5921298 w 6623824"/>
              <a:gd name="connsiteY53" fmla="*/ 2174487 h 2966224"/>
              <a:gd name="connsiteX54" fmla="*/ 6021659 w 6623824"/>
              <a:gd name="connsiteY54" fmla="*/ 1839951 h 2966224"/>
              <a:gd name="connsiteX55" fmla="*/ 6066263 w 6623824"/>
              <a:gd name="connsiteY55" fmla="*/ 1438507 h 2966224"/>
              <a:gd name="connsiteX56" fmla="*/ 6233532 w 6623824"/>
              <a:gd name="connsiteY56" fmla="*/ 1393902 h 2966224"/>
              <a:gd name="connsiteX57" fmla="*/ 6300439 w 6623824"/>
              <a:gd name="connsiteY57" fmla="*/ 1081668 h 2966224"/>
              <a:gd name="connsiteX58" fmla="*/ 6389649 w 6623824"/>
              <a:gd name="connsiteY58" fmla="*/ 1215483 h 2966224"/>
              <a:gd name="connsiteX59" fmla="*/ 6434254 w 6623824"/>
              <a:gd name="connsiteY59" fmla="*/ 903248 h 2966224"/>
              <a:gd name="connsiteX60" fmla="*/ 6534615 w 6623824"/>
              <a:gd name="connsiteY60" fmla="*/ 724829 h 2966224"/>
              <a:gd name="connsiteX61" fmla="*/ 6568068 w 6623824"/>
              <a:gd name="connsiteY61" fmla="*/ 334536 h 2966224"/>
              <a:gd name="connsiteX62" fmla="*/ 6623824 w 6623824"/>
              <a:gd name="connsiteY62" fmla="*/ 0 h 2966224"/>
              <a:gd name="connsiteX63" fmla="*/ 6623824 w 6623824"/>
              <a:gd name="connsiteY63" fmla="*/ 2966224 h 2966224"/>
              <a:gd name="connsiteX64" fmla="*/ 0 w 6623824"/>
              <a:gd name="connsiteY64" fmla="*/ 2653990 h 2966224"/>
              <a:gd name="connsiteX0" fmla="*/ 0 w 6623824"/>
              <a:gd name="connsiteY0" fmla="*/ 2653990 h 2966224"/>
              <a:gd name="connsiteX1" fmla="*/ 434898 w 6623824"/>
              <a:gd name="connsiteY1" fmla="*/ 2921619 h 2966224"/>
              <a:gd name="connsiteX2" fmla="*/ 657922 w 6623824"/>
              <a:gd name="connsiteY2" fmla="*/ 2899317 h 2966224"/>
              <a:gd name="connsiteX3" fmla="*/ 735981 w 6623824"/>
              <a:gd name="connsiteY3" fmla="*/ 2709746 h 2966224"/>
              <a:gd name="connsiteX4" fmla="*/ 814039 w 6623824"/>
              <a:gd name="connsiteY4" fmla="*/ 2865863 h 2966224"/>
              <a:gd name="connsiteX5" fmla="*/ 836341 w 6623824"/>
              <a:gd name="connsiteY5" fmla="*/ 2743200 h 2966224"/>
              <a:gd name="connsiteX6" fmla="*/ 925551 w 6623824"/>
              <a:gd name="connsiteY6" fmla="*/ 2910468 h 2966224"/>
              <a:gd name="connsiteX7" fmla="*/ 970156 w 6623824"/>
              <a:gd name="connsiteY7" fmla="*/ 2732048 h 2966224"/>
              <a:gd name="connsiteX8" fmla="*/ 1037063 w 6623824"/>
              <a:gd name="connsiteY8" fmla="*/ 2899317 h 2966224"/>
              <a:gd name="connsiteX9" fmla="*/ 1048215 w 6623824"/>
              <a:gd name="connsiteY9" fmla="*/ 2821258 h 2966224"/>
              <a:gd name="connsiteX10" fmla="*/ 1103971 w 6623824"/>
              <a:gd name="connsiteY10" fmla="*/ 2888166 h 2966224"/>
              <a:gd name="connsiteX11" fmla="*/ 1226634 w 6623824"/>
              <a:gd name="connsiteY11" fmla="*/ 2743200 h 2966224"/>
              <a:gd name="connsiteX12" fmla="*/ 1326995 w 6623824"/>
              <a:gd name="connsiteY12" fmla="*/ 2720897 h 2966224"/>
              <a:gd name="connsiteX13" fmla="*/ 1405054 w 6623824"/>
              <a:gd name="connsiteY13" fmla="*/ 2899317 h 2966224"/>
              <a:gd name="connsiteX14" fmla="*/ 1449659 w 6623824"/>
              <a:gd name="connsiteY14" fmla="*/ 2754351 h 2966224"/>
              <a:gd name="connsiteX15" fmla="*/ 1505415 w 6623824"/>
              <a:gd name="connsiteY15" fmla="*/ 2921619 h 2966224"/>
              <a:gd name="connsiteX16" fmla="*/ 1527717 w 6623824"/>
              <a:gd name="connsiteY16" fmla="*/ 2754351 h 2966224"/>
              <a:gd name="connsiteX17" fmla="*/ 1594624 w 6623824"/>
              <a:gd name="connsiteY17" fmla="*/ 2888166 h 2966224"/>
              <a:gd name="connsiteX18" fmla="*/ 1616927 w 6623824"/>
              <a:gd name="connsiteY18" fmla="*/ 2787805 h 2966224"/>
              <a:gd name="connsiteX19" fmla="*/ 1717288 w 6623824"/>
              <a:gd name="connsiteY19" fmla="*/ 2720897 h 2966224"/>
              <a:gd name="connsiteX20" fmla="*/ 1795346 w 6623824"/>
              <a:gd name="connsiteY20" fmla="*/ 2810107 h 2966224"/>
              <a:gd name="connsiteX21" fmla="*/ 1918010 w 6623824"/>
              <a:gd name="connsiteY21" fmla="*/ 2921619 h 2966224"/>
              <a:gd name="connsiteX22" fmla="*/ 1918010 w 6623824"/>
              <a:gd name="connsiteY22" fmla="*/ 2798956 h 2966224"/>
              <a:gd name="connsiteX23" fmla="*/ 1984917 w 6623824"/>
              <a:gd name="connsiteY23" fmla="*/ 2921619 h 2966224"/>
              <a:gd name="connsiteX24" fmla="*/ 2040673 w 6623824"/>
              <a:gd name="connsiteY24" fmla="*/ 2743200 h 2966224"/>
              <a:gd name="connsiteX25" fmla="*/ 2096429 w 6623824"/>
              <a:gd name="connsiteY25" fmla="*/ 2854712 h 2966224"/>
              <a:gd name="connsiteX26" fmla="*/ 2207941 w 6623824"/>
              <a:gd name="connsiteY26" fmla="*/ 2754351 h 2966224"/>
              <a:gd name="connsiteX27" fmla="*/ 2274849 w 6623824"/>
              <a:gd name="connsiteY27" fmla="*/ 2665141 h 2966224"/>
              <a:gd name="connsiteX28" fmla="*/ 2364059 w 6623824"/>
              <a:gd name="connsiteY28" fmla="*/ 2698595 h 2966224"/>
              <a:gd name="connsiteX29" fmla="*/ 2408663 w 6623824"/>
              <a:gd name="connsiteY29" fmla="*/ 2888166 h 2966224"/>
              <a:gd name="connsiteX30" fmla="*/ 2509024 w 6623824"/>
              <a:gd name="connsiteY30" fmla="*/ 2676292 h 2966224"/>
              <a:gd name="connsiteX31" fmla="*/ 2553629 w 6623824"/>
              <a:gd name="connsiteY31" fmla="*/ 2798956 h 2966224"/>
              <a:gd name="connsiteX32" fmla="*/ 2676293 w 6623824"/>
              <a:gd name="connsiteY32" fmla="*/ 2743200 h 2966224"/>
              <a:gd name="connsiteX33" fmla="*/ 2676293 w 6623824"/>
              <a:gd name="connsiteY33" fmla="*/ 2743200 h 2966224"/>
              <a:gd name="connsiteX34" fmla="*/ 2787805 w 6623824"/>
              <a:gd name="connsiteY34" fmla="*/ 2631687 h 2966224"/>
              <a:gd name="connsiteX35" fmla="*/ 2910468 w 6623824"/>
              <a:gd name="connsiteY35" fmla="*/ 2687444 h 2966224"/>
              <a:gd name="connsiteX36" fmla="*/ 3021981 w 6623824"/>
              <a:gd name="connsiteY36" fmla="*/ 2787805 h 2966224"/>
              <a:gd name="connsiteX37" fmla="*/ 3122341 w 6623824"/>
              <a:gd name="connsiteY37" fmla="*/ 2732048 h 2966224"/>
              <a:gd name="connsiteX38" fmla="*/ 3189249 w 6623824"/>
              <a:gd name="connsiteY38" fmla="*/ 2698595 h 2966224"/>
              <a:gd name="connsiteX39" fmla="*/ 3233854 w 6623824"/>
              <a:gd name="connsiteY39" fmla="*/ 2732048 h 2966224"/>
              <a:gd name="connsiteX40" fmla="*/ 4932184 w 6623824"/>
              <a:gd name="connsiteY40" fmla="*/ 2959533 h 2966224"/>
              <a:gd name="connsiteX41" fmla="*/ 4937017 w 6623824"/>
              <a:gd name="connsiteY41" fmla="*/ 2497873 h 2966224"/>
              <a:gd name="connsiteX42" fmla="*/ 5084956 w 6623824"/>
              <a:gd name="connsiteY42" fmla="*/ 2609385 h 2966224"/>
              <a:gd name="connsiteX43" fmla="*/ 5151863 w 6623824"/>
              <a:gd name="connsiteY43" fmla="*/ 2375209 h 2966224"/>
              <a:gd name="connsiteX44" fmla="*/ 5196468 w 6623824"/>
              <a:gd name="connsiteY44" fmla="*/ 2609385 h 2966224"/>
              <a:gd name="connsiteX45" fmla="*/ 5307981 w 6623824"/>
              <a:gd name="connsiteY45" fmla="*/ 2408663 h 2966224"/>
              <a:gd name="connsiteX46" fmla="*/ 5452946 w 6623824"/>
              <a:gd name="connsiteY46" fmla="*/ 2509024 h 2966224"/>
              <a:gd name="connsiteX47" fmla="*/ 5531005 w 6623824"/>
              <a:gd name="connsiteY47" fmla="*/ 2542478 h 2966224"/>
              <a:gd name="connsiteX48" fmla="*/ 5597912 w 6623824"/>
              <a:gd name="connsiteY48" fmla="*/ 2163336 h 2966224"/>
              <a:gd name="connsiteX49" fmla="*/ 5631366 w 6623824"/>
              <a:gd name="connsiteY49" fmla="*/ 2419814 h 2966224"/>
              <a:gd name="connsiteX50" fmla="*/ 5709424 w 6623824"/>
              <a:gd name="connsiteY50" fmla="*/ 1951463 h 2966224"/>
              <a:gd name="connsiteX51" fmla="*/ 5854390 w 6623824"/>
              <a:gd name="connsiteY51" fmla="*/ 2442117 h 2966224"/>
              <a:gd name="connsiteX52" fmla="*/ 5921298 w 6623824"/>
              <a:gd name="connsiteY52" fmla="*/ 2174487 h 2966224"/>
              <a:gd name="connsiteX53" fmla="*/ 6021659 w 6623824"/>
              <a:gd name="connsiteY53" fmla="*/ 1839951 h 2966224"/>
              <a:gd name="connsiteX54" fmla="*/ 6066263 w 6623824"/>
              <a:gd name="connsiteY54" fmla="*/ 1438507 h 2966224"/>
              <a:gd name="connsiteX55" fmla="*/ 6233532 w 6623824"/>
              <a:gd name="connsiteY55" fmla="*/ 1393902 h 2966224"/>
              <a:gd name="connsiteX56" fmla="*/ 6300439 w 6623824"/>
              <a:gd name="connsiteY56" fmla="*/ 1081668 h 2966224"/>
              <a:gd name="connsiteX57" fmla="*/ 6389649 w 6623824"/>
              <a:gd name="connsiteY57" fmla="*/ 1215483 h 2966224"/>
              <a:gd name="connsiteX58" fmla="*/ 6434254 w 6623824"/>
              <a:gd name="connsiteY58" fmla="*/ 903248 h 2966224"/>
              <a:gd name="connsiteX59" fmla="*/ 6534615 w 6623824"/>
              <a:gd name="connsiteY59" fmla="*/ 724829 h 2966224"/>
              <a:gd name="connsiteX60" fmla="*/ 6568068 w 6623824"/>
              <a:gd name="connsiteY60" fmla="*/ 334536 h 2966224"/>
              <a:gd name="connsiteX61" fmla="*/ 6623824 w 6623824"/>
              <a:gd name="connsiteY61" fmla="*/ 0 h 2966224"/>
              <a:gd name="connsiteX62" fmla="*/ 6623824 w 6623824"/>
              <a:gd name="connsiteY62" fmla="*/ 2966224 h 2966224"/>
              <a:gd name="connsiteX63" fmla="*/ 0 w 6623824"/>
              <a:gd name="connsiteY63" fmla="*/ 2653990 h 2966224"/>
              <a:gd name="connsiteX0" fmla="*/ 0 w 6623824"/>
              <a:gd name="connsiteY0" fmla="*/ 2653990 h 2966224"/>
              <a:gd name="connsiteX1" fmla="*/ 657922 w 6623824"/>
              <a:gd name="connsiteY1" fmla="*/ 2899317 h 2966224"/>
              <a:gd name="connsiteX2" fmla="*/ 735981 w 6623824"/>
              <a:gd name="connsiteY2" fmla="*/ 2709746 h 2966224"/>
              <a:gd name="connsiteX3" fmla="*/ 814039 w 6623824"/>
              <a:gd name="connsiteY3" fmla="*/ 2865863 h 2966224"/>
              <a:gd name="connsiteX4" fmla="*/ 836341 w 6623824"/>
              <a:gd name="connsiteY4" fmla="*/ 2743200 h 2966224"/>
              <a:gd name="connsiteX5" fmla="*/ 925551 w 6623824"/>
              <a:gd name="connsiteY5" fmla="*/ 2910468 h 2966224"/>
              <a:gd name="connsiteX6" fmla="*/ 970156 w 6623824"/>
              <a:gd name="connsiteY6" fmla="*/ 2732048 h 2966224"/>
              <a:gd name="connsiteX7" fmla="*/ 1037063 w 6623824"/>
              <a:gd name="connsiteY7" fmla="*/ 2899317 h 2966224"/>
              <a:gd name="connsiteX8" fmla="*/ 1048215 w 6623824"/>
              <a:gd name="connsiteY8" fmla="*/ 2821258 h 2966224"/>
              <a:gd name="connsiteX9" fmla="*/ 1103971 w 6623824"/>
              <a:gd name="connsiteY9" fmla="*/ 2888166 h 2966224"/>
              <a:gd name="connsiteX10" fmla="*/ 1226634 w 6623824"/>
              <a:gd name="connsiteY10" fmla="*/ 2743200 h 2966224"/>
              <a:gd name="connsiteX11" fmla="*/ 1326995 w 6623824"/>
              <a:gd name="connsiteY11" fmla="*/ 2720897 h 2966224"/>
              <a:gd name="connsiteX12" fmla="*/ 1405054 w 6623824"/>
              <a:gd name="connsiteY12" fmla="*/ 2899317 h 2966224"/>
              <a:gd name="connsiteX13" fmla="*/ 1449659 w 6623824"/>
              <a:gd name="connsiteY13" fmla="*/ 2754351 h 2966224"/>
              <a:gd name="connsiteX14" fmla="*/ 1505415 w 6623824"/>
              <a:gd name="connsiteY14" fmla="*/ 2921619 h 2966224"/>
              <a:gd name="connsiteX15" fmla="*/ 1527717 w 6623824"/>
              <a:gd name="connsiteY15" fmla="*/ 2754351 h 2966224"/>
              <a:gd name="connsiteX16" fmla="*/ 1594624 w 6623824"/>
              <a:gd name="connsiteY16" fmla="*/ 2888166 h 2966224"/>
              <a:gd name="connsiteX17" fmla="*/ 1616927 w 6623824"/>
              <a:gd name="connsiteY17" fmla="*/ 2787805 h 2966224"/>
              <a:gd name="connsiteX18" fmla="*/ 1717288 w 6623824"/>
              <a:gd name="connsiteY18" fmla="*/ 2720897 h 2966224"/>
              <a:gd name="connsiteX19" fmla="*/ 1795346 w 6623824"/>
              <a:gd name="connsiteY19" fmla="*/ 2810107 h 2966224"/>
              <a:gd name="connsiteX20" fmla="*/ 1918010 w 6623824"/>
              <a:gd name="connsiteY20" fmla="*/ 2921619 h 2966224"/>
              <a:gd name="connsiteX21" fmla="*/ 1918010 w 6623824"/>
              <a:gd name="connsiteY21" fmla="*/ 2798956 h 2966224"/>
              <a:gd name="connsiteX22" fmla="*/ 1984917 w 6623824"/>
              <a:gd name="connsiteY22" fmla="*/ 2921619 h 2966224"/>
              <a:gd name="connsiteX23" fmla="*/ 2040673 w 6623824"/>
              <a:gd name="connsiteY23" fmla="*/ 2743200 h 2966224"/>
              <a:gd name="connsiteX24" fmla="*/ 2096429 w 6623824"/>
              <a:gd name="connsiteY24" fmla="*/ 2854712 h 2966224"/>
              <a:gd name="connsiteX25" fmla="*/ 2207941 w 6623824"/>
              <a:gd name="connsiteY25" fmla="*/ 2754351 h 2966224"/>
              <a:gd name="connsiteX26" fmla="*/ 2274849 w 6623824"/>
              <a:gd name="connsiteY26" fmla="*/ 2665141 h 2966224"/>
              <a:gd name="connsiteX27" fmla="*/ 2364059 w 6623824"/>
              <a:gd name="connsiteY27" fmla="*/ 2698595 h 2966224"/>
              <a:gd name="connsiteX28" fmla="*/ 2408663 w 6623824"/>
              <a:gd name="connsiteY28" fmla="*/ 2888166 h 2966224"/>
              <a:gd name="connsiteX29" fmla="*/ 2509024 w 6623824"/>
              <a:gd name="connsiteY29" fmla="*/ 2676292 h 2966224"/>
              <a:gd name="connsiteX30" fmla="*/ 2553629 w 6623824"/>
              <a:gd name="connsiteY30" fmla="*/ 2798956 h 2966224"/>
              <a:gd name="connsiteX31" fmla="*/ 2676293 w 6623824"/>
              <a:gd name="connsiteY31" fmla="*/ 2743200 h 2966224"/>
              <a:gd name="connsiteX32" fmla="*/ 2676293 w 6623824"/>
              <a:gd name="connsiteY32" fmla="*/ 2743200 h 2966224"/>
              <a:gd name="connsiteX33" fmla="*/ 2787805 w 6623824"/>
              <a:gd name="connsiteY33" fmla="*/ 2631687 h 2966224"/>
              <a:gd name="connsiteX34" fmla="*/ 2910468 w 6623824"/>
              <a:gd name="connsiteY34" fmla="*/ 2687444 h 2966224"/>
              <a:gd name="connsiteX35" fmla="*/ 3021981 w 6623824"/>
              <a:gd name="connsiteY35" fmla="*/ 2787805 h 2966224"/>
              <a:gd name="connsiteX36" fmla="*/ 3122341 w 6623824"/>
              <a:gd name="connsiteY36" fmla="*/ 2732048 h 2966224"/>
              <a:gd name="connsiteX37" fmla="*/ 3189249 w 6623824"/>
              <a:gd name="connsiteY37" fmla="*/ 2698595 h 2966224"/>
              <a:gd name="connsiteX38" fmla="*/ 3233854 w 6623824"/>
              <a:gd name="connsiteY38" fmla="*/ 2732048 h 2966224"/>
              <a:gd name="connsiteX39" fmla="*/ 4932184 w 6623824"/>
              <a:gd name="connsiteY39" fmla="*/ 2959533 h 2966224"/>
              <a:gd name="connsiteX40" fmla="*/ 4937017 w 6623824"/>
              <a:gd name="connsiteY40" fmla="*/ 2497873 h 2966224"/>
              <a:gd name="connsiteX41" fmla="*/ 5084956 w 6623824"/>
              <a:gd name="connsiteY41" fmla="*/ 2609385 h 2966224"/>
              <a:gd name="connsiteX42" fmla="*/ 5151863 w 6623824"/>
              <a:gd name="connsiteY42" fmla="*/ 2375209 h 2966224"/>
              <a:gd name="connsiteX43" fmla="*/ 5196468 w 6623824"/>
              <a:gd name="connsiteY43" fmla="*/ 2609385 h 2966224"/>
              <a:gd name="connsiteX44" fmla="*/ 5307981 w 6623824"/>
              <a:gd name="connsiteY44" fmla="*/ 2408663 h 2966224"/>
              <a:gd name="connsiteX45" fmla="*/ 5452946 w 6623824"/>
              <a:gd name="connsiteY45" fmla="*/ 2509024 h 2966224"/>
              <a:gd name="connsiteX46" fmla="*/ 5531005 w 6623824"/>
              <a:gd name="connsiteY46" fmla="*/ 2542478 h 2966224"/>
              <a:gd name="connsiteX47" fmla="*/ 5597912 w 6623824"/>
              <a:gd name="connsiteY47" fmla="*/ 2163336 h 2966224"/>
              <a:gd name="connsiteX48" fmla="*/ 5631366 w 6623824"/>
              <a:gd name="connsiteY48" fmla="*/ 2419814 h 2966224"/>
              <a:gd name="connsiteX49" fmla="*/ 5709424 w 6623824"/>
              <a:gd name="connsiteY49" fmla="*/ 1951463 h 2966224"/>
              <a:gd name="connsiteX50" fmla="*/ 5854390 w 6623824"/>
              <a:gd name="connsiteY50" fmla="*/ 2442117 h 2966224"/>
              <a:gd name="connsiteX51" fmla="*/ 5921298 w 6623824"/>
              <a:gd name="connsiteY51" fmla="*/ 2174487 h 2966224"/>
              <a:gd name="connsiteX52" fmla="*/ 6021659 w 6623824"/>
              <a:gd name="connsiteY52" fmla="*/ 1839951 h 2966224"/>
              <a:gd name="connsiteX53" fmla="*/ 6066263 w 6623824"/>
              <a:gd name="connsiteY53" fmla="*/ 1438507 h 2966224"/>
              <a:gd name="connsiteX54" fmla="*/ 6233532 w 6623824"/>
              <a:gd name="connsiteY54" fmla="*/ 1393902 h 2966224"/>
              <a:gd name="connsiteX55" fmla="*/ 6300439 w 6623824"/>
              <a:gd name="connsiteY55" fmla="*/ 1081668 h 2966224"/>
              <a:gd name="connsiteX56" fmla="*/ 6389649 w 6623824"/>
              <a:gd name="connsiteY56" fmla="*/ 1215483 h 2966224"/>
              <a:gd name="connsiteX57" fmla="*/ 6434254 w 6623824"/>
              <a:gd name="connsiteY57" fmla="*/ 903248 h 2966224"/>
              <a:gd name="connsiteX58" fmla="*/ 6534615 w 6623824"/>
              <a:gd name="connsiteY58" fmla="*/ 724829 h 2966224"/>
              <a:gd name="connsiteX59" fmla="*/ 6568068 w 6623824"/>
              <a:gd name="connsiteY59" fmla="*/ 334536 h 2966224"/>
              <a:gd name="connsiteX60" fmla="*/ 6623824 w 6623824"/>
              <a:gd name="connsiteY60" fmla="*/ 0 h 2966224"/>
              <a:gd name="connsiteX61" fmla="*/ 6623824 w 6623824"/>
              <a:gd name="connsiteY61" fmla="*/ 2966224 h 2966224"/>
              <a:gd name="connsiteX62" fmla="*/ 0 w 6623824"/>
              <a:gd name="connsiteY62" fmla="*/ 2653990 h 2966224"/>
              <a:gd name="connsiteX0" fmla="*/ 5965902 w 5965902"/>
              <a:gd name="connsiteY0" fmla="*/ 2966224 h 2966224"/>
              <a:gd name="connsiteX1" fmla="*/ 0 w 5965902"/>
              <a:gd name="connsiteY1" fmla="*/ 2899317 h 2966224"/>
              <a:gd name="connsiteX2" fmla="*/ 78059 w 5965902"/>
              <a:gd name="connsiteY2" fmla="*/ 2709746 h 2966224"/>
              <a:gd name="connsiteX3" fmla="*/ 156117 w 5965902"/>
              <a:gd name="connsiteY3" fmla="*/ 2865863 h 2966224"/>
              <a:gd name="connsiteX4" fmla="*/ 178419 w 5965902"/>
              <a:gd name="connsiteY4" fmla="*/ 2743200 h 2966224"/>
              <a:gd name="connsiteX5" fmla="*/ 267629 w 5965902"/>
              <a:gd name="connsiteY5" fmla="*/ 2910468 h 2966224"/>
              <a:gd name="connsiteX6" fmla="*/ 312234 w 5965902"/>
              <a:gd name="connsiteY6" fmla="*/ 2732048 h 2966224"/>
              <a:gd name="connsiteX7" fmla="*/ 379141 w 5965902"/>
              <a:gd name="connsiteY7" fmla="*/ 2899317 h 2966224"/>
              <a:gd name="connsiteX8" fmla="*/ 390293 w 5965902"/>
              <a:gd name="connsiteY8" fmla="*/ 2821258 h 2966224"/>
              <a:gd name="connsiteX9" fmla="*/ 446049 w 5965902"/>
              <a:gd name="connsiteY9" fmla="*/ 2888166 h 2966224"/>
              <a:gd name="connsiteX10" fmla="*/ 568712 w 5965902"/>
              <a:gd name="connsiteY10" fmla="*/ 2743200 h 2966224"/>
              <a:gd name="connsiteX11" fmla="*/ 669073 w 5965902"/>
              <a:gd name="connsiteY11" fmla="*/ 2720897 h 2966224"/>
              <a:gd name="connsiteX12" fmla="*/ 747132 w 5965902"/>
              <a:gd name="connsiteY12" fmla="*/ 2899317 h 2966224"/>
              <a:gd name="connsiteX13" fmla="*/ 791737 w 5965902"/>
              <a:gd name="connsiteY13" fmla="*/ 2754351 h 2966224"/>
              <a:gd name="connsiteX14" fmla="*/ 847493 w 5965902"/>
              <a:gd name="connsiteY14" fmla="*/ 2921619 h 2966224"/>
              <a:gd name="connsiteX15" fmla="*/ 869795 w 5965902"/>
              <a:gd name="connsiteY15" fmla="*/ 2754351 h 2966224"/>
              <a:gd name="connsiteX16" fmla="*/ 936702 w 5965902"/>
              <a:gd name="connsiteY16" fmla="*/ 2888166 h 2966224"/>
              <a:gd name="connsiteX17" fmla="*/ 959005 w 5965902"/>
              <a:gd name="connsiteY17" fmla="*/ 2787805 h 2966224"/>
              <a:gd name="connsiteX18" fmla="*/ 1059366 w 5965902"/>
              <a:gd name="connsiteY18" fmla="*/ 2720897 h 2966224"/>
              <a:gd name="connsiteX19" fmla="*/ 1137424 w 5965902"/>
              <a:gd name="connsiteY19" fmla="*/ 2810107 h 2966224"/>
              <a:gd name="connsiteX20" fmla="*/ 1260088 w 5965902"/>
              <a:gd name="connsiteY20" fmla="*/ 2921619 h 2966224"/>
              <a:gd name="connsiteX21" fmla="*/ 1260088 w 5965902"/>
              <a:gd name="connsiteY21" fmla="*/ 2798956 h 2966224"/>
              <a:gd name="connsiteX22" fmla="*/ 1326995 w 5965902"/>
              <a:gd name="connsiteY22" fmla="*/ 2921619 h 2966224"/>
              <a:gd name="connsiteX23" fmla="*/ 1382751 w 5965902"/>
              <a:gd name="connsiteY23" fmla="*/ 2743200 h 2966224"/>
              <a:gd name="connsiteX24" fmla="*/ 1438507 w 5965902"/>
              <a:gd name="connsiteY24" fmla="*/ 2854712 h 2966224"/>
              <a:gd name="connsiteX25" fmla="*/ 1550019 w 5965902"/>
              <a:gd name="connsiteY25" fmla="*/ 2754351 h 2966224"/>
              <a:gd name="connsiteX26" fmla="*/ 1616927 w 5965902"/>
              <a:gd name="connsiteY26" fmla="*/ 2665141 h 2966224"/>
              <a:gd name="connsiteX27" fmla="*/ 1706137 w 5965902"/>
              <a:gd name="connsiteY27" fmla="*/ 2698595 h 2966224"/>
              <a:gd name="connsiteX28" fmla="*/ 1750741 w 5965902"/>
              <a:gd name="connsiteY28" fmla="*/ 2888166 h 2966224"/>
              <a:gd name="connsiteX29" fmla="*/ 1851102 w 5965902"/>
              <a:gd name="connsiteY29" fmla="*/ 2676292 h 2966224"/>
              <a:gd name="connsiteX30" fmla="*/ 1895707 w 5965902"/>
              <a:gd name="connsiteY30" fmla="*/ 2798956 h 2966224"/>
              <a:gd name="connsiteX31" fmla="*/ 2018371 w 5965902"/>
              <a:gd name="connsiteY31" fmla="*/ 2743200 h 2966224"/>
              <a:gd name="connsiteX32" fmla="*/ 2018371 w 5965902"/>
              <a:gd name="connsiteY32" fmla="*/ 2743200 h 2966224"/>
              <a:gd name="connsiteX33" fmla="*/ 2129883 w 5965902"/>
              <a:gd name="connsiteY33" fmla="*/ 2631687 h 2966224"/>
              <a:gd name="connsiteX34" fmla="*/ 2252546 w 5965902"/>
              <a:gd name="connsiteY34" fmla="*/ 2687444 h 2966224"/>
              <a:gd name="connsiteX35" fmla="*/ 2364059 w 5965902"/>
              <a:gd name="connsiteY35" fmla="*/ 2787805 h 2966224"/>
              <a:gd name="connsiteX36" fmla="*/ 2464419 w 5965902"/>
              <a:gd name="connsiteY36" fmla="*/ 2732048 h 2966224"/>
              <a:gd name="connsiteX37" fmla="*/ 2531327 w 5965902"/>
              <a:gd name="connsiteY37" fmla="*/ 2698595 h 2966224"/>
              <a:gd name="connsiteX38" fmla="*/ 2575932 w 5965902"/>
              <a:gd name="connsiteY38" fmla="*/ 2732048 h 2966224"/>
              <a:gd name="connsiteX39" fmla="*/ 4274262 w 5965902"/>
              <a:gd name="connsiteY39" fmla="*/ 2959533 h 2966224"/>
              <a:gd name="connsiteX40" fmla="*/ 4279095 w 5965902"/>
              <a:gd name="connsiteY40" fmla="*/ 2497873 h 2966224"/>
              <a:gd name="connsiteX41" fmla="*/ 4427034 w 5965902"/>
              <a:gd name="connsiteY41" fmla="*/ 2609385 h 2966224"/>
              <a:gd name="connsiteX42" fmla="*/ 4493941 w 5965902"/>
              <a:gd name="connsiteY42" fmla="*/ 2375209 h 2966224"/>
              <a:gd name="connsiteX43" fmla="*/ 4538546 w 5965902"/>
              <a:gd name="connsiteY43" fmla="*/ 2609385 h 2966224"/>
              <a:gd name="connsiteX44" fmla="*/ 4650059 w 5965902"/>
              <a:gd name="connsiteY44" fmla="*/ 2408663 h 2966224"/>
              <a:gd name="connsiteX45" fmla="*/ 4795024 w 5965902"/>
              <a:gd name="connsiteY45" fmla="*/ 2509024 h 2966224"/>
              <a:gd name="connsiteX46" fmla="*/ 4873083 w 5965902"/>
              <a:gd name="connsiteY46" fmla="*/ 2542478 h 2966224"/>
              <a:gd name="connsiteX47" fmla="*/ 4939990 w 5965902"/>
              <a:gd name="connsiteY47" fmla="*/ 2163336 h 2966224"/>
              <a:gd name="connsiteX48" fmla="*/ 4973444 w 5965902"/>
              <a:gd name="connsiteY48" fmla="*/ 2419814 h 2966224"/>
              <a:gd name="connsiteX49" fmla="*/ 5051502 w 5965902"/>
              <a:gd name="connsiteY49" fmla="*/ 1951463 h 2966224"/>
              <a:gd name="connsiteX50" fmla="*/ 5196468 w 5965902"/>
              <a:gd name="connsiteY50" fmla="*/ 2442117 h 2966224"/>
              <a:gd name="connsiteX51" fmla="*/ 5263376 w 5965902"/>
              <a:gd name="connsiteY51" fmla="*/ 2174487 h 2966224"/>
              <a:gd name="connsiteX52" fmla="*/ 5363737 w 5965902"/>
              <a:gd name="connsiteY52" fmla="*/ 1839951 h 2966224"/>
              <a:gd name="connsiteX53" fmla="*/ 5408341 w 5965902"/>
              <a:gd name="connsiteY53" fmla="*/ 1438507 h 2966224"/>
              <a:gd name="connsiteX54" fmla="*/ 5575610 w 5965902"/>
              <a:gd name="connsiteY54" fmla="*/ 1393902 h 2966224"/>
              <a:gd name="connsiteX55" fmla="*/ 5642517 w 5965902"/>
              <a:gd name="connsiteY55" fmla="*/ 1081668 h 2966224"/>
              <a:gd name="connsiteX56" fmla="*/ 5731727 w 5965902"/>
              <a:gd name="connsiteY56" fmla="*/ 1215483 h 2966224"/>
              <a:gd name="connsiteX57" fmla="*/ 5776332 w 5965902"/>
              <a:gd name="connsiteY57" fmla="*/ 903248 h 2966224"/>
              <a:gd name="connsiteX58" fmla="*/ 5876693 w 5965902"/>
              <a:gd name="connsiteY58" fmla="*/ 724829 h 2966224"/>
              <a:gd name="connsiteX59" fmla="*/ 5910146 w 5965902"/>
              <a:gd name="connsiteY59" fmla="*/ 334536 h 2966224"/>
              <a:gd name="connsiteX60" fmla="*/ 5965902 w 5965902"/>
              <a:gd name="connsiteY60" fmla="*/ 0 h 2966224"/>
              <a:gd name="connsiteX61" fmla="*/ 5965902 w 5965902"/>
              <a:gd name="connsiteY61" fmla="*/ 2966224 h 2966224"/>
              <a:gd name="connsiteX0" fmla="*/ 5887843 w 5887843"/>
              <a:gd name="connsiteY0" fmla="*/ 2966224 h 2966224"/>
              <a:gd name="connsiteX1" fmla="*/ 0 w 5887843"/>
              <a:gd name="connsiteY1" fmla="*/ 2709746 h 2966224"/>
              <a:gd name="connsiteX2" fmla="*/ 78058 w 5887843"/>
              <a:gd name="connsiteY2" fmla="*/ 2865863 h 2966224"/>
              <a:gd name="connsiteX3" fmla="*/ 100360 w 5887843"/>
              <a:gd name="connsiteY3" fmla="*/ 2743200 h 2966224"/>
              <a:gd name="connsiteX4" fmla="*/ 189570 w 5887843"/>
              <a:gd name="connsiteY4" fmla="*/ 2910468 h 2966224"/>
              <a:gd name="connsiteX5" fmla="*/ 234175 w 5887843"/>
              <a:gd name="connsiteY5" fmla="*/ 2732048 h 2966224"/>
              <a:gd name="connsiteX6" fmla="*/ 301082 w 5887843"/>
              <a:gd name="connsiteY6" fmla="*/ 2899317 h 2966224"/>
              <a:gd name="connsiteX7" fmla="*/ 312234 w 5887843"/>
              <a:gd name="connsiteY7" fmla="*/ 2821258 h 2966224"/>
              <a:gd name="connsiteX8" fmla="*/ 367990 w 5887843"/>
              <a:gd name="connsiteY8" fmla="*/ 2888166 h 2966224"/>
              <a:gd name="connsiteX9" fmla="*/ 490653 w 5887843"/>
              <a:gd name="connsiteY9" fmla="*/ 2743200 h 2966224"/>
              <a:gd name="connsiteX10" fmla="*/ 591014 w 5887843"/>
              <a:gd name="connsiteY10" fmla="*/ 2720897 h 2966224"/>
              <a:gd name="connsiteX11" fmla="*/ 669073 w 5887843"/>
              <a:gd name="connsiteY11" fmla="*/ 2899317 h 2966224"/>
              <a:gd name="connsiteX12" fmla="*/ 713678 w 5887843"/>
              <a:gd name="connsiteY12" fmla="*/ 2754351 h 2966224"/>
              <a:gd name="connsiteX13" fmla="*/ 769434 w 5887843"/>
              <a:gd name="connsiteY13" fmla="*/ 2921619 h 2966224"/>
              <a:gd name="connsiteX14" fmla="*/ 791736 w 5887843"/>
              <a:gd name="connsiteY14" fmla="*/ 2754351 h 2966224"/>
              <a:gd name="connsiteX15" fmla="*/ 858643 w 5887843"/>
              <a:gd name="connsiteY15" fmla="*/ 2888166 h 2966224"/>
              <a:gd name="connsiteX16" fmla="*/ 880946 w 5887843"/>
              <a:gd name="connsiteY16" fmla="*/ 2787805 h 2966224"/>
              <a:gd name="connsiteX17" fmla="*/ 981307 w 5887843"/>
              <a:gd name="connsiteY17" fmla="*/ 2720897 h 2966224"/>
              <a:gd name="connsiteX18" fmla="*/ 1059365 w 5887843"/>
              <a:gd name="connsiteY18" fmla="*/ 2810107 h 2966224"/>
              <a:gd name="connsiteX19" fmla="*/ 1182029 w 5887843"/>
              <a:gd name="connsiteY19" fmla="*/ 2921619 h 2966224"/>
              <a:gd name="connsiteX20" fmla="*/ 1182029 w 5887843"/>
              <a:gd name="connsiteY20" fmla="*/ 2798956 h 2966224"/>
              <a:gd name="connsiteX21" fmla="*/ 1248936 w 5887843"/>
              <a:gd name="connsiteY21" fmla="*/ 2921619 h 2966224"/>
              <a:gd name="connsiteX22" fmla="*/ 1304692 w 5887843"/>
              <a:gd name="connsiteY22" fmla="*/ 2743200 h 2966224"/>
              <a:gd name="connsiteX23" fmla="*/ 1360448 w 5887843"/>
              <a:gd name="connsiteY23" fmla="*/ 2854712 h 2966224"/>
              <a:gd name="connsiteX24" fmla="*/ 1471960 w 5887843"/>
              <a:gd name="connsiteY24" fmla="*/ 2754351 h 2966224"/>
              <a:gd name="connsiteX25" fmla="*/ 1538868 w 5887843"/>
              <a:gd name="connsiteY25" fmla="*/ 2665141 h 2966224"/>
              <a:gd name="connsiteX26" fmla="*/ 1628078 w 5887843"/>
              <a:gd name="connsiteY26" fmla="*/ 2698595 h 2966224"/>
              <a:gd name="connsiteX27" fmla="*/ 1672682 w 5887843"/>
              <a:gd name="connsiteY27" fmla="*/ 2888166 h 2966224"/>
              <a:gd name="connsiteX28" fmla="*/ 1773043 w 5887843"/>
              <a:gd name="connsiteY28" fmla="*/ 2676292 h 2966224"/>
              <a:gd name="connsiteX29" fmla="*/ 1817648 w 5887843"/>
              <a:gd name="connsiteY29" fmla="*/ 2798956 h 2966224"/>
              <a:gd name="connsiteX30" fmla="*/ 1940312 w 5887843"/>
              <a:gd name="connsiteY30" fmla="*/ 2743200 h 2966224"/>
              <a:gd name="connsiteX31" fmla="*/ 1940312 w 5887843"/>
              <a:gd name="connsiteY31" fmla="*/ 2743200 h 2966224"/>
              <a:gd name="connsiteX32" fmla="*/ 2051824 w 5887843"/>
              <a:gd name="connsiteY32" fmla="*/ 2631687 h 2966224"/>
              <a:gd name="connsiteX33" fmla="*/ 2174487 w 5887843"/>
              <a:gd name="connsiteY33" fmla="*/ 2687444 h 2966224"/>
              <a:gd name="connsiteX34" fmla="*/ 2286000 w 5887843"/>
              <a:gd name="connsiteY34" fmla="*/ 2787805 h 2966224"/>
              <a:gd name="connsiteX35" fmla="*/ 2386360 w 5887843"/>
              <a:gd name="connsiteY35" fmla="*/ 2732048 h 2966224"/>
              <a:gd name="connsiteX36" fmla="*/ 2453268 w 5887843"/>
              <a:gd name="connsiteY36" fmla="*/ 2698595 h 2966224"/>
              <a:gd name="connsiteX37" fmla="*/ 2497873 w 5887843"/>
              <a:gd name="connsiteY37" fmla="*/ 2732048 h 2966224"/>
              <a:gd name="connsiteX38" fmla="*/ 4196203 w 5887843"/>
              <a:gd name="connsiteY38" fmla="*/ 2959533 h 2966224"/>
              <a:gd name="connsiteX39" fmla="*/ 4201036 w 5887843"/>
              <a:gd name="connsiteY39" fmla="*/ 2497873 h 2966224"/>
              <a:gd name="connsiteX40" fmla="*/ 4348975 w 5887843"/>
              <a:gd name="connsiteY40" fmla="*/ 2609385 h 2966224"/>
              <a:gd name="connsiteX41" fmla="*/ 4415882 w 5887843"/>
              <a:gd name="connsiteY41" fmla="*/ 2375209 h 2966224"/>
              <a:gd name="connsiteX42" fmla="*/ 4460487 w 5887843"/>
              <a:gd name="connsiteY42" fmla="*/ 2609385 h 2966224"/>
              <a:gd name="connsiteX43" fmla="*/ 4572000 w 5887843"/>
              <a:gd name="connsiteY43" fmla="*/ 2408663 h 2966224"/>
              <a:gd name="connsiteX44" fmla="*/ 4716965 w 5887843"/>
              <a:gd name="connsiteY44" fmla="*/ 2509024 h 2966224"/>
              <a:gd name="connsiteX45" fmla="*/ 4795024 w 5887843"/>
              <a:gd name="connsiteY45" fmla="*/ 2542478 h 2966224"/>
              <a:gd name="connsiteX46" fmla="*/ 4861931 w 5887843"/>
              <a:gd name="connsiteY46" fmla="*/ 2163336 h 2966224"/>
              <a:gd name="connsiteX47" fmla="*/ 4895385 w 5887843"/>
              <a:gd name="connsiteY47" fmla="*/ 2419814 h 2966224"/>
              <a:gd name="connsiteX48" fmla="*/ 4973443 w 5887843"/>
              <a:gd name="connsiteY48" fmla="*/ 1951463 h 2966224"/>
              <a:gd name="connsiteX49" fmla="*/ 5118409 w 5887843"/>
              <a:gd name="connsiteY49" fmla="*/ 2442117 h 2966224"/>
              <a:gd name="connsiteX50" fmla="*/ 5185317 w 5887843"/>
              <a:gd name="connsiteY50" fmla="*/ 2174487 h 2966224"/>
              <a:gd name="connsiteX51" fmla="*/ 5285678 w 5887843"/>
              <a:gd name="connsiteY51" fmla="*/ 1839951 h 2966224"/>
              <a:gd name="connsiteX52" fmla="*/ 5330282 w 5887843"/>
              <a:gd name="connsiteY52" fmla="*/ 1438507 h 2966224"/>
              <a:gd name="connsiteX53" fmla="*/ 5497551 w 5887843"/>
              <a:gd name="connsiteY53" fmla="*/ 1393902 h 2966224"/>
              <a:gd name="connsiteX54" fmla="*/ 5564458 w 5887843"/>
              <a:gd name="connsiteY54" fmla="*/ 1081668 h 2966224"/>
              <a:gd name="connsiteX55" fmla="*/ 5653668 w 5887843"/>
              <a:gd name="connsiteY55" fmla="*/ 1215483 h 2966224"/>
              <a:gd name="connsiteX56" fmla="*/ 5698273 w 5887843"/>
              <a:gd name="connsiteY56" fmla="*/ 903248 h 2966224"/>
              <a:gd name="connsiteX57" fmla="*/ 5798634 w 5887843"/>
              <a:gd name="connsiteY57" fmla="*/ 724829 h 2966224"/>
              <a:gd name="connsiteX58" fmla="*/ 5832087 w 5887843"/>
              <a:gd name="connsiteY58" fmla="*/ 334536 h 2966224"/>
              <a:gd name="connsiteX59" fmla="*/ 5887843 w 5887843"/>
              <a:gd name="connsiteY59" fmla="*/ 0 h 2966224"/>
              <a:gd name="connsiteX60" fmla="*/ 5887843 w 5887843"/>
              <a:gd name="connsiteY60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22302 w 5809785"/>
              <a:gd name="connsiteY2" fmla="*/ 2743200 h 2966224"/>
              <a:gd name="connsiteX3" fmla="*/ 111512 w 5809785"/>
              <a:gd name="connsiteY3" fmla="*/ 2910468 h 2966224"/>
              <a:gd name="connsiteX4" fmla="*/ 156117 w 5809785"/>
              <a:gd name="connsiteY4" fmla="*/ 2732048 h 2966224"/>
              <a:gd name="connsiteX5" fmla="*/ 223024 w 5809785"/>
              <a:gd name="connsiteY5" fmla="*/ 2899317 h 2966224"/>
              <a:gd name="connsiteX6" fmla="*/ 234176 w 5809785"/>
              <a:gd name="connsiteY6" fmla="*/ 2821258 h 2966224"/>
              <a:gd name="connsiteX7" fmla="*/ 289932 w 5809785"/>
              <a:gd name="connsiteY7" fmla="*/ 2888166 h 2966224"/>
              <a:gd name="connsiteX8" fmla="*/ 412595 w 5809785"/>
              <a:gd name="connsiteY8" fmla="*/ 2743200 h 2966224"/>
              <a:gd name="connsiteX9" fmla="*/ 512956 w 5809785"/>
              <a:gd name="connsiteY9" fmla="*/ 2720897 h 2966224"/>
              <a:gd name="connsiteX10" fmla="*/ 591015 w 5809785"/>
              <a:gd name="connsiteY10" fmla="*/ 2899317 h 2966224"/>
              <a:gd name="connsiteX11" fmla="*/ 635620 w 5809785"/>
              <a:gd name="connsiteY11" fmla="*/ 2754351 h 2966224"/>
              <a:gd name="connsiteX12" fmla="*/ 691376 w 5809785"/>
              <a:gd name="connsiteY12" fmla="*/ 2921619 h 2966224"/>
              <a:gd name="connsiteX13" fmla="*/ 713678 w 5809785"/>
              <a:gd name="connsiteY13" fmla="*/ 2754351 h 2966224"/>
              <a:gd name="connsiteX14" fmla="*/ 780585 w 5809785"/>
              <a:gd name="connsiteY14" fmla="*/ 2888166 h 2966224"/>
              <a:gd name="connsiteX15" fmla="*/ 802888 w 5809785"/>
              <a:gd name="connsiteY15" fmla="*/ 2787805 h 2966224"/>
              <a:gd name="connsiteX16" fmla="*/ 903249 w 5809785"/>
              <a:gd name="connsiteY16" fmla="*/ 2720897 h 2966224"/>
              <a:gd name="connsiteX17" fmla="*/ 981307 w 5809785"/>
              <a:gd name="connsiteY17" fmla="*/ 2810107 h 2966224"/>
              <a:gd name="connsiteX18" fmla="*/ 1103971 w 5809785"/>
              <a:gd name="connsiteY18" fmla="*/ 2921619 h 2966224"/>
              <a:gd name="connsiteX19" fmla="*/ 1103971 w 5809785"/>
              <a:gd name="connsiteY19" fmla="*/ 2798956 h 2966224"/>
              <a:gd name="connsiteX20" fmla="*/ 1170878 w 5809785"/>
              <a:gd name="connsiteY20" fmla="*/ 2921619 h 2966224"/>
              <a:gd name="connsiteX21" fmla="*/ 1226634 w 5809785"/>
              <a:gd name="connsiteY21" fmla="*/ 2743200 h 2966224"/>
              <a:gd name="connsiteX22" fmla="*/ 1282390 w 5809785"/>
              <a:gd name="connsiteY22" fmla="*/ 2854712 h 2966224"/>
              <a:gd name="connsiteX23" fmla="*/ 1393902 w 5809785"/>
              <a:gd name="connsiteY23" fmla="*/ 2754351 h 2966224"/>
              <a:gd name="connsiteX24" fmla="*/ 1460810 w 5809785"/>
              <a:gd name="connsiteY24" fmla="*/ 2665141 h 2966224"/>
              <a:gd name="connsiteX25" fmla="*/ 1550020 w 5809785"/>
              <a:gd name="connsiteY25" fmla="*/ 2698595 h 2966224"/>
              <a:gd name="connsiteX26" fmla="*/ 1594624 w 5809785"/>
              <a:gd name="connsiteY26" fmla="*/ 2888166 h 2966224"/>
              <a:gd name="connsiteX27" fmla="*/ 1694985 w 5809785"/>
              <a:gd name="connsiteY27" fmla="*/ 2676292 h 2966224"/>
              <a:gd name="connsiteX28" fmla="*/ 1739590 w 5809785"/>
              <a:gd name="connsiteY28" fmla="*/ 2798956 h 2966224"/>
              <a:gd name="connsiteX29" fmla="*/ 1862254 w 5809785"/>
              <a:gd name="connsiteY29" fmla="*/ 2743200 h 2966224"/>
              <a:gd name="connsiteX30" fmla="*/ 1862254 w 5809785"/>
              <a:gd name="connsiteY30" fmla="*/ 2743200 h 2966224"/>
              <a:gd name="connsiteX31" fmla="*/ 1973766 w 5809785"/>
              <a:gd name="connsiteY31" fmla="*/ 2631687 h 2966224"/>
              <a:gd name="connsiteX32" fmla="*/ 2096429 w 5809785"/>
              <a:gd name="connsiteY32" fmla="*/ 2687444 h 2966224"/>
              <a:gd name="connsiteX33" fmla="*/ 2207942 w 5809785"/>
              <a:gd name="connsiteY33" fmla="*/ 2787805 h 2966224"/>
              <a:gd name="connsiteX34" fmla="*/ 2308302 w 5809785"/>
              <a:gd name="connsiteY34" fmla="*/ 2732048 h 2966224"/>
              <a:gd name="connsiteX35" fmla="*/ 2375210 w 5809785"/>
              <a:gd name="connsiteY35" fmla="*/ 2698595 h 2966224"/>
              <a:gd name="connsiteX36" fmla="*/ 2419815 w 5809785"/>
              <a:gd name="connsiteY36" fmla="*/ 2732048 h 2966224"/>
              <a:gd name="connsiteX37" fmla="*/ 4118145 w 5809785"/>
              <a:gd name="connsiteY37" fmla="*/ 2959533 h 2966224"/>
              <a:gd name="connsiteX38" fmla="*/ 4122978 w 5809785"/>
              <a:gd name="connsiteY38" fmla="*/ 2497873 h 2966224"/>
              <a:gd name="connsiteX39" fmla="*/ 4270917 w 5809785"/>
              <a:gd name="connsiteY39" fmla="*/ 2609385 h 2966224"/>
              <a:gd name="connsiteX40" fmla="*/ 4337824 w 5809785"/>
              <a:gd name="connsiteY40" fmla="*/ 2375209 h 2966224"/>
              <a:gd name="connsiteX41" fmla="*/ 4382429 w 5809785"/>
              <a:gd name="connsiteY41" fmla="*/ 2609385 h 2966224"/>
              <a:gd name="connsiteX42" fmla="*/ 4493942 w 5809785"/>
              <a:gd name="connsiteY42" fmla="*/ 2408663 h 2966224"/>
              <a:gd name="connsiteX43" fmla="*/ 4638907 w 5809785"/>
              <a:gd name="connsiteY43" fmla="*/ 2509024 h 2966224"/>
              <a:gd name="connsiteX44" fmla="*/ 4716966 w 5809785"/>
              <a:gd name="connsiteY44" fmla="*/ 2542478 h 2966224"/>
              <a:gd name="connsiteX45" fmla="*/ 4783873 w 5809785"/>
              <a:gd name="connsiteY45" fmla="*/ 2163336 h 2966224"/>
              <a:gd name="connsiteX46" fmla="*/ 4817327 w 5809785"/>
              <a:gd name="connsiteY46" fmla="*/ 2419814 h 2966224"/>
              <a:gd name="connsiteX47" fmla="*/ 4895385 w 5809785"/>
              <a:gd name="connsiteY47" fmla="*/ 1951463 h 2966224"/>
              <a:gd name="connsiteX48" fmla="*/ 5040351 w 5809785"/>
              <a:gd name="connsiteY48" fmla="*/ 2442117 h 2966224"/>
              <a:gd name="connsiteX49" fmla="*/ 5107259 w 5809785"/>
              <a:gd name="connsiteY49" fmla="*/ 2174487 h 2966224"/>
              <a:gd name="connsiteX50" fmla="*/ 5207620 w 5809785"/>
              <a:gd name="connsiteY50" fmla="*/ 1839951 h 2966224"/>
              <a:gd name="connsiteX51" fmla="*/ 5252224 w 5809785"/>
              <a:gd name="connsiteY51" fmla="*/ 1438507 h 2966224"/>
              <a:gd name="connsiteX52" fmla="*/ 5419493 w 5809785"/>
              <a:gd name="connsiteY52" fmla="*/ 1393902 h 2966224"/>
              <a:gd name="connsiteX53" fmla="*/ 5486400 w 5809785"/>
              <a:gd name="connsiteY53" fmla="*/ 1081668 h 2966224"/>
              <a:gd name="connsiteX54" fmla="*/ 5575610 w 5809785"/>
              <a:gd name="connsiteY54" fmla="*/ 1215483 h 2966224"/>
              <a:gd name="connsiteX55" fmla="*/ 5620215 w 5809785"/>
              <a:gd name="connsiteY55" fmla="*/ 903248 h 2966224"/>
              <a:gd name="connsiteX56" fmla="*/ 5720576 w 5809785"/>
              <a:gd name="connsiteY56" fmla="*/ 724829 h 2966224"/>
              <a:gd name="connsiteX57" fmla="*/ 5754029 w 5809785"/>
              <a:gd name="connsiteY57" fmla="*/ 334536 h 2966224"/>
              <a:gd name="connsiteX58" fmla="*/ 5809785 w 5809785"/>
              <a:gd name="connsiteY58" fmla="*/ 0 h 2966224"/>
              <a:gd name="connsiteX59" fmla="*/ 5809785 w 5809785"/>
              <a:gd name="connsiteY59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156117 w 5809785"/>
              <a:gd name="connsiteY3" fmla="*/ 2732048 h 2966224"/>
              <a:gd name="connsiteX4" fmla="*/ 223024 w 5809785"/>
              <a:gd name="connsiteY4" fmla="*/ 2899317 h 2966224"/>
              <a:gd name="connsiteX5" fmla="*/ 234176 w 5809785"/>
              <a:gd name="connsiteY5" fmla="*/ 2821258 h 2966224"/>
              <a:gd name="connsiteX6" fmla="*/ 289932 w 5809785"/>
              <a:gd name="connsiteY6" fmla="*/ 2888166 h 2966224"/>
              <a:gd name="connsiteX7" fmla="*/ 412595 w 5809785"/>
              <a:gd name="connsiteY7" fmla="*/ 2743200 h 2966224"/>
              <a:gd name="connsiteX8" fmla="*/ 512956 w 5809785"/>
              <a:gd name="connsiteY8" fmla="*/ 2720897 h 2966224"/>
              <a:gd name="connsiteX9" fmla="*/ 591015 w 5809785"/>
              <a:gd name="connsiteY9" fmla="*/ 2899317 h 2966224"/>
              <a:gd name="connsiteX10" fmla="*/ 635620 w 5809785"/>
              <a:gd name="connsiteY10" fmla="*/ 2754351 h 2966224"/>
              <a:gd name="connsiteX11" fmla="*/ 691376 w 5809785"/>
              <a:gd name="connsiteY11" fmla="*/ 2921619 h 2966224"/>
              <a:gd name="connsiteX12" fmla="*/ 713678 w 5809785"/>
              <a:gd name="connsiteY12" fmla="*/ 2754351 h 2966224"/>
              <a:gd name="connsiteX13" fmla="*/ 780585 w 5809785"/>
              <a:gd name="connsiteY13" fmla="*/ 2888166 h 2966224"/>
              <a:gd name="connsiteX14" fmla="*/ 802888 w 5809785"/>
              <a:gd name="connsiteY14" fmla="*/ 2787805 h 2966224"/>
              <a:gd name="connsiteX15" fmla="*/ 903249 w 5809785"/>
              <a:gd name="connsiteY15" fmla="*/ 2720897 h 2966224"/>
              <a:gd name="connsiteX16" fmla="*/ 981307 w 5809785"/>
              <a:gd name="connsiteY16" fmla="*/ 2810107 h 2966224"/>
              <a:gd name="connsiteX17" fmla="*/ 1103971 w 5809785"/>
              <a:gd name="connsiteY17" fmla="*/ 2921619 h 2966224"/>
              <a:gd name="connsiteX18" fmla="*/ 1103971 w 5809785"/>
              <a:gd name="connsiteY18" fmla="*/ 2798956 h 2966224"/>
              <a:gd name="connsiteX19" fmla="*/ 1170878 w 5809785"/>
              <a:gd name="connsiteY19" fmla="*/ 2921619 h 2966224"/>
              <a:gd name="connsiteX20" fmla="*/ 1226634 w 5809785"/>
              <a:gd name="connsiteY20" fmla="*/ 2743200 h 2966224"/>
              <a:gd name="connsiteX21" fmla="*/ 1282390 w 5809785"/>
              <a:gd name="connsiteY21" fmla="*/ 2854712 h 2966224"/>
              <a:gd name="connsiteX22" fmla="*/ 1393902 w 5809785"/>
              <a:gd name="connsiteY22" fmla="*/ 2754351 h 2966224"/>
              <a:gd name="connsiteX23" fmla="*/ 1460810 w 5809785"/>
              <a:gd name="connsiteY23" fmla="*/ 2665141 h 2966224"/>
              <a:gd name="connsiteX24" fmla="*/ 1550020 w 5809785"/>
              <a:gd name="connsiteY24" fmla="*/ 2698595 h 2966224"/>
              <a:gd name="connsiteX25" fmla="*/ 1594624 w 5809785"/>
              <a:gd name="connsiteY25" fmla="*/ 2888166 h 2966224"/>
              <a:gd name="connsiteX26" fmla="*/ 1694985 w 5809785"/>
              <a:gd name="connsiteY26" fmla="*/ 2676292 h 2966224"/>
              <a:gd name="connsiteX27" fmla="*/ 1739590 w 5809785"/>
              <a:gd name="connsiteY27" fmla="*/ 2798956 h 2966224"/>
              <a:gd name="connsiteX28" fmla="*/ 1862254 w 5809785"/>
              <a:gd name="connsiteY28" fmla="*/ 2743200 h 2966224"/>
              <a:gd name="connsiteX29" fmla="*/ 1862254 w 5809785"/>
              <a:gd name="connsiteY29" fmla="*/ 2743200 h 2966224"/>
              <a:gd name="connsiteX30" fmla="*/ 1973766 w 5809785"/>
              <a:gd name="connsiteY30" fmla="*/ 2631687 h 2966224"/>
              <a:gd name="connsiteX31" fmla="*/ 2096429 w 5809785"/>
              <a:gd name="connsiteY31" fmla="*/ 2687444 h 2966224"/>
              <a:gd name="connsiteX32" fmla="*/ 2207942 w 5809785"/>
              <a:gd name="connsiteY32" fmla="*/ 2787805 h 2966224"/>
              <a:gd name="connsiteX33" fmla="*/ 2308302 w 5809785"/>
              <a:gd name="connsiteY33" fmla="*/ 2732048 h 2966224"/>
              <a:gd name="connsiteX34" fmla="*/ 2375210 w 5809785"/>
              <a:gd name="connsiteY34" fmla="*/ 2698595 h 2966224"/>
              <a:gd name="connsiteX35" fmla="*/ 2419815 w 5809785"/>
              <a:gd name="connsiteY35" fmla="*/ 2732048 h 2966224"/>
              <a:gd name="connsiteX36" fmla="*/ 4118145 w 5809785"/>
              <a:gd name="connsiteY36" fmla="*/ 2959533 h 2966224"/>
              <a:gd name="connsiteX37" fmla="*/ 4122978 w 5809785"/>
              <a:gd name="connsiteY37" fmla="*/ 2497873 h 2966224"/>
              <a:gd name="connsiteX38" fmla="*/ 4270917 w 5809785"/>
              <a:gd name="connsiteY38" fmla="*/ 2609385 h 2966224"/>
              <a:gd name="connsiteX39" fmla="*/ 4337824 w 5809785"/>
              <a:gd name="connsiteY39" fmla="*/ 2375209 h 2966224"/>
              <a:gd name="connsiteX40" fmla="*/ 4382429 w 5809785"/>
              <a:gd name="connsiteY40" fmla="*/ 2609385 h 2966224"/>
              <a:gd name="connsiteX41" fmla="*/ 4493942 w 5809785"/>
              <a:gd name="connsiteY41" fmla="*/ 2408663 h 2966224"/>
              <a:gd name="connsiteX42" fmla="*/ 4638907 w 5809785"/>
              <a:gd name="connsiteY42" fmla="*/ 2509024 h 2966224"/>
              <a:gd name="connsiteX43" fmla="*/ 4716966 w 5809785"/>
              <a:gd name="connsiteY43" fmla="*/ 2542478 h 2966224"/>
              <a:gd name="connsiteX44" fmla="*/ 4783873 w 5809785"/>
              <a:gd name="connsiteY44" fmla="*/ 2163336 h 2966224"/>
              <a:gd name="connsiteX45" fmla="*/ 4817327 w 5809785"/>
              <a:gd name="connsiteY45" fmla="*/ 2419814 h 2966224"/>
              <a:gd name="connsiteX46" fmla="*/ 4895385 w 5809785"/>
              <a:gd name="connsiteY46" fmla="*/ 1951463 h 2966224"/>
              <a:gd name="connsiteX47" fmla="*/ 5040351 w 5809785"/>
              <a:gd name="connsiteY47" fmla="*/ 2442117 h 2966224"/>
              <a:gd name="connsiteX48" fmla="*/ 5107259 w 5809785"/>
              <a:gd name="connsiteY48" fmla="*/ 2174487 h 2966224"/>
              <a:gd name="connsiteX49" fmla="*/ 5207620 w 5809785"/>
              <a:gd name="connsiteY49" fmla="*/ 1839951 h 2966224"/>
              <a:gd name="connsiteX50" fmla="*/ 5252224 w 5809785"/>
              <a:gd name="connsiteY50" fmla="*/ 1438507 h 2966224"/>
              <a:gd name="connsiteX51" fmla="*/ 5419493 w 5809785"/>
              <a:gd name="connsiteY51" fmla="*/ 1393902 h 2966224"/>
              <a:gd name="connsiteX52" fmla="*/ 5486400 w 5809785"/>
              <a:gd name="connsiteY52" fmla="*/ 1081668 h 2966224"/>
              <a:gd name="connsiteX53" fmla="*/ 5575610 w 5809785"/>
              <a:gd name="connsiteY53" fmla="*/ 1215483 h 2966224"/>
              <a:gd name="connsiteX54" fmla="*/ 5620215 w 5809785"/>
              <a:gd name="connsiteY54" fmla="*/ 903248 h 2966224"/>
              <a:gd name="connsiteX55" fmla="*/ 5720576 w 5809785"/>
              <a:gd name="connsiteY55" fmla="*/ 724829 h 2966224"/>
              <a:gd name="connsiteX56" fmla="*/ 5754029 w 5809785"/>
              <a:gd name="connsiteY56" fmla="*/ 334536 h 2966224"/>
              <a:gd name="connsiteX57" fmla="*/ 5809785 w 5809785"/>
              <a:gd name="connsiteY57" fmla="*/ 0 h 2966224"/>
              <a:gd name="connsiteX58" fmla="*/ 5809785 w 5809785"/>
              <a:gd name="connsiteY58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223024 w 5809785"/>
              <a:gd name="connsiteY3" fmla="*/ 2899317 h 2966224"/>
              <a:gd name="connsiteX4" fmla="*/ 234176 w 5809785"/>
              <a:gd name="connsiteY4" fmla="*/ 2821258 h 2966224"/>
              <a:gd name="connsiteX5" fmla="*/ 289932 w 5809785"/>
              <a:gd name="connsiteY5" fmla="*/ 2888166 h 2966224"/>
              <a:gd name="connsiteX6" fmla="*/ 412595 w 5809785"/>
              <a:gd name="connsiteY6" fmla="*/ 2743200 h 2966224"/>
              <a:gd name="connsiteX7" fmla="*/ 512956 w 5809785"/>
              <a:gd name="connsiteY7" fmla="*/ 2720897 h 2966224"/>
              <a:gd name="connsiteX8" fmla="*/ 591015 w 5809785"/>
              <a:gd name="connsiteY8" fmla="*/ 2899317 h 2966224"/>
              <a:gd name="connsiteX9" fmla="*/ 635620 w 5809785"/>
              <a:gd name="connsiteY9" fmla="*/ 2754351 h 2966224"/>
              <a:gd name="connsiteX10" fmla="*/ 691376 w 5809785"/>
              <a:gd name="connsiteY10" fmla="*/ 2921619 h 2966224"/>
              <a:gd name="connsiteX11" fmla="*/ 713678 w 5809785"/>
              <a:gd name="connsiteY11" fmla="*/ 2754351 h 2966224"/>
              <a:gd name="connsiteX12" fmla="*/ 780585 w 5809785"/>
              <a:gd name="connsiteY12" fmla="*/ 2888166 h 2966224"/>
              <a:gd name="connsiteX13" fmla="*/ 802888 w 5809785"/>
              <a:gd name="connsiteY13" fmla="*/ 2787805 h 2966224"/>
              <a:gd name="connsiteX14" fmla="*/ 903249 w 5809785"/>
              <a:gd name="connsiteY14" fmla="*/ 2720897 h 2966224"/>
              <a:gd name="connsiteX15" fmla="*/ 981307 w 5809785"/>
              <a:gd name="connsiteY15" fmla="*/ 2810107 h 2966224"/>
              <a:gd name="connsiteX16" fmla="*/ 1103971 w 5809785"/>
              <a:gd name="connsiteY16" fmla="*/ 2921619 h 2966224"/>
              <a:gd name="connsiteX17" fmla="*/ 1103971 w 5809785"/>
              <a:gd name="connsiteY17" fmla="*/ 2798956 h 2966224"/>
              <a:gd name="connsiteX18" fmla="*/ 1170878 w 5809785"/>
              <a:gd name="connsiteY18" fmla="*/ 2921619 h 2966224"/>
              <a:gd name="connsiteX19" fmla="*/ 1226634 w 5809785"/>
              <a:gd name="connsiteY19" fmla="*/ 2743200 h 2966224"/>
              <a:gd name="connsiteX20" fmla="*/ 1282390 w 5809785"/>
              <a:gd name="connsiteY20" fmla="*/ 2854712 h 2966224"/>
              <a:gd name="connsiteX21" fmla="*/ 1393902 w 5809785"/>
              <a:gd name="connsiteY21" fmla="*/ 2754351 h 2966224"/>
              <a:gd name="connsiteX22" fmla="*/ 1460810 w 5809785"/>
              <a:gd name="connsiteY22" fmla="*/ 2665141 h 2966224"/>
              <a:gd name="connsiteX23" fmla="*/ 1550020 w 5809785"/>
              <a:gd name="connsiteY23" fmla="*/ 2698595 h 2966224"/>
              <a:gd name="connsiteX24" fmla="*/ 1594624 w 5809785"/>
              <a:gd name="connsiteY24" fmla="*/ 2888166 h 2966224"/>
              <a:gd name="connsiteX25" fmla="*/ 1694985 w 5809785"/>
              <a:gd name="connsiteY25" fmla="*/ 2676292 h 2966224"/>
              <a:gd name="connsiteX26" fmla="*/ 1739590 w 5809785"/>
              <a:gd name="connsiteY26" fmla="*/ 2798956 h 2966224"/>
              <a:gd name="connsiteX27" fmla="*/ 1862254 w 5809785"/>
              <a:gd name="connsiteY27" fmla="*/ 2743200 h 2966224"/>
              <a:gd name="connsiteX28" fmla="*/ 1862254 w 5809785"/>
              <a:gd name="connsiteY28" fmla="*/ 2743200 h 2966224"/>
              <a:gd name="connsiteX29" fmla="*/ 1973766 w 5809785"/>
              <a:gd name="connsiteY29" fmla="*/ 2631687 h 2966224"/>
              <a:gd name="connsiteX30" fmla="*/ 2096429 w 5809785"/>
              <a:gd name="connsiteY30" fmla="*/ 2687444 h 2966224"/>
              <a:gd name="connsiteX31" fmla="*/ 2207942 w 5809785"/>
              <a:gd name="connsiteY31" fmla="*/ 2787805 h 2966224"/>
              <a:gd name="connsiteX32" fmla="*/ 2308302 w 5809785"/>
              <a:gd name="connsiteY32" fmla="*/ 2732048 h 2966224"/>
              <a:gd name="connsiteX33" fmla="*/ 2375210 w 5809785"/>
              <a:gd name="connsiteY33" fmla="*/ 2698595 h 2966224"/>
              <a:gd name="connsiteX34" fmla="*/ 2419815 w 5809785"/>
              <a:gd name="connsiteY34" fmla="*/ 2732048 h 2966224"/>
              <a:gd name="connsiteX35" fmla="*/ 4118145 w 5809785"/>
              <a:gd name="connsiteY35" fmla="*/ 2959533 h 2966224"/>
              <a:gd name="connsiteX36" fmla="*/ 4122978 w 5809785"/>
              <a:gd name="connsiteY36" fmla="*/ 2497873 h 2966224"/>
              <a:gd name="connsiteX37" fmla="*/ 4270917 w 5809785"/>
              <a:gd name="connsiteY37" fmla="*/ 2609385 h 2966224"/>
              <a:gd name="connsiteX38" fmla="*/ 4337824 w 5809785"/>
              <a:gd name="connsiteY38" fmla="*/ 2375209 h 2966224"/>
              <a:gd name="connsiteX39" fmla="*/ 4382429 w 5809785"/>
              <a:gd name="connsiteY39" fmla="*/ 2609385 h 2966224"/>
              <a:gd name="connsiteX40" fmla="*/ 4493942 w 5809785"/>
              <a:gd name="connsiteY40" fmla="*/ 2408663 h 2966224"/>
              <a:gd name="connsiteX41" fmla="*/ 4638907 w 5809785"/>
              <a:gd name="connsiteY41" fmla="*/ 2509024 h 2966224"/>
              <a:gd name="connsiteX42" fmla="*/ 4716966 w 5809785"/>
              <a:gd name="connsiteY42" fmla="*/ 2542478 h 2966224"/>
              <a:gd name="connsiteX43" fmla="*/ 4783873 w 5809785"/>
              <a:gd name="connsiteY43" fmla="*/ 2163336 h 2966224"/>
              <a:gd name="connsiteX44" fmla="*/ 4817327 w 5809785"/>
              <a:gd name="connsiteY44" fmla="*/ 2419814 h 2966224"/>
              <a:gd name="connsiteX45" fmla="*/ 4895385 w 5809785"/>
              <a:gd name="connsiteY45" fmla="*/ 1951463 h 2966224"/>
              <a:gd name="connsiteX46" fmla="*/ 5040351 w 5809785"/>
              <a:gd name="connsiteY46" fmla="*/ 2442117 h 2966224"/>
              <a:gd name="connsiteX47" fmla="*/ 5107259 w 5809785"/>
              <a:gd name="connsiteY47" fmla="*/ 2174487 h 2966224"/>
              <a:gd name="connsiteX48" fmla="*/ 5207620 w 5809785"/>
              <a:gd name="connsiteY48" fmla="*/ 1839951 h 2966224"/>
              <a:gd name="connsiteX49" fmla="*/ 5252224 w 5809785"/>
              <a:gd name="connsiteY49" fmla="*/ 1438507 h 2966224"/>
              <a:gd name="connsiteX50" fmla="*/ 5419493 w 5809785"/>
              <a:gd name="connsiteY50" fmla="*/ 1393902 h 2966224"/>
              <a:gd name="connsiteX51" fmla="*/ 5486400 w 5809785"/>
              <a:gd name="connsiteY51" fmla="*/ 1081668 h 2966224"/>
              <a:gd name="connsiteX52" fmla="*/ 5575610 w 5809785"/>
              <a:gd name="connsiteY52" fmla="*/ 1215483 h 2966224"/>
              <a:gd name="connsiteX53" fmla="*/ 5620215 w 5809785"/>
              <a:gd name="connsiteY53" fmla="*/ 903248 h 2966224"/>
              <a:gd name="connsiteX54" fmla="*/ 5720576 w 5809785"/>
              <a:gd name="connsiteY54" fmla="*/ 724829 h 2966224"/>
              <a:gd name="connsiteX55" fmla="*/ 5754029 w 5809785"/>
              <a:gd name="connsiteY55" fmla="*/ 334536 h 2966224"/>
              <a:gd name="connsiteX56" fmla="*/ 5809785 w 5809785"/>
              <a:gd name="connsiteY56" fmla="*/ 0 h 2966224"/>
              <a:gd name="connsiteX57" fmla="*/ 5809785 w 5809785"/>
              <a:gd name="connsiteY57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223024 w 5809785"/>
              <a:gd name="connsiteY3" fmla="*/ 2899317 h 2966224"/>
              <a:gd name="connsiteX4" fmla="*/ 289932 w 5809785"/>
              <a:gd name="connsiteY4" fmla="*/ 2888166 h 2966224"/>
              <a:gd name="connsiteX5" fmla="*/ 412595 w 5809785"/>
              <a:gd name="connsiteY5" fmla="*/ 2743200 h 2966224"/>
              <a:gd name="connsiteX6" fmla="*/ 512956 w 5809785"/>
              <a:gd name="connsiteY6" fmla="*/ 2720897 h 2966224"/>
              <a:gd name="connsiteX7" fmla="*/ 591015 w 5809785"/>
              <a:gd name="connsiteY7" fmla="*/ 2899317 h 2966224"/>
              <a:gd name="connsiteX8" fmla="*/ 635620 w 5809785"/>
              <a:gd name="connsiteY8" fmla="*/ 2754351 h 2966224"/>
              <a:gd name="connsiteX9" fmla="*/ 691376 w 5809785"/>
              <a:gd name="connsiteY9" fmla="*/ 2921619 h 2966224"/>
              <a:gd name="connsiteX10" fmla="*/ 713678 w 5809785"/>
              <a:gd name="connsiteY10" fmla="*/ 2754351 h 2966224"/>
              <a:gd name="connsiteX11" fmla="*/ 780585 w 5809785"/>
              <a:gd name="connsiteY11" fmla="*/ 2888166 h 2966224"/>
              <a:gd name="connsiteX12" fmla="*/ 802888 w 5809785"/>
              <a:gd name="connsiteY12" fmla="*/ 2787805 h 2966224"/>
              <a:gd name="connsiteX13" fmla="*/ 903249 w 5809785"/>
              <a:gd name="connsiteY13" fmla="*/ 2720897 h 2966224"/>
              <a:gd name="connsiteX14" fmla="*/ 981307 w 5809785"/>
              <a:gd name="connsiteY14" fmla="*/ 2810107 h 2966224"/>
              <a:gd name="connsiteX15" fmla="*/ 1103971 w 5809785"/>
              <a:gd name="connsiteY15" fmla="*/ 2921619 h 2966224"/>
              <a:gd name="connsiteX16" fmla="*/ 1103971 w 5809785"/>
              <a:gd name="connsiteY16" fmla="*/ 2798956 h 2966224"/>
              <a:gd name="connsiteX17" fmla="*/ 1170878 w 5809785"/>
              <a:gd name="connsiteY17" fmla="*/ 2921619 h 2966224"/>
              <a:gd name="connsiteX18" fmla="*/ 1226634 w 5809785"/>
              <a:gd name="connsiteY18" fmla="*/ 2743200 h 2966224"/>
              <a:gd name="connsiteX19" fmla="*/ 1282390 w 5809785"/>
              <a:gd name="connsiteY19" fmla="*/ 2854712 h 2966224"/>
              <a:gd name="connsiteX20" fmla="*/ 1393902 w 5809785"/>
              <a:gd name="connsiteY20" fmla="*/ 2754351 h 2966224"/>
              <a:gd name="connsiteX21" fmla="*/ 1460810 w 5809785"/>
              <a:gd name="connsiteY21" fmla="*/ 2665141 h 2966224"/>
              <a:gd name="connsiteX22" fmla="*/ 1550020 w 5809785"/>
              <a:gd name="connsiteY22" fmla="*/ 2698595 h 2966224"/>
              <a:gd name="connsiteX23" fmla="*/ 1594624 w 5809785"/>
              <a:gd name="connsiteY23" fmla="*/ 2888166 h 2966224"/>
              <a:gd name="connsiteX24" fmla="*/ 1694985 w 5809785"/>
              <a:gd name="connsiteY24" fmla="*/ 2676292 h 2966224"/>
              <a:gd name="connsiteX25" fmla="*/ 1739590 w 5809785"/>
              <a:gd name="connsiteY25" fmla="*/ 2798956 h 2966224"/>
              <a:gd name="connsiteX26" fmla="*/ 1862254 w 5809785"/>
              <a:gd name="connsiteY26" fmla="*/ 2743200 h 2966224"/>
              <a:gd name="connsiteX27" fmla="*/ 1862254 w 5809785"/>
              <a:gd name="connsiteY27" fmla="*/ 2743200 h 2966224"/>
              <a:gd name="connsiteX28" fmla="*/ 1973766 w 5809785"/>
              <a:gd name="connsiteY28" fmla="*/ 2631687 h 2966224"/>
              <a:gd name="connsiteX29" fmla="*/ 2096429 w 5809785"/>
              <a:gd name="connsiteY29" fmla="*/ 2687444 h 2966224"/>
              <a:gd name="connsiteX30" fmla="*/ 2207942 w 5809785"/>
              <a:gd name="connsiteY30" fmla="*/ 2787805 h 2966224"/>
              <a:gd name="connsiteX31" fmla="*/ 2308302 w 5809785"/>
              <a:gd name="connsiteY31" fmla="*/ 2732048 h 2966224"/>
              <a:gd name="connsiteX32" fmla="*/ 2375210 w 5809785"/>
              <a:gd name="connsiteY32" fmla="*/ 2698595 h 2966224"/>
              <a:gd name="connsiteX33" fmla="*/ 2419815 w 5809785"/>
              <a:gd name="connsiteY33" fmla="*/ 2732048 h 2966224"/>
              <a:gd name="connsiteX34" fmla="*/ 4118145 w 5809785"/>
              <a:gd name="connsiteY34" fmla="*/ 2959533 h 2966224"/>
              <a:gd name="connsiteX35" fmla="*/ 4122978 w 5809785"/>
              <a:gd name="connsiteY35" fmla="*/ 2497873 h 2966224"/>
              <a:gd name="connsiteX36" fmla="*/ 4270917 w 5809785"/>
              <a:gd name="connsiteY36" fmla="*/ 2609385 h 2966224"/>
              <a:gd name="connsiteX37" fmla="*/ 4337824 w 5809785"/>
              <a:gd name="connsiteY37" fmla="*/ 2375209 h 2966224"/>
              <a:gd name="connsiteX38" fmla="*/ 4382429 w 5809785"/>
              <a:gd name="connsiteY38" fmla="*/ 2609385 h 2966224"/>
              <a:gd name="connsiteX39" fmla="*/ 4493942 w 5809785"/>
              <a:gd name="connsiteY39" fmla="*/ 2408663 h 2966224"/>
              <a:gd name="connsiteX40" fmla="*/ 4638907 w 5809785"/>
              <a:gd name="connsiteY40" fmla="*/ 2509024 h 2966224"/>
              <a:gd name="connsiteX41" fmla="*/ 4716966 w 5809785"/>
              <a:gd name="connsiteY41" fmla="*/ 2542478 h 2966224"/>
              <a:gd name="connsiteX42" fmla="*/ 4783873 w 5809785"/>
              <a:gd name="connsiteY42" fmla="*/ 2163336 h 2966224"/>
              <a:gd name="connsiteX43" fmla="*/ 4817327 w 5809785"/>
              <a:gd name="connsiteY43" fmla="*/ 2419814 h 2966224"/>
              <a:gd name="connsiteX44" fmla="*/ 4895385 w 5809785"/>
              <a:gd name="connsiteY44" fmla="*/ 1951463 h 2966224"/>
              <a:gd name="connsiteX45" fmla="*/ 5040351 w 5809785"/>
              <a:gd name="connsiteY45" fmla="*/ 2442117 h 2966224"/>
              <a:gd name="connsiteX46" fmla="*/ 5107259 w 5809785"/>
              <a:gd name="connsiteY46" fmla="*/ 2174487 h 2966224"/>
              <a:gd name="connsiteX47" fmla="*/ 5207620 w 5809785"/>
              <a:gd name="connsiteY47" fmla="*/ 1839951 h 2966224"/>
              <a:gd name="connsiteX48" fmla="*/ 5252224 w 5809785"/>
              <a:gd name="connsiteY48" fmla="*/ 1438507 h 2966224"/>
              <a:gd name="connsiteX49" fmla="*/ 5419493 w 5809785"/>
              <a:gd name="connsiteY49" fmla="*/ 1393902 h 2966224"/>
              <a:gd name="connsiteX50" fmla="*/ 5486400 w 5809785"/>
              <a:gd name="connsiteY50" fmla="*/ 1081668 h 2966224"/>
              <a:gd name="connsiteX51" fmla="*/ 5575610 w 5809785"/>
              <a:gd name="connsiteY51" fmla="*/ 1215483 h 2966224"/>
              <a:gd name="connsiteX52" fmla="*/ 5620215 w 5809785"/>
              <a:gd name="connsiteY52" fmla="*/ 903248 h 2966224"/>
              <a:gd name="connsiteX53" fmla="*/ 5720576 w 5809785"/>
              <a:gd name="connsiteY53" fmla="*/ 724829 h 2966224"/>
              <a:gd name="connsiteX54" fmla="*/ 5754029 w 5809785"/>
              <a:gd name="connsiteY54" fmla="*/ 334536 h 2966224"/>
              <a:gd name="connsiteX55" fmla="*/ 5809785 w 5809785"/>
              <a:gd name="connsiteY55" fmla="*/ 0 h 2966224"/>
              <a:gd name="connsiteX56" fmla="*/ 5809785 w 5809785"/>
              <a:gd name="connsiteY56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289932 w 5809785"/>
              <a:gd name="connsiteY3" fmla="*/ 2888166 h 2966224"/>
              <a:gd name="connsiteX4" fmla="*/ 412595 w 5809785"/>
              <a:gd name="connsiteY4" fmla="*/ 2743200 h 2966224"/>
              <a:gd name="connsiteX5" fmla="*/ 512956 w 5809785"/>
              <a:gd name="connsiteY5" fmla="*/ 2720897 h 2966224"/>
              <a:gd name="connsiteX6" fmla="*/ 591015 w 5809785"/>
              <a:gd name="connsiteY6" fmla="*/ 2899317 h 2966224"/>
              <a:gd name="connsiteX7" fmla="*/ 635620 w 5809785"/>
              <a:gd name="connsiteY7" fmla="*/ 2754351 h 2966224"/>
              <a:gd name="connsiteX8" fmla="*/ 691376 w 5809785"/>
              <a:gd name="connsiteY8" fmla="*/ 2921619 h 2966224"/>
              <a:gd name="connsiteX9" fmla="*/ 713678 w 5809785"/>
              <a:gd name="connsiteY9" fmla="*/ 2754351 h 2966224"/>
              <a:gd name="connsiteX10" fmla="*/ 780585 w 5809785"/>
              <a:gd name="connsiteY10" fmla="*/ 2888166 h 2966224"/>
              <a:gd name="connsiteX11" fmla="*/ 802888 w 5809785"/>
              <a:gd name="connsiteY11" fmla="*/ 2787805 h 2966224"/>
              <a:gd name="connsiteX12" fmla="*/ 903249 w 5809785"/>
              <a:gd name="connsiteY12" fmla="*/ 2720897 h 2966224"/>
              <a:gd name="connsiteX13" fmla="*/ 981307 w 5809785"/>
              <a:gd name="connsiteY13" fmla="*/ 2810107 h 2966224"/>
              <a:gd name="connsiteX14" fmla="*/ 1103971 w 5809785"/>
              <a:gd name="connsiteY14" fmla="*/ 2921619 h 2966224"/>
              <a:gd name="connsiteX15" fmla="*/ 1103971 w 5809785"/>
              <a:gd name="connsiteY15" fmla="*/ 2798956 h 2966224"/>
              <a:gd name="connsiteX16" fmla="*/ 1170878 w 5809785"/>
              <a:gd name="connsiteY16" fmla="*/ 2921619 h 2966224"/>
              <a:gd name="connsiteX17" fmla="*/ 1226634 w 5809785"/>
              <a:gd name="connsiteY17" fmla="*/ 2743200 h 2966224"/>
              <a:gd name="connsiteX18" fmla="*/ 1282390 w 5809785"/>
              <a:gd name="connsiteY18" fmla="*/ 2854712 h 2966224"/>
              <a:gd name="connsiteX19" fmla="*/ 1393902 w 5809785"/>
              <a:gd name="connsiteY19" fmla="*/ 2754351 h 2966224"/>
              <a:gd name="connsiteX20" fmla="*/ 1460810 w 5809785"/>
              <a:gd name="connsiteY20" fmla="*/ 2665141 h 2966224"/>
              <a:gd name="connsiteX21" fmla="*/ 1550020 w 5809785"/>
              <a:gd name="connsiteY21" fmla="*/ 2698595 h 2966224"/>
              <a:gd name="connsiteX22" fmla="*/ 1594624 w 5809785"/>
              <a:gd name="connsiteY22" fmla="*/ 2888166 h 2966224"/>
              <a:gd name="connsiteX23" fmla="*/ 1694985 w 5809785"/>
              <a:gd name="connsiteY23" fmla="*/ 2676292 h 2966224"/>
              <a:gd name="connsiteX24" fmla="*/ 1739590 w 5809785"/>
              <a:gd name="connsiteY24" fmla="*/ 2798956 h 2966224"/>
              <a:gd name="connsiteX25" fmla="*/ 1862254 w 5809785"/>
              <a:gd name="connsiteY25" fmla="*/ 2743200 h 2966224"/>
              <a:gd name="connsiteX26" fmla="*/ 1862254 w 5809785"/>
              <a:gd name="connsiteY26" fmla="*/ 2743200 h 2966224"/>
              <a:gd name="connsiteX27" fmla="*/ 1973766 w 5809785"/>
              <a:gd name="connsiteY27" fmla="*/ 2631687 h 2966224"/>
              <a:gd name="connsiteX28" fmla="*/ 2096429 w 5809785"/>
              <a:gd name="connsiteY28" fmla="*/ 2687444 h 2966224"/>
              <a:gd name="connsiteX29" fmla="*/ 2207942 w 5809785"/>
              <a:gd name="connsiteY29" fmla="*/ 2787805 h 2966224"/>
              <a:gd name="connsiteX30" fmla="*/ 2308302 w 5809785"/>
              <a:gd name="connsiteY30" fmla="*/ 2732048 h 2966224"/>
              <a:gd name="connsiteX31" fmla="*/ 2375210 w 5809785"/>
              <a:gd name="connsiteY31" fmla="*/ 2698595 h 2966224"/>
              <a:gd name="connsiteX32" fmla="*/ 2419815 w 5809785"/>
              <a:gd name="connsiteY32" fmla="*/ 2732048 h 2966224"/>
              <a:gd name="connsiteX33" fmla="*/ 4118145 w 5809785"/>
              <a:gd name="connsiteY33" fmla="*/ 2959533 h 2966224"/>
              <a:gd name="connsiteX34" fmla="*/ 4122978 w 5809785"/>
              <a:gd name="connsiteY34" fmla="*/ 2497873 h 2966224"/>
              <a:gd name="connsiteX35" fmla="*/ 4270917 w 5809785"/>
              <a:gd name="connsiteY35" fmla="*/ 2609385 h 2966224"/>
              <a:gd name="connsiteX36" fmla="*/ 4337824 w 5809785"/>
              <a:gd name="connsiteY36" fmla="*/ 2375209 h 2966224"/>
              <a:gd name="connsiteX37" fmla="*/ 4382429 w 5809785"/>
              <a:gd name="connsiteY37" fmla="*/ 2609385 h 2966224"/>
              <a:gd name="connsiteX38" fmla="*/ 4493942 w 5809785"/>
              <a:gd name="connsiteY38" fmla="*/ 2408663 h 2966224"/>
              <a:gd name="connsiteX39" fmla="*/ 4638907 w 5809785"/>
              <a:gd name="connsiteY39" fmla="*/ 2509024 h 2966224"/>
              <a:gd name="connsiteX40" fmla="*/ 4716966 w 5809785"/>
              <a:gd name="connsiteY40" fmla="*/ 2542478 h 2966224"/>
              <a:gd name="connsiteX41" fmla="*/ 4783873 w 5809785"/>
              <a:gd name="connsiteY41" fmla="*/ 2163336 h 2966224"/>
              <a:gd name="connsiteX42" fmla="*/ 4817327 w 5809785"/>
              <a:gd name="connsiteY42" fmla="*/ 2419814 h 2966224"/>
              <a:gd name="connsiteX43" fmla="*/ 4895385 w 5809785"/>
              <a:gd name="connsiteY43" fmla="*/ 1951463 h 2966224"/>
              <a:gd name="connsiteX44" fmla="*/ 5040351 w 5809785"/>
              <a:gd name="connsiteY44" fmla="*/ 2442117 h 2966224"/>
              <a:gd name="connsiteX45" fmla="*/ 5107259 w 5809785"/>
              <a:gd name="connsiteY45" fmla="*/ 2174487 h 2966224"/>
              <a:gd name="connsiteX46" fmla="*/ 5207620 w 5809785"/>
              <a:gd name="connsiteY46" fmla="*/ 1839951 h 2966224"/>
              <a:gd name="connsiteX47" fmla="*/ 5252224 w 5809785"/>
              <a:gd name="connsiteY47" fmla="*/ 1438507 h 2966224"/>
              <a:gd name="connsiteX48" fmla="*/ 5419493 w 5809785"/>
              <a:gd name="connsiteY48" fmla="*/ 1393902 h 2966224"/>
              <a:gd name="connsiteX49" fmla="*/ 5486400 w 5809785"/>
              <a:gd name="connsiteY49" fmla="*/ 1081668 h 2966224"/>
              <a:gd name="connsiteX50" fmla="*/ 5575610 w 5809785"/>
              <a:gd name="connsiteY50" fmla="*/ 1215483 h 2966224"/>
              <a:gd name="connsiteX51" fmla="*/ 5620215 w 5809785"/>
              <a:gd name="connsiteY51" fmla="*/ 903248 h 2966224"/>
              <a:gd name="connsiteX52" fmla="*/ 5720576 w 5809785"/>
              <a:gd name="connsiteY52" fmla="*/ 724829 h 2966224"/>
              <a:gd name="connsiteX53" fmla="*/ 5754029 w 5809785"/>
              <a:gd name="connsiteY53" fmla="*/ 334536 h 2966224"/>
              <a:gd name="connsiteX54" fmla="*/ 5809785 w 5809785"/>
              <a:gd name="connsiteY54" fmla="*/ 0 h 2966224"/>
              <a:gd name="connsiteX55" fmla="*/ 5809785 w 5809785"/>
              <a:gd name="connsiteY55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412595 w 5809785"/>
              <a:gd name="connsiteY3" fmla="*/ 2743200 h 2966224"/>
              <a:gd name="connsiteX4" fmla="*/ 512956 w 5809785"/>
              <a:gd name="connsiteY4" fmla="*/ 2720897 h 2966224"/>
              <a:gd name="connsiteX5" fmla="*/ 591015 w 5809785"/>
              <a:gd name="connsiteY5" fmla="*/ 2899317 h 2966224"/>
              <a:gd name="connsiteX6" fmla="*/ 635620 w 5809785"/>
              <a:gd name="connsiteY6" fmla="*/ 2754351 h 2966224"/>
              <a:gd name="connsiteX7" fmla="*/ 691376 w 5809785"/>
              <a:gd name="connsiteY7" fmla="*/ 2921619 h 2966224"/>
              <a:gd name="connsiteX8" fmla="*/ 713678 w 5809785"/>
              <a:gd name="connsiteY8" fmla="*/ 2754351 h 2966224"/>
              <a:gd name="connsiteX9" fmla="*/ 780585 w 5809785"/>
              <a:gd name="connsiteY9" fmla="*/ 2888166 h 2966224"/>
              <a:gd name="connsiteX10" fmla="*/ 802888 w 5809785"/>
              <a:gd name="connsiteY10" fmla="*/ 2787805 h 2966224"/>
              <a:gd name="connsiteX11" fmla="*/ 903249 w 5809785"/>
              <a:gd name="connsiteY11" fmla="*/ 2720897 h 2966224"/>
              <a:gd name="connsiteX12" fmla="*/ 981307 w 5809785"/>
              <a:gd name="connsiteY12" fmla="*/ 2810107 h 2966224"/>
              <a:gd name="connsiteX13" fmla="*/ 1103971 w 5809785"/>
              <a:gd name="connsiteY13" fmla="*/ 2921619 h 2966224"/>
              <a:gd name="connsiteX14" fmla="*/ 1103971 w 5809785"/>
              <a:gd name="connsiteY14" fmla="*/ 2798956 h 2966224"/>
              <a:gd name="connsiteX15" fmla="*/ 1170878 w 5809785"/>
              <a:gd name="connsiteY15" fmla="*/ 2921619 h 2966224"/>
              <a:gd name="connsiteX16" fmla="*/ 1226634 w 5809785"/>
              <a:gd name="connsiteY16" fmla="*/ 2743200 h 2966224"/>
              <a:gd name="connsiteX17" fmla="*/ 1282390 w 5809785"/>
              <a:gd name="connsiteY17" fmla="*/ 2854712 h 2966224"/>
              <a:gd name="connsiteX18" fmla="*/ 1393902 w 5809785"/>
              <a:gd name="connsiteY18" fmla="*/ 2754351 h 2966224"/>
              <a:gd name="connsiteX19" fmla="*/ 1460810 w 5809785"/>
              <a:gd name="connsiteY19" fmla="*/ 2665141 h 2966224"/>
              <a:gd name="connsiteX20" fmla="*/ 1550020 w 5809785"/>
              <a:gd name="connsiteY20" fmla="*/ 2698595 h 2966224"/>
              <a:gd name="connsiteX21" fmla="*/ 1594624 w 5809785"/>
              <a:gd name="connsiteY21" fmla="*/ 2888166 h 2966224"/>
              <a:gd name="connsiteX22" fmla="*/ 1694985 w 5809785"/>
              <a:gd name="connsiteY22" fmla="*/ 2676292 h 2966224"/>
              <a:gd name="connsiteX23" fmla="*/ 1739590 w 5809785"/>
              <a:gd name="connsiteY23" fmla="*/ 2798956 h 2966224"/>
              <a:gd name="connsiteX24" fmla="*/ 1862254 w 5809785"/>
              <a:gd name="connsiteY24" fmla="*/ 2743200 h 2966224"/>
              <a:gd name="connsiteX25" fmla="*/ 1862254 w 5809785"/>
              <a:gd name="connsiteY25" fmla="*/ 2743200 h 2966224"/>
              <a:gd name="connsiteX26" fmla="*/ 1973766 w 5809785"/>
              <a:gd name="connsiteY26" fmla="*/ 2631687 h 2966224"/>
              <a:gd name="connsiteX27" fmla="*/ 2096429 w 5809785"/>
              <a:gd name="connsiteY27" fmla="*/ 2687444 h 2966224"/>
              <a:gd name="connsiteX28" fmla="*/ 2207942 w 5809785"/>
              <a:gd name="connsiteY28" fmla="*/ 2787805 h 2966224"/>
              <a:gd name="connsiteX29" fmla="*/ 2308302 w 5809785"/>
              <a:gd name="connsiteY29" fmla="*/ 2732048 h 2966224"/>
              <a:gd name="connsiteX30" fmla="*/ 2375210 w 5809785"/>
              <a:gd name="connsiteY30" fmla="*/ 2698595 h 2966224"/>
              <a:gd name="connsiteX31" fmla="*/ 2419815 w 5809785"/>
              <a:gd name="connsiteY31" fmla="*/ 2732048 h 2966224"/>
              <a:gd name="connsiteX32" fmla="*/ 4118145 w 5809785"/>
              <a:gd name="connsiteY32" fmla="*/ 2959533 h 2966224"/>
              <a:gd name="connsiteX33" fmla="*/ 4122978 w 5809785"/>
              <a:gd name="connsiteY33" fmla="*/ 2497873 h 2966224"/>
              <a:gd name="connsiteX34" fmla="*/ 4270917 w 5809785"/>
              <a:gd name="connsiteY34" fmla="*/ 2609385 h 2966224"/>
              <a:gd name="connsiteX35" fmla="*/ 4337824 w 5809785"/>
              <a:gd name="connsiteY35" fmla="*/ 2375209 h 2966224"/>
              <a:gd name="connsiteX36" fmla="*/ 4382429 w 5809785"/>
              <a:gd name="connsiteY36" fmla="*/ 2609385 h 2966224"/>
              <a:gd name="connsiteX37" fmla="*/ 4493942 w 5809785"/>
              <a:gd name="connsiteY37" fmla="*/ 2408663 h 2966224"/>
              <a:gd name="connsiteX38" fmla="*/ 4638907 w 5809785"/>
              <a:gd name="connsiteY38" fmla="*/ 2509024 h 2966224"/>
              <a:gd name="connsiteX39" fmla="*/ 4716966 w 5809785"/>
              <a:gd name="connsiteY39" fmla="*/ 2542478 h 2966224"/>
              <a:gd name="connsiteX40" fmla="*/ 4783873 w 5809785"/>
              <a:gd name="connsiteY40" fmla="*/ 2163336 h 2966224"/>
              <a:gd name="connsiteX41" fmla="*/ 4817327 w 5809785"/>
              <a:gd name="connsiteY41" fmla="*/ 2419814 h 2966224"/>
              <a:gd name="connsiteX42" fmla="*/ 4895385 w 5809785"/>
              <a:gd name="connsiteY42" fmla="*/ 1951463 h 2966224"/>
              <a:gd name="connsiteX43" fmla="*/ 5040351 w 5809785"/>
              <a:gd name="connsiteY43" fmla="*/ 2442117 h 2966224"/>
              <a:gd name="connsiteX44" fmla="*/ 5107259 w 5809785"/>
              <a:gd name="connsiteY44" fmla="*/ 2174487 h 2966224"/>
              <a:gd name="connsiteX45" fmla="*/ 5207620 w 5809785"/>
              <a:gd name="connsiteY45" fmla="*/ 1839951 h 2966224"/>
              <a:gd name="connsiteX46" fmla="*/ 5252224 w 5809785"/>
              <a:gd name="connsiteY46" fmla="*/ 1438507 h 2966224"/>
              <a:gd name="connsiteX47" fmla="*/ 5419493 w 5809785"/>
              <a:gd name="connsiteY47" fmla="*/ 1393902 h 2966224"/>
              <a:gd name="connsiteX48" fmla="*/ 5486400 w 5809785"/>
              <a:gd name="connsiteY48" fmla="*/ 1081668 h 2966224"/>
              <a:gd name="connsiteX49" fmla="*/ 5575610 w 5809785"/>
              <a:gd name="connsiteY49" fmla="*/ 1215483 h 2966224"/>
              <a:gd name="connsiteX50" fmla="*/ 5620215 w 5809785"/>
              <a:gd name="connsiteY50" fmla="*/ 903248 h 2966224"/>
              <a:gd name="connsiteX51" fmla="*/ 5720576 w 5809785"/>
              <a:gd name="connsiteY51" fmla="*/ 724829 h 2966224"/>
              <a:gd name="connsiteX52" fmla="*/ 5754029 w 5809785"/>
              <a:gd name="connsiteY52" fmla="*/ 334536 h 2966224"/>
              <a:gd name="connsiteX53" fmla="*/ 5809785 w 5809785"/>
              <a:gd name="connsiteY53" fmla="*/ 0 h 2966224"/>
              <a:gd name="connsiteX54" fmla="*/ 5809785 w 5809785"/>
              <a:gd name="connsiteY54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512956 w 5809785"/>
              <a:gd name="connsiteY3" fmla="*/ 2720897 h 2966224"/>
              <a:gd name="connsiteX4" fmla="*/ 591015 w 5809785"/>
              <a:gd name="connsiteY4" fmla="*/ 2899317 h 2966224"/>
              <a:gd name="connsiteX5" fmla="*/ 635620 w 5809785"/>
              <a:gd name="connsiteY5" fmla="*/ 2754351 h 2966224"/>
              <a:gd name="connsiteX6" fmla="*/ 691376 w 5809785"/>
              <a:gd name="connsiteY6" fmla="*/ 2921619 h 2966224"/>
              <a:gd name="connsiteX7" fmla="*/ 713678 w 5809785"/>
              <a:gd name="connsiteY7" fmla="*/ 2754351 h 2966224"/>
              <a:gd name="connsiteX8" fmla="*/ 780585 w 5809785"/>
              <a:gd name="connsiteY8" fmla="*/ 2888166 h 2966224"/>
              <a:gd name="connsiteX9" fmla="*/ 802888 w 5809785"/>
              <a:gd name="connsiteY9" fmla="*/ 2787805 h 2966224"/>
              <a:gd name="connsiteX10" fmla="*/ 903249 w 5809785"/>
              <a:gd name="connsiteY10" fmla="*/ 2720897 h 2966224"/>
              <a:gd name="connsiteX11" fmla="*/ 981307 w 5809785"/>
              <a:gd name="connsiteY11" fmla="*/ 2810107 h 2966224"/>
              <a:gd name="connsiteX12" fmla="*/ 1103971 w 5809785"/>
              <a:gd name="connsiteY12" fmla="*/ 2921619 h 2966224"/>
              <a:gd name="connsiteX13" fmla="*/ 1103971 w 5809785"/>
              <a:gd name="connsiteY13" fmla="*/ 2798956 h 2966224"/>
              <a:gd name="connsiteX14" fmla="*/ 1170878 w 5809785"/>
              <a:gd name="connsiteY14" fmla="*/ 2921619 h 2966224"/>
              <a:gd name="connsiteX15" fmla="*/ 1226634 w 5809785"/>
              <a:gd name="connsiteY15" fmla="*/ 2743200 h 2966224"/>
              <a:gd name="connsiteX16" fmla="*/ 1282390 w 5809785"/>
              <a:gd name="connsiteY16" fmla="*/ 2854712 h 2966224"/>
              <a:gd name="connsiteX17" fmla="*/ 1393902 w 5809785"/>
              <a:gd name="connsiteY17" fmla="*/ 2754351 h 2966224"/>
              <a:gd name="connsiteX18" fmla="*/ 1460810 w 5809785"/>
              <a:gd name="connsiteY18" fmla="*/ 2665141 h 2966224"/>
              <a:gd name="connsiteX19" fmla="*/ 1550020 w 5809785"/>
              <a:gd name="connsiteY19" fmla="*/ 2698595 h 2966224"/>
              <a:gd name="connsiteX20" fmla="*/ 1594624 w 5809785"/>
              <a:gd name="connsiteY20" fmla="*/ 2888166 h 2966224"/>
              <a:gd name="connsiteX21" fmla="*/ 1694985 w 5809785"/>
              <a:gd name="connsiteY21" fmla="*/ 2676292 h 2966224"/>
              <a:gd name="connsiteX22" fmla="*/ 1739590 w 5809785"/>
              <a:gd name="connsiteY22" fmla="*/ 2798956 h 2966224"/>
              <a:gd name="connsiteX23" fmla="*/ 1862254 w 5809785"/>
              <a:gd name="connsiteY23" fmla="*/ 2743200 h 2966224"/>
              <a:gd name="connsiteX24" fmla="*/ 1862254 w 5809785"/>
              <a:gd name="connsiteY24" fmla="*/ 2743200 h 2966224"/>
              <a:gd name="connsiteX25" fmla="*/ 1973766 w 5809785"/>
              <a:gd name="connsiteY25" fmla="*/ 2631687 h 2966224"/>
              <a:gd name="connsiteX26" fmla="*/ 2096429 w 5809785"/>
              <a:gd name="connsiteY26" fmla="*/ 2687444 h 2966224"/>
              <a:gd name="connsiteX27" fmla="*/ 2207942 w 5809785"/>
              <a:gd name="connsiteY27" fmla="*/ 2787805 h 2966224"/>
              <a:gd name="connsiteX28" fmla="*/ 2308302 w 5809785"/>
              <a:gd name="connsiteY28" fmla="*/ 2732048 h 2966224"/>
              <a:gd name="connsiteX29" fmla="*/ 2375210 w 5809785"/>
              <a:gd name="connsiteY29" fmla="*/ 2698595 h 2966224"/>
              <a:gd name="connsiteX30" fmla="*/ 2419815 w 5809785"/>
              <a:gd name="connsiteY30" fmla="*/ 2732048 h 2966224"/>
              <a:gd name="connsiteX31" fmla="*/ 4118145 w 5809785"/>
              <a:gd name="connsiteY31" fmla="*/ 2959533 h 2966224"/>
              <a:gd name="connsiteX32" fmla="*/ 4122978 w 5809785"/>
              <a:gd name="connsiteY32" fmla="*/ 2497873 h 2966224"/>
              <a:gd name="connsiteX33" fmla="*/ 4270917 w 5809785"/>
              <a:gd name="connsiteY33" fmla="*/ 2609385 h 2966224"/>
              <a:gd name="connsiteX34" fmla="*/ 4337824 w 5809785"/>
              <a:gd name="connsiteY34" fmla="*/ 2375209 h 2966224"/>
              <a:gd name="connsiteX35" fmla="*/ 4382429 w 5809785"/>
              <a:gd name="connsiteY35" fmla="*/ 2609385 h 2966224"/>
              <a:gd name="connsiteX36" fmla="*/ 4493942 w 5809785"/>
              <a:gd name="connsiteY36" fmla="*/ 2408663 h 2966224"/>
              <a:gd name="connsiteX37" fmla="*/ 4638907 w 5809785"/>
              <a:gd name="connsiteY37" fmla="*/ 2509024 h 2966224"/>
              <a:gd name="connsiteX38" fmla="*/ 4716966 w 5809785"/>
              <a:gd name="connsiteY38" fmla="*/ 2542478 h 2966224"/>
              <a:gd name="connsiteX39" fmla="*/ 4783873 w 5809785"/>
              <a:gd name="connsiteY39" fmla="*/ 2163336 h 2966224"/>
              <a:gd name="connsiteX40" fmla="*/ 4817327 w 5809785"/>
              <a:gd name="connsiteY40" fmla="*/ 2419814 h 2966224"/>
              <a:gd name="connsiteX41" fmla="*/ 4895385 w 5809785"/>
              <a:gd name="connsiteY41" fmla="*/ 1951463 h 2966224"/>
              <a:gd name="connsiteX42" fmla="*/ 5040351 w 5809785"/>
              <a:gd name="connsiteY42" fmla="*/ 2442117 h 2966224"/>
              <a:gd name="connsiteX43" fmla="*/ 5107259 w 5809785"/>
              <a:gd name="connsiteY43" fmla="*/ 2174487 h 2966224"/>
              <a:gd name="connsiteX44" fmla="*/ 5207620 w 5809785"/>
              <a:gd name="connsiteY44" fmla="*/ 1839951 h 2966224"/>
              <a:gd name="connsiteX45" fmla="*/ 5252224 w 5809785"/>
              <a:gd name="connsiteY45" fmla="*/ 1438507 h 2966224"/>
              <a:gd name="connsiteX46" fmla="*/ 5419493 w 5809785"/>
              <a:gd name="connsiteY46" fmla="*/ 1393902 h 2966224"/>
              <a:gd name="connsiteX47" fmla="*/ 5486400 w 5809785"/>
              <a:gd name="connsiteY47" fmla="*/ 1081668 h 2966224"/>
              <a:gd name="connsiteX48" fmla="*/ 5575610 w 5809785"/>
              <a:gd name="connsiteY48" fmla="*/ 1215483 h 2966224"/>
              <a:gd name="connsiteX49" fmla="*/ 5620215 w 5809785"/>
              <a:gd name="connsiteY49" fmla="*/ 903248 h 2966224"/>
              <a:gd name="connsiteX50" fmla="*/ 5720576 w 5809785"/>
              <a:gd name="connsiteY50" fmla="*/ 724829 h 2966224"/>
              <a:gd name="connsiteX51" fmla="*/ 5754029 w 5809785"/>
              <a:gd name="connsiteY51" fmla="*/ 334536 h 2966224"/>
              <a:gd name="connsiteX52" fmla="*/ 5809785 w 5809785"/>
              <a:gd name="connsiteY52" fmla="*/ 0 h 2966224"/>
              <a:gd name="connsiteX53" fmla="*/ 5809785 w 5809785"/>
              <a:gd name="connsiteY53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591015 w 5809785"/>
              <a:gd name="connsiteY3" fmla="*/ 2899317 h 2966224"/>
              <a:gd name="connsiteX4" fmla="*/ 635620 w 5809785"/>
              <a:gd name="connsiteY4" fmla="*/ 2754351 h 2966224"/>
              <a:gd name="connsiteX5" fmla="*/ 691376 w 5809785"/>
              <a:gd name="connsiteY5" fmla="*/ 2921619 h 2966224"/>
              <a:gd name="connsiteX6" fmla="*/ 713678 w 5809785"/>
              <a:gd name="connsiteY6" fmla="*/ 2754351 h 2966224"/>
              <a:gd name="connsiteX7" fmla="*/ 780585 w 5809785"/>
              <a:gd name="connsiteY7" fmla="*/ 2888166 h 2966224"/>
              <a:gd name="connsiteX8" fmla="*/ 802888 w 5809785"/>
              <a:gd name="connsiteY8" fmla="*/ 2787805 h 2966224"/>
              <a:gd name="connsiteX9" fmla="*/ 903249 w 5809785"/>
              <a:gd name="connsiteY9" fmla="*/ 2720897 h 2966224"/>
              <a:gd name="connsiteX10" fmla="*/ 981307 w 5809785"/>
              <a:gd name="connsiteY10" fmla="*/ 2810107 h 2966224"/>
              <a:gd name="connsiteX11" fmla="*/ 1103971 w 5809785"/>
              <a:gd name="connsiteY11" fmla="*/ 2921619 h 2966224"/>
              <a:gd name="connsiteX12" fmla="*/ 1103971 w 5809785"/>
              <a:gd name="connsiteY12" fmla="*/ 2798956 h 2966224"/>
              <a:gd name="connsiteX13" fmla="*/ 1170878 w 5809785"/>
              <a:gd name="connsiteY13" fmla="*/ 2921619 h 2966224"/>
              <a:gd name="connsiteX14" fmla="*/ 1226634 w 5809785"/>
              <a:gd name="connsiteY14" fmla="*/ 2743200 h 2966224"/>
              <a:gd name="connsiteX15" fmla="*/ 1282390 w 5809785"/>
              <a:gd name="connsiteY15" fmla="*/ 2854712 h 2966224"/>
              <a:gd name="connsiteX16" fmla="*/ 1393902 w 5809785"/>
              <a:gd name="connsiteY16" fmla="*/ 2754351 h 2966224"/>
              <a:gd name="connsiteX17" fmla="*/ 1460810 w 5809785"/>
              <a:gd name="connsiteY17" fmla="*/ 2665141 h 2966224"/>
              <a:gd name="connsiteX18" fmla="*/ 1550020 w 5809785"/>
              <a:gd name="connsiteY18" fmla="*/ 2698595 h 2966224"/>
              <a:gd name="connsiteX19" fmla="*/ 1594624 w 5809785"/>
              <a:gd name="connsiteY19" fmla="*/ 2888166 h 2966224"/>
              <a:gd name="connsiteX20" fmla="*/ 1694985 w 5809785"/>
              <a:gd name="connsiteY20" fmla="*/ 2676292 h 2966224"/>
              <a:gd name="connsiteX21" fmla="*/ 1739590 w 5809785"/>
              <a:gd name="connsiteY21" fmla="*/ 2798956 h 2966224"/>
              <a:gd name="connsiteX22" fmla="*/ 1862254 w 5809785"/>
              <a:gd name="connsiteY22" fmla="*/ 2743200 h 2966224"/>
              <a:gd name="connsiteX23" fmla="*/ 1862254 w 5809785"/>
              <a:gd name="connsiteY23" fmla="*/ 2743200 h 2966224"/>
              <a:gd name="connsiteX24" fmla="*/ 1973766 w 5809785"/>
              <a:gd name="connsiteY24" fmla="*/ 2631687 h 2966224"/>
              <a:gd name="connsiteX25" fmla="*/ 2096429 w 5809785"/>
              <a:gd name="connsiteY25" fmla="*/ 2687444 h 2966224"/>
              <a:gd name="connsiteX26" fmla="*/ 2207942 w 5809785"/>
              <a:gd name="connsiteY26" fmla="*/ 2787805 h 2966224"/>
              <a:gd name="connsiteX27" fmla="*/ 2308302 w 5809785"/>
              <a:gd name="connsiteY27" fmla="*/ 2732048 h 2966224"/>
              <a:gd name="connsiteX28" fmla="*/ 2375210 w 5809785"/>
              <a:gd name="connsiteY28" fmla="*/ 2698595 h 2966224"/>
              <a:gd name="connsiteX29" fmla="*/ 2419815 w 5809785"/>
              <a:gd name="connsiteY29" fmla="*/ 2732048 h 2966224"/>
              <a:gd name="connsiteX30" fmla="*/ 4118145 w 5809785"/>
              <a:gd name="connsiteY30" fmla="*/ 2959533 h 2966224"/>
              <a:gd name="connsiteX31" fmla="*/ 4122978 w 5809785"/>
              <a:gd name="connsiteY31" fmla="*/ 2497873 h 2966224"/>
              <a:gd name="connsiteX32" fmla="*/ 4270917 w 5809785"/>
              <a:gd name="connsiteY32" fmla="*/ 2609385 h 2966224"/>
              <a:gd name="connsiteX33" fmla="*/ 4337824 w 5809785"/>
              <a:gd name="connsiteY33" fmla="*/ 2375209 h 2966224"/>
              <a:gd name="connsiteX34" fmla="*/ 4382429 w 5809785"/>
              <a:gd name="connsiteY34" fmla="*/ 2609385 h 2966224"/>
              <a:gd name="connsiteX35" fmla="*/ 4493942 w 5809785"/>
              <a:gd name="connsiteY35" fmla="*/ 2408663 h 2966224"/>
              <a:gd name="connsiteX36" fmla="*/ 4638907 w 5809785"/>
              <a:gd name="connsiteY36" fmla="*/ 2509024 h 2966224"/>
              <a:gd name="connsiteX37" fmla="*/ 4716966 w 5809785"/>
              <a:gd name="connsiteY37" fmla="*/ 2542478 h 2966224"/>
              <a:gd name="connsiteX38" fmla="*/ 4783873 w 5809785"/>
              <a:gd name="connsiteY38" fmla="*/ 2163336 h 2966224"/>
              <a:gd name="connsiteX39" fmla="*/ 4817327 w 5809785"/>
              <a:gd name="connsiteY39" fmla="*/ 2419814 h 2966224"/>
              <a:gd name="connsiteX40" fmla="*/ 4895385 w 5809785"/>
              <a:gd name="connsiteY40" fmla="*/ 1951463 h 2966224"/>
              <a:gd name="connsiteX41" fmla="*/ 5040351 w 5809785"/>
              <a:gd name="connsiteY41" fmla="*/ 2442117 h 2966224"/>
              <a:gd name="connsiteX42" fmla="*/ 5107259 w 5809785"/>
              <a:gd name="connsiteY42" fmla="*/ 2174487 h 2966224"/>
              <a:gd name="connsiteX43" fmla="*/ 5207620 w 5809785"/>
              <a:gd name="connsiteY43" fmla="*/ 1839951 h 2966224"/>
              <a:gd name="connsiteX44" fmla="*/ 5252224 w 5809785"/>
              <a:gd name="connsiteY44" fmla="*/ 1438507 h 2966224"/>
              <a:gd name="connsiteX45" fmla="*/ 5419493 w 5809785"/>
              <a:gd name="connsiteY45" fmla="*/ 1393902 h 2966224"/>
              <a:gd name="connsiteX46" fmla="*/ 5486400 w 5809785"/>
              <a:gd name="connsiteY46" fmla="*/ 1081668 h 2966224"/>
              <a:gd name="connsiteX47" fmla="*/ 5575610 w 5809785"/>
              <a:gd name="connsiteY47" fmla="*/ 1215483 h 2966224"/>
              <a:gd name="connsiteX48" fmla="*/ 5620215 w 5809785"/>
              <a:gd name="connsiteY48" fmla="*/ 903248 h 2966224"/>
              <a:gd name="connsiteX49" fmla="*/ 5720576 w 5809785"/>
              <a:gd name="connsiteY49" fmla="*/ 724829 h 2966224"/>
              <a:gd name="connsiteX50" fmla="*/ 5754029 w 5809785"/>
              <a:gd name="connsiteY50" fmla="*/ 334536 h 2966224"/>
              <a:gd name="connsiteX51" fmla="*/ 5809785 w 5809785"/>
              <a:gd name="connsiteY51" fmla="*/ 0 h 2966224"/>
              <a:gd name="connsiteX52" fmla="*/ 5809785 w 5809785"/>
              <a:gd name="connsiteY52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635620 w 5809785"/>
              <a:gd name="connsiteY3" fmla="*/ 2754351 h 2966224"/>
              <a:gd name="connsiteX4" fmla="*/ 691376 w 5809785"/>
              <a:gd name="connsiteY4" fmla="*/ 2921619 h 2966224"/>
              <a:gd name="connsiteX5" fmla="*/ 713678 w 5809785"/>
              <a:gd name="connsiteY5" fmla="*/ 2754351 h 2966224"/>
              <a:gd name="connsiteX6" fmla="*/ 780585 w 5809785"/>
              <a:gd name="connsiteY6" fmla="*/ 2888166 h 2966224"/>
              <a:gd name="connsiteX7" fmla="*/ 802888 w 5809785"/>
              <a:gd name="connsiteY7" fmla="*/ 2787805 h 2966224"/>
              <a:gd name="connsiteX8" fmla="*/ 903249 w 5809785"/>
              <a:gd name="connsiteY8" fmla="*/ 2720897 h 2966224"/>
              <a:gd name="connsiteX9" fmla="*/ 981307 w 5809785"/>
              <a:gd name="connsiteY9" fmla="*/ 2810107 h 2966224"/>
              <a:gd name="connsiteX10" fmla="*/ 1103971 w 5809785"/>
              <a:gd name="connsiteY10" fmla="*/ 2921619 h 2966224"/>
              <a:gd name="connsiteX11" fmla="*/ 1103971 w 5809785"/>
              <a:gd name="connsiteY11" fmla="*/ 2798956 h 2966224"/>
              <a:gd name="connsiteX12" fmla="*/ 1170878 w 5809785"/>
              <a:gd name="connsiteY12" fmla="*/ 2921619 h 2966224"/>
              <a:gd name="connsiteX13" fmla="*/ 1226634 w 5809785"/>
              <a:gd name="connsiteY13" fmla="*/ 2743200 h 2966224"/>
              <a:gd name="connsiteX14" fmla="*/ 1282390 w 5809785"/>
              <a:gd name="connsiteY14" fmla="*/ 2854712 h 2966224"/>
              <a:gd name="connsiteX15" fmla="*/ 1393902 w 5809785"/>
              <a:gd name="connsiteY15" fmla="*/ 2754351 h 2966224"/>
              <a:gd name="connsiteX16" fmla="*/ 1460810 w 5809785"/>
              <a:gd name="connsiteY16" fmla="*/ 2665141 h 2966224"/>
              <a:gd name="connsiteX17" fmla="*/ 1550020 w 5809785"/>
              <a:gd name="connsiteY17" fmla="*/ 2698595 h 2966224"/>
              <a:gd name="connsiteX18" fmla="*/ 1594624 w 5809785"/>
              <a:gd name="connsiteY18" fmla="*/ 2888166 h 2966224"/>
              <a:gd name="connsiteX19" fmla="*/ 1694985 w 5809785"/>
              <a:gd name="connsiteY19" fmla="*/ 2676292 h 2966224"/>
              <a:gd name="connsiteX20" fmla="*/ 1739590 w 5809785"/>
              <a:gd name="connsiteY20" fmla="*/ 2798956 h 2966224"/>
              <a:gd name="connsiteX21" fmla="*/ 1862254 w 5809785"/>
              <a:gd name="connsiteY21" fmla="*/ 2743200 h 2966224"/>
              <a:gd name="connsiteX22" fmla="*/ 1862254 w 5809785"/>
              <a:gd name="connsiteY22" fmla="*/ 2743200 h 2966224"/>
              <a:gd name="connsiteX23" fmla="*/ 1973766 w 5809785"/>
              <a:gd name="connsiteY23" fmla="*/ 2631687 h 2966224"/>
              <a:gd name="connsiteX24" fmla="*/ 2096429 w 5809785"/>
              <a:gd name="connsiteY24" fmla="*/ 2687444 h 2966224"/>
              <a:gd name="connsiteX25" fmla="*/ 2207942 w 5809785"/>
              <a:gd name="connsiteY25" fmla="*/ 2787805 h 2966224"/>
              <a:gd name="connsiteX26" fmla="*/ 2308302 w 5809785"/>
              <a:gd name="connsiteY26" fmla="*/ 2732048 h 2966224"/>
              <a:gd name="connsiteX27" fmla="*/ 2375210 w 5809785"/>
              <a:gd name="connsiteY27" fmla="*/ 2698595 h 2966224"/>
              <a:gd name="connsiteX28" fmla="*/ 2419815 w 5809785"/>
              <a:gd name="connsiteY28" fmla="*/ 2732048 h 2966224"/>
              <a:gd name="connsiteX29" fmla="*/ 4118145 w 5809785"/>
              <a:gd name="connsiteY29" fmla="*/ 2959533 h 2966224"/>
              <a:gd name="connsiteX30" fmla="*/ 4122978 w 5809785"/>
              <a:gd name="connsiteY30" fmla="*/ 2497873 h 2966224"/>
              <a:gd name="connsiteX31" fmla="*/ 4270917 w 5809785"/>
              <a:gd name="connsiteY31" fmla="*/ 2609385 h 2966224"/>
              <a:gd name="connsiteX32" fmla="*/ 4337824 w 5809785"/>
              <a:gd name="connsiteY32" fmla="*/ 2375209 h 2966224"/>
              <a:gd name="connsiteX33" fmla="*/ 4382429 w 5809785"/>
              <a:gd name="connsiteY33" fmla="*/ 2609385 h 2966224"/>
              <a:gd name="connsiteX34" fmla="*/ 4493942 w 5809785"/>
              <a:gd name="connsiteY34" fmla="*/ 2408663 h 2966224"/>
              <a:gd name="connsiteX35" fmla="*/ 4638907 w 5809785"/>
              <a:gd name="connsiteY35" fmla="*/ 2509024 h 2966224"/>
              <a:gd name="connsiteX36" fmla="*/ 4716966 w 5809785"/>
              <a:gd name="connsiteY36" fmla="*/ 2542478 h 2966224"/>
              <a:gd name="connsiteX37" fmla="*/ 4783873 w 5809785"/>
              <a:gd name="connsiteY37" fmla="*/ 2163336 h 2966224"/>
              <a:gd name="connsiteX38" fmla="*/ 4817327 w 5809785"/>
              <a:gd name="connsiteY38" fmla="*/ 2419814 h 2966224"/>
              <a:gd name="connsiteX39" fmla="*/ 4895385 w 5809785"/>
              <a:gd name="connsiteY39" fmla="*/ 1951463 h 2966224"/>
              <a:gd name="connsiteX40" fmla="*/ 5040351 w 5809785"/>
              <a:gd name="connsiteY40" fmla="*/ 2442117 h 2966224"/>
              <a:gd name="connsiteX41" fmla="*/ 5107259 w 5809785"/>
              <a:gd name="connsiteY41" fmla="*/ 2174487 h 2966224"/>
              <a:gd name="connsiteX42" fmla="*/ 5207620 w 5809785"/>
              <a:gd name="connsiteY42" fmla="*/ 1839951 h 2966224"/>
              <a:gd name="connsiteX43" fmla="*/ 5252224 w 5809785"/>
              <a:gd name="connsiteY43" fmla="*/ 1438507 h 2966224"/>
              <a:gd name="connsiteX44" fmla="*/ 5419493 w 5809785"/>
              <a:gd name="connsiteY44" fmla="*/ 1393902 h 2966224"/>
              <a:gd name="connsiteX45" fmla="*/ 5486400 w 5809785"/>
              <a:gd name="connsiteY45" fmla="*/ 1081668 h 2966224"/>
              <a:gd name="connsiteX46" fmla="*/ 5575610 w 5809785"/>
              <a:gd name="connsiteY46" fmla="*/ 1215483 h 2966224"/>
              <a:gd name="connsiteX47" fmla="*/ 5620215 w 5809785"/>
              <a:gd name="connsiteY47" fmla="*/ 903248 h 2966224"/>
              <a:gd name="connsiteX48" fmla="*/ 5720576 w 5809785"/>
              <a:gd name="connsiteY48" fmla="*/ 724829 h 2966224"/>
              <a:gd name="connsiteX49" fmla="*/ 5754029 w 5809785"/>
              <a:gd name="connsiteY49" fmla="*/ 334536 h 2966224"/>
              <a:gd name="connsiteX50" fmla="*/ 5809785 w 5809785"/>
              <a:gd name="connsiteY50" fmla="*/ 0 h 2966224"/>
              <a:gd name="connsiteX51" fmla="*/ 5809785 w 5809785"/>
              <a:gd name="connsiteY51" fmla="*/ 2966224 h 2966224"/>
              <a:gd name="connsiteX0" fmla="*/ 5809785 w 5809785"/>
              <a:gd name="connsiteY0" fmla="*/ 2966224 h 2966224"/>
              <a:gd name="connsiteX1" fmla="*/ 0 w 5809785"/>
              <a:gd name="connsiteY1" fmla="*/ 2865863 h 2966224"/>
              <a:gd name="connsiteX2" fmla="*/ 111512 w 5809785"/>
              <a:gd name="connsiteY2" fmla="*/ 2910468 h 2966224"/>
              <a:gd name="connsiteX3" fmla="*/ 691376 w 5809785"/>
              <a:gd name="connsiteY3" fmla="*/ 2921619 h 2966224"/>
              <a:gd name="connsiteX4" fmla="*/ 713678 w 5809785"/>
              <a:gd name="connsiteY4" fmla="*/ 2754351 h 2966224"/>
              <a:gd name="connsiteX5" fmla="*/ 780585 w 5809785"/>
              <a:gd name="connsiteY5" fmla="*/ 2888166 h 2966224"/>
              <a:gd name="connsiteX6" fmla="*/ 802888 w 5809785"/>
              <a:gd name="connsiteY6" fmla="*/ 2787805 h 2966224"/>
              <a:gd name="connsiteX7" fmla="*/ 903249 w 5809785"/>
              <a:gd name="connsiteY7" fmla="*/ 2720897 h 2966224"/>
              <a:gd name="connsiteX8" fmla="*/ 981307 w 5809785"/>
              <a:gd name="connsiteY8" fmla="*/ 2810107 h 2966224"/>
              <a:gd name="connsiteX9" fmla="*/ 1103971 w 5809785"/>
              <a:gd name="connsiteY9" fmla="*/ 2921619 h 2966224"/>
              <a:gd name="connsiteX10" fmla="*/ 1103971 w 5809785"/>
              <a:gd name="connsiteY10" fmla="*/ 2798956 h 2966224"/>
              <a:gd name="connsiteX11" fmla="*/ 1170878 w 5809785"/>
              <a:gd name="connsiteY11" fmla="*/ 2921619 h 2966224"/>
              <a:gd name="connsiteX12" fmla="*/ 1226634 w 5809785"/>
              <a:gd name="connsiteY12" fmla="*/ 2743200 h 2966224"/>
              <a:gd name="connsiteX13" fmla="*/ 1282390 w 5809785"/>
              <a:gd name="connsiteY13" fmla="*/ 2854712 h 2966224"/>
              <a:gd name="connsiteX14" fmla="*/ 1393902 w 5809785"/>
              <a:gd name="connsiteY14" fmla="*/ 2754351 h 2966224"/>
              <a:gd name="connsiteX15" fmla="*/ 1460810 w 5809785"/>
              <a:gd name="connsiteY15" fmla="*/ 2665141 h 2966224"/>
              <a:gd name="connsiteX16" fmla="*/ 1550020 w 5809785"/>
              <a:gd name="connsiteY16" fmla="*/ 2698595 h 2966224"/>
              <a:gd name="connsiteX17" fmla="*/ 1594624 w 5809785"/>
              <a:gd name="connsiteY17" fmla="*/ 2888166 h 2966224"/>
              <a:gd name="connsiteX18" fmla="*/ 1694985 w 5809785"/>
              <a:gd name="connsiteY18" fmla="*/ 2676292 h 2966224"/>
              <a:gd name="connsiteX19" fmla="*/ 1739590 w 5809785"/>
              <a:gd name="connsiteY19" fmla="*/ 2798956 h 2966224"/>
              <a:gd name="connsiteX20" fmla="*/ 1862254 w 5809785"/>
              <a:gd name="connsiteY20" fmla="*/ 2743200 h 2966224"/>
              <a:gd name="connsiteX21" fmla="*/ 1862254 w 5809785"/>
              <a:gd name="connsiteY21" fmla="*/ 2743200 h 2966224"/>
              <a:gd name="connsiteX22" fmla="*/ 1973766 w 5809785"/>
              <a:gd name="connsiteY22" fmla="*/ 2631687 h 2966224"/>
              <a:gd name="connsiteX23" fmla="*/ 2096429 w 5809785"/>
              <a:gd name="connsiteY23" fmla="*/ 2687444 h 2966224"/>
              <a:gd name="connsiteX24" fmla="*/ 2207942 w 5809785"/>
              <a:gd name="connsiteY24" fmla="*/ 2787805 h 2966224"/>
              <a:gd name="connsiteX25" fmla="*/ 2308302 w 5809785"/>
              <a:gd name="connsiteY25" fmla="*/ 2732048 h 2966224"/>
              <a:gd name="connsiteX26" fmla="*/ 2375210 w 5809785"/>
              <a:gd name="connsiteY26" fmla="*/ 2698595 h 2966224"/>
              <a:gd name="connsiteX27" fmla="*/ 2419815 w 5809785"/>
              <a:gd name="connsiteY27" fmla="*/ 2732048 h 2966224"/>
              <a:gd name="connsiteX28" fmla="*/ 4118145 w 5809785"/>
              <a:gd name="connsiteY28" fmla="*/ 2959533 h 2966224"/>
              <a:gd name="connsiteX29" fmla="*/ 4122978 w 5809785"/>
              <a:gd name="connsiteY29" fmla="*/ 2497873 h 2966224"/>
              <a:gd name="connsiteX30" fmla="*/ 4270917 w 5809785"/>
              <a:gd name="connsiteY30" fmla="*/ 2609385 h 2966224"/>
              <a:gd name="connsiteX31" fmla="*/ 4337824 w 5809785"/>
              <a:gd name="connsiteY31" fmla="*/ 2375209 h 2966224"/>
              <a:gd name="connsiteX32" fmla="*/ 4382429 w 5809785"/>
              <a:gd name="connsiteY32" fmla="*/ 2609385 h 2966224"/>
              <a:gd name="connsiteX33" fmla="*/ 4493942 w 5809785"/>
              <a:gd name="connsiteY33" fmla="*/ 2408663 h 2966224"/>
              <a:gd name="connsiteX34" fmla="*/ 4638907 w 5809785"/>
              <a:gd name="connsiteY34" fmla="*/ 2509024 h 2966224"/>
              <a:gd name="connsiteX35" fmla="*/ 4716966 w 5809785"/>
              <a:gd name="connsiteY35" fmla="*/ 2542478 h 2966224"/>
              <a:gd name="connsiteX36" fmla="*/ 4783873 w 5809785"/>
              <a:gd name="connsiteY36" fmla="*/ 2163336 h 2966224"/>
              <a:gd name="connsiteX37" fmla="*/ 4817327 w 5809785"/>
              <a:gd name="connsiteY37" fmla="*/ 2419814 h 2966224"/>
              <a:gd name="connsiteX38" fmla="*/ 4895385 w 5809785"/>
              <a:gd name="connsiteY38" fmla="*/ 1951463 h 2966224"/>
              <a:gd name="connsiteX39" fmla="*/ 5040351 w 5809785"/>
              <a:gd name="connsiteY39" fmla="*/ 2442117 h 2966224"/>
              <a:gd name="connsiteX40" fmla="*/ 5107259 w 5809785"/>
              <a:gd name="connsiteY40" fmla="*/ 2174487 h 2966224"/>
              <a:gd name="connsiteX41" fmla="*/ 5207620 w 5809785"/>
              <a:gd name="connsiteY41" fmla="*/ 1839951 h 2966224"/>
              <a:gd name="connsiteX42" fmla="*/ 5252224 w 5809785"/>
              <a:gd name="connsiteY42" fmla="*/ 1438507 h 2966224"/>
              <a:gd name="connsiteX43" fmla="*/ 5419493 w 5809785"/>
              <a:gd name="connsiteY43" fmla="*/ 1393902 h 2966224"/>
              <a:gd name="connsiteX44" fmla="*/ 5486400 w 5809785"/>
              <a:gd name="connsiteY44" fmla="*/ 1081668 h 2966224"/>
              <a:gd name="connsiteX45" fmla="*/ 5575610 w 5809785"/>
              <a:gd name="connsiteY45" fmla="*/ 1215483 h 2966224"/>
              <a:gd name="connsiteX46" fmla="*/ 5620215 w 5809785"/>
              <a:gd name="connsiteY46" fmla="*/ 903248 h 2966224"/>
              <a:gd name="connsiteX47" fmla="*/ 5720576 w 5809785"/>
              <a:gd name="connsiteY47" fmla="*/ 724829 h 2966224"/>
              <a:gd name="connsiteX48" fmla="*/ 5754029 w 5809785"/>
              <a:gd name="connsiteY48" fmla="*/ 334536 h 2966224"/>
              <a:gd name="connsiteX49" fmla="*/ 5809785 w 5809785"/>
              <a:gd name="connsiteY49" fmla="*/ 0 h 2966224"/>
              <a:gd name="connsiteX50" fmla="*/ 5809785 w 5809785"/>
              <a:gd name="connsiteY50" fmla="*/ 2966224 h 2966224"/>
              <a:gd name="connsiteX0" fmla="*/ 5698273 w 5698273"/>
              <a:gd name="connsiteY0" fmla="*/ 2966224 h 2966224"/>
              <a:gd name="connsiteX1" fmla="*/ 0 w 5698273"/>
              <a:gd name="connsiteY1" fmla="*/ 2910468 h 2966224"/>
              <a:gd name="connsiteX2" fmla="*/ 579864 w 5698273"/>
              <a:gd name="connsiteY2" fmla="*/ 2921619 h 2966224"/>
              <a:gd name="connsiteX3" fmla="*/ 602166 w 5698273"/>
              <a:gd name="connsiteY3" fmla="*/ 2754351 h 2966224"/>
              <a:gd name="connsiteX4" fmla="*/ 669073 w 5698273"/>
              <a:gd name="connsiteY4" fmla="*/ 2888166 h 2966224"/>
              <a:gd name="connsiteX5" fmla="*/ 691376 w 5698273"/>
              <a:gd name="connsiteY5" fmla="*/ 2787805 h 2966224"/>
              <a:gd name="connsiteX6" fmla="*/ 791737 w 5698273"/>
              <a:gd name="connsiteY6" fmla="*/ 2720897 h 2966224"/>
              <a:gd name="connsiteX7" fmla="*/ 869795 w 5698273"/>
              <a:gd name="connsiteY7" fmla="*/ 2810107 h 2966224"/>
              <a:gd name="connsiteX8" fmla="*/ 992459 w 5698273"/>
              <a:gd name="connsiteY8" fmla="*/ 2921619 h 2966224"/>
              <a:gd name="connsiteX9" fmla="*/ 992459 w 5698273"/>
              <a:gd name="connsiteY9" fmla="*/ 2798956 h 2966224"/>
              <a:gd name="connsiteX10" fmla="*/ 1059366 w 5698273"/>
              <a:gd name="connsiteY10" fmla="*/ 2921619 h 2966224"/>
              <a:gd name="connsiteX11" fmla="*/ 1115122 w 5698273"/>
              <a:gd name="connsiteY11" fmla="*/ 2743200 h 2966224"/>
              <a:gd name="connsiteX12" fmla="*/ 1170878 w 5698273"/>
              <a:gd name="connsiteY12" fmla="*/ 2854712 h 2966224"/>
              <a:gd name="connsiteX13" fmla="*/ 1282390 w 5698273"/>
              <a:gd name="connsiteY13" fmla="*/ 2754351 h 2966224"/>
              <a:gd name="connsiteX14" fmla="*/ 1349298 w 5698273"/>
              <a:gd name="connsiteY14" fmla="*/ 2665141 h 2966224"/>
              <a:gd name="connsiteX15" fmla="*/ 1438508 w 5698273"/>
              <a:gd name="connsiteY15" fmla="*/ 2698595 h 2966224"/>
              <a:gd name="connsiteX16" fmla="*/ 1483112 w 5698273"/>
              <a:gd name="connsiteY16" fmla="*/ 2888166 h 2966224"/>
              <a:gd name="connsiteX17" fmla="*/ 1583473 w 5698273"/>
              <a:gd name="connsiteY17" fmla="*/ 2676292 h 2966224"/>
              <a:gd name="connsiteX18" fmla="*/ 1628078 w 5698273"/>
              <a:gd name="connsiteY18" fmla="*/ 2798956 h 2966224"/>
              <a:gd name="connsiteX19" fmla="*/ 1750742 w 5698273"/>
              <a:gd name="connsiteY19" fmla="*/ 2743200 h 2966224"/>
              <a:gd name="connsiteX20" fmla="*/ 1750742 w 5698273"/>
              <a:gd name="connsiteY20" fmla="*/ 2743200 h 2966224"/>
              <a:gd name="connsiteX21" fmla="*/ 1862254 w 5698273"/>
              <a:gd name="connsiteY21" fmla="*/ 2631687 h 2966224"/>
              <a:gd name="connsiteX22" fmla="*/ 1984917 w 5698273"/>
              <a:gd name="connsiteY22" fmla="*/ 2687444 h 2966224"/>
              <a:gd name="connsiteX23" fmla="*/ 2096430 w 5698273"/>
              <a:gd name="connsiteY23" fmla="*/ 2787805 h 2966224"/>
              <a:gd name="connsiteX24" fmla="*/ 2196790 w 5698273"/>
              <a:gd name="connsiteY24" fmla="*/ 2732048 h 2966224"/>
              <a:gd name="connsiteX25" fmla="*/ 2263698 w 5698273"/>
              <a:gd name="connsiteY25" fmla="*/ 2698595 h 2966224"/>
              <a:gd name="connsiteX26" fmla="*/ 2308303 w 5698273"/>
              <a:gd name="connsiteY26" fmla="*/ 2732048 h 2966224"/>
              <a:gd name="connsiteX27" fmla="*/ 4006633 w 5698273"/>
              <a:gd name="connsiteY27" fmla="*/ 2959533 h 2966224"/>
              <a:gd name="connsiteX28" fmla="*/ 4011466 w 5698273"/>
              <a:gd name="connsiteY28" fmla="*/ 2497873 h 2966224"/>
              <a:gd name="connsiteX29" fmla="*/ 4159405 w 5698273"/>
              <a:gd name="connsiteY29" fmla="*/ 2609385 h 2966224"/>
              <a:gd name="connsiteX30" fmla="*/ 4226312 w 5698273"/>
              <a:gd name="connsiteY30" fmla="*/ 2375209 h 2966224"/>
              <a:gd name="connsiteX31" fmla="*/ 4270917 w 5698273"/>
              <a:gd name="connsiteY31" fmla="*/ 2609385 h 2966224"/>
              <a:gd name="connsiteX32" fmla="*/ 4382430 w 5698273"/>
              <a:gd name="connsiteY32" fmla="*/ 2408663 h 2966224"/>
              <a:gd name="connsiteX33" fmla="*/ 4527395 w 5698273"/>
              <a:gd name="connsiteY33" fmla="*/ 2509024 h 2966224"/>
              <a:gd name="connsiteX34" fmla="*/ 4605454 w 5698273"/>
              <a:gd name="connsiteY34" fmla="*/ 2542478 h 2966224"/>
              <a:gd name="connsiteX35" fmla="*/ 4672361 w 5698273"/>
              <a:gd name="connsiteY35" fmla="*/ 2163336 h 2966224"/>
              <a:gd name="connsiteX36" fmla="*/ 4705815 w 5698273"/>
              <a:gd name="connsiteY36" fmla="*/ 2419814 h 2966224"/>
              <a:gd name="connsiteX37" fmla="*/ 4783873 w 5698273"/>
              <a:gd name="connsiteY37" fmla="*/ 1951463 h 2966224"/>
              <a:gd name="connsiteX38" fmla="*/ 4928839 w 5698273"/>
              <a:gd name="connsiteY38" fmla="*/ 2442117 h 2966224"/>
              <a:gd name="connsiteX39" fmla="*/ 4995747 w 5698273"/>
              <a:gd name="connsiteY39" fmla="*/ 2174487 h 2966224"/>
              <a:gd name="connsiteX40" fmla="*/ 5096108 w 5698273"/>
              <a:gd name="connsiteY40" fmla="*/ 1839951 h 2966224"/>
              <a:gd name="connsiteX41" fmla="*/ 5140712 w 5698273"/>
              <a:gd name="connsiteY41" fmla="*/ 1438507 h 2966224"/>
              <a:gd name="connsiteX42" fmla="*/ 5307981 w 5698273"/>
              <a:gd name="connsiteY42" fmla="*/ 1393902 h 2966224"/>
              <a:gd name="connsiteX43" fmla="*/ 5374888 w 5698273"/>
              <a:gd name="connsiteY43" fmla="*/ 1081668 h 2966224"/>
              <a:gd name="connsiteX44" fmla="*/ 5464098 w 5698273"/>
              <a:gd name="connsiteY44" fmla="*/ 1215483 h 2966224"/>
              <a:gd name="connsiteX45" fmla="*/ 5508703 w 5698273"/>
              <a:gd name="connsiteY45" fmla="*/ 903248 h 2966224"/>
              <a:gd name="connsiteX46" fmla="*/ 5609064 w 5698273"/>
              <a:gd name="connsiteY46" fmla="*/ 724829 h 2966224"/>
              <a:gd name="connsiteX47" fmla="*/ 5642517 w 5698273"/>
              <a:gd name="connsiteY47" fmla="*/ 334536 h 2966224"/>
              <a:gd name="connsiteX48" fmla="*/ 5698273 w 5698273"/>
              <a:gd name="connsiteY48" fmla="*/ 0 h 2966224"/>
              <a:gd name="connsiteX49" fmla="*/ 5698273 w 5698273"/>
              <a:gd name="connsiteY49" fmla="*/ 2966224 h 2966224"/>
              <a:gd name="connsiteX0" fmla="*/ 5118409 w 5118409"/>
              <a:gd name="connsiteY0" fmla="*/ 2966224 h 2966224"/>
              <a:gd name="connsiteX1" fmla="*/ 0 w 5118409"/>
              <a:gd name="connsiteY1" fmla="*/ 2921619 h 2966224"/>
              <a:gd name="connsiteX2" fmla="*/ 22302 w 5118409"/>
              <a:gd name="connsiteY2" fmla="*/ 2754351 h 2966224"/>
              <a:gd name="connsiteX3" fmla="*/ 89209 w 5118409"/>
              <a:gd name="connsiteY3" fmla="*/ 2888166 h 2966224"/>
              <a:gd name="connsiteX4" fmla="*/ 111512 w 5118409"/>
              <a:gd name="connsiteY4" fmla="*/ 2787805 h 2966224"/>
              <a:gd name="connsiteX5" fmla="*/ 211873 w 5118409"/>
              <a:gd name="connsiteY5" fmla="*/ 2720897 h 2966224"/>
              <a:gd name="connsiteX6" fmla="*/ 289931 w 5118409"/>
              <a:gd name="connsiteY6" fmla="*/ 2810107 h 2966224"/>
              <a:gd name="connsiteX7" fmla="*/ 412595 w 5118409"/>
              <a:gd name="connsiteY7" fmla="*/ 2921619 h 2966224"/>
              <a:gd name="connsiteX8" fmla="*/ 412595 w 5118409"/>
              <a:gd name="connsiteY8" fmla="*/ 2798956 h 2966224"/>
              <a:gd name="connsiteX9" fmla="*/ 479502 w 5118409"/>
              <a:gd name="connsiteY9" fmla="*/ 2921619 h 2966224"/>
              <a:gd name="connsiteX10" fmla="*/ 535258 w 5118409"/>
              <a:gd name="connsiteY10" fmla="*/ 2743200 h 2966224"/>
              <a:gd name="connsiteX11" fmla="*/ 591014 w 5118409"/>
              <a:gd name="connsiteY11" fmla="*/ 2854712 h 2966224"/>
              <a:gd name="connsiteX12" fmla="*/ 702526 w 5118409"/>
              <a:gd name="connsiteY12" fmla="*/ 2754351 h 2966224"/>
              <a:gd name="connsiteX13" fmla="*/ 769434 w 5118409"/>
              <a:gd name="connsiteY13" fmla="*/ 2665141 h 2966224"/>
              <a:gd name="connsiteX14" fmla="*/ 858644 w 5118409"/>
              <a:gd name="connsiteY14" fmla="*/ 2698595 h 2966224"/>
              <a:gd name="connsiteX15" fmla="*/ 903248 w 5118409"/>
              <a:gd name="connsiteY15" fmla="*/ 2888166 h 2966224"/>
              <a:gd name="connsiteX16" fmla="*/ 1003609 w 5118409"/>
              <a:gd name="connsiteY16" fmla="*/ 2676292 h 2966224"/>
              <a:gd name="connsiteX17" fmla="*/ 1048214 w 5118409"/>
              <a:gd name="connsiteY17" fmla="*/ 2798956 h 2966224"/>
              <a:gd name="connsiteX18" fmla="*/ 1170878 w 5118409"/>
              <a:gd name="connsiteY18" fmla="*/ 2743200 h 2966224"/>
              <a:gd name="connsiteX19" fmla="*/ 1170878 w 5118409"/>
              <a:gd name="connsiteY19" fmla="*/ 2743200 h 2966224"/>
              <a:gd name="connsiteX20" fmla="*/ 1282390 w 5118409"/>
              <a:gd name="connsiteY20" fmla="*/ 2631687 h 2966224"/>
              <a:gd name="connsiteX21" fmla="*/ 1405053 w 5118409"/>
              <a:gd name="connsiteY21" fmla="*/ 2687444 h 2966224"/>
              <a:gd name="connsiteX22" fmla="*/ 1516566 w 5118409"/>
              <a:gd name="connsiteY22" fmla="*/ 2787805 h 2966224"/>
              <a:gd name="connsiteX23" fmla="*/ 1616926 w 5118409"/>
              <a:gd name="connsiteY23" fmla="*/ 2732048 h 2966224"/>
              <a:gd name="connsiteX24" fmla="*/ 1683834 w 5118409"/>
              <a:gd name="connsiteY24" fmla="*/ 2698595 h 2966224"/>
              <a:gd name="connsiteX25" fmla="*/ 1728439 w 5118409"/>
              <a:gd name="connsiteY25" fmla="*/ 2732048 h 2966224"/>
              <a:gd name="connsiteX26" fmla="*/ 3426769 w 5118409"/>
              <a:gd name="connsiteY26" fmla="*/ 2959533 h 2966224"/>
              <a:gd name="connsiteX27" fmla="*/ 3431602 w 5118409"/>
              <a:gd name="connsiteY27" fmla="*/ 2497873 h 2966224"/>
              <a:gd name="connsiteX28" fmla="*/ 3579541 w 5118409"/>
              <a:gd name="connsiteY28" fmla="*/ 2609385 h 2966224"/>
              <a:gd name="connsiteX29" fmla="*/ 3646448 w 5118409"/>
              <a:gd name="connsiteY29" fmla="*/ 2375209 h 2966224"/>
              <a:gd name="connsiteX30" fmla="*/ 3691053 w 5118409"/>
              <a:gd name="connsiteY30" fmla="*/ 2609385 h 2966224"/>
              <a:gd name="connsiteX31" fmla="*/ 3802566 w 5118409"/>
              <a:gd name="connsiteY31" fmla="*/ 2408663 h 2966224"/>
              <a:gd name="connsiteX32" fmla="*/ 3947531 w 5118409"/>
              <a:gd name="connsiteY32" fmla="*/ 2509024 h 2966224"/>
              <a:gd name="connsiteX33" fmla="*/ 4025590 w 5118409"/>
              <a:gd name="connsiteY33" fmla="*/ 2542478 h 2966224"/>
              <a:gd name="connsiteX34" fmla="*/ 4092497 w 5118409"/>
              <a:gd name="connsiteY34" fmla="*/ 2163336 h 2966224"/>
              <a:gd name="connsiteX35" fmla="*/ 4125951 w 5118409"/>
              <a:gd name="connsiteY35" fmla="*/ 2419814 h 2966224"/>
              <a:gd name="connsiteX36" fmla="*/ 4204009 w 5118409"/>
              <a:gd name="connsiteY36" fmla="*/ 1951463 h 2966224"/>
              <a:gd name="connsiteX37" fmla="*/ 4348975 w 5118409"/>
              <a:gd name="connsiteY37" fmla="*/ 2442117 h 2966224"/>
              <a:gd name="connsiteX38" fmla="*/ 4415883 w 5118409"/>
              <a:gd name="connsiteY38" fmla="*/ 2174487 h 2966224"/>
              <a:gd name="connsiteX39" fmla="*/ 4516244 w 5118409"/>
              <a:gd name="connsiteY39" fmla="*/ 1839951 h 2966224"/>
              <a:gd name="connsiteX40" fmla="*/ 4560848 w 5118409"/>
              <a:gd name="connsiteY40" fmla="*/ 1438507 h 2966224"/>
              <a:gd name="connsiteX41" fmla="*/ 4728117 w 5118409"/>
              <a:gd name="connsiteY41" fmla="*/ 1393902 h 2966224"/>
              <a:gd name="connsiteX42" fmla="*/ 4795024 w 5118409"/>
              <a:gd name="connsiteY42" fmla="*/ 1081668 h 2966224"/>
              <a:gd name="connsiteX43" fmla="*/ 4884234 w 5118409"/>
              <a:gd name="connsiteY43" fmla="*/ 1215483 h 2966224"/>
              <a:gd name="connsiteX44" fmla="*/ 4928839 w 5118409"/>
              <a:gd name="connsiteY44" fmla="*/ 903248 h 2966224"/>
              <a:gd name="connsiteX45" fmla="*/ 5029200 w 5118409"/>
              <a:gd name="connsiteY45" fmla="*/ 724829 h 2966224"/>
              <a:gd name="connsiteX46" fmla="*/ 5062653 w 5118409"/>
              <a:gd name="connsiteY46" fmla="*/ 334536 h 2966224"/>
              <a:gd name="connsiteX47" fmla="*/ 5118409 w 5118409"/>
              <a:gd name="connsiteY47" fmla="*/ 0 h 2966224"/>
              <a:gd name="connsiteX48" fmla="*/ 5118409 w 5118409"/>
              <a:gd name="connsiteY48" fmla="*/ 2966224 h 2966224"/>
              <a:gd name="connsiteX0" fmla="*/ 5118409 w 5118409"/>
              <a:gd name="connsiteY0" fmla="*/ 2966224 h 2966224"/>
              <a:gd name="connsiteX1" fmla="*/ 0 w 5118409"/>
              <a:gd name="connsiteY1" fmla="*/ 2921619 h 2966224"/>
              <a:gd name="connsiteX2" fmla="*/ 89209 w 5118409"/>
              <a:gd name="connsiteY2" fmla="*/ 2888166 h 2966224"/>
              <a:gd name="connsiteX3" fmla="*/ 111512 w 5118409"/>
              <a:gd name="connsiteY3" fmla="*/ 2787805 h 2966224"/>
              <a:gd name="connsiteX4" fmla="*/ 211873 w 5118409"/>
              <a:gd name="connsiteY4" fmla="*/ 2720897 h 2966224"/>
              <a:gd name="connsiteX5" fmla="*/ 289931 w 5118409"/>
              <a:gd name="connsiteY5" fmla="*/ 2810107 h 2966224"/>
              <a:gd name="connsiteX6" fmla="*/ 412595 w 5118409"/>
              <a:gd name="connsiteY6" fmla="*/ 2921619 h 2966224"/>
              <a:gd name="connsiteX7" fmla="*/ 412595 w 5118409"/>
              <a:gd name="connsiteY7" fmla="*/ 2798956 h 2966224"/>
              <a:gd name="connsiteX8" fmla="*/ 479502 w 5118409"/>
              <a:gd name="connsiteY8" fmla="*/ 2921619 h 2966224"/>
              <a:gd name="connsiteX9" fmla="*/ 535258 w 5118409"/>
              <a:gd name="connsiteY9" fmla="*/ 2743200 h 2966224"/>
              <a:gd name="connsiteX10" fmla="*/ 591014 w 5118409"/>
              <a:gd name="connsiteY10" fmla="*/ 2854712 h 2966224"/>
              <a:gd name="connsiteX11" fmla="*/ 702526 w 5118409"/>
              <a:gd name="connsiteY11" fmla="*/ 2754351 h 2966224"/>
              <a:gd name="connsiteX12" fmla="*/ 769434 w 5118409"/>
              <a:gd name="connsiteY12" fmla="*/ 2665141 h 2966224"/>
              <a:gd name="connsiteX13" fmla="*/ 858644 w 5118409"/>
              <a:gd name="connsiteY13" fmla="*/ 2698595 h 2966224"/>
              <a:gd name="connsiteX14" fmla="*/ 903248 w 5118409"/>
              <a:gd name="connsiteY14" fmla="*/ 2888166 h 2966224"/>
              <a:gd name="connsiteX15" fmla="*/ 1003609 w 5118409"/>
              <a:gd name="connsiteY15" fmla="*/ 2676292 h 2966224"/>
              <a:gd name="connsiteX16" fmla="*/ 1048214 w 5118409"/>
              <a:gd name="connsiteY16" fmla="*/ 2798956 h 2966224"/>
              <a:gd name="connsiteX17" fmla="*/ 1170878 w 5118409"/>
              <a:gd name="connsiteY17" fmla="*/ 2743200 h 2966224"/>
              <a:gd name="connsiteX18" fmla="*/ 1170878 w 5118409"/>
              <a:gd name="connsiteY18" fmla="*/ 2743200 h 2966224"/>
              <a:gd name="connsiteX19" fmla="*/ 1282390 w 5118409"/>
              <a:gd name="connsiteY19" fmla="*/ 2631687 h 2966224"/>
              <a:gd name="connsiteX20" fmla="*/ 1405053 w 5118409"/>
              <a:gd name="connsiteY20" fmla="*/ 2687444 h 2966224"/>
              <a:gd name="connsiteX21" fmla="*/ 1516566 w 5118409"/>
              <a:gd name="connsiteY21" fmla="*/ 2787805 h 2966224"/>
              <a:gd name="connsiteX22" fmla="*/ 1616926 w 5118409"/>
              <a:gd name="connsiteY22" fmla="*/ 2732048 h 2966224"/>
              <a:gd name="connsiteX23" fmla="*/ 1683834 w 5118409"/>
              <a:gd name="connsiteY23" fmla="*/ 2698595 h 2966224"/>
              <a:gd name="connsiteX24" fmla="*/ 1728439 w 5118409"/>
              <a:gd name="connsiteY24" fmla="*/ 2732048 h 2966224"/>
              <a:gd name="connsiteX25" fmla="*/ 3426769 w 5118409"/>
              <a:gd name="connsiteY25" fmla="*/ 2959533 h 2966224"/>
              <a:gd name="connsiteX26" fmla="*/ 3431602 w 5118409"/>
              <a:gd name="connsiteY26" fmla="*/ 2497873 h 2966224"/>
              <a:gd name="connsiteX27" fmla="*/ 3579541 w 5118409"/>
              <a:gd name="connsiteY27" fmla="*/ 2609385 h 2966224"/>
              <a:gd name="connsiteX28" fmla="*/ 3646448 w 5118409"/>
              <a:gd name="connsiteY28" fmla="*/ 2375209 h 2966224"/>
              <a:gd name="connsiteX29" fmla="*/ 3691053 w 5118409"/>
              <a:gd name="connsiteY29" fmla="*/ 2609385 h 2966224"/>
              <a:gd name="connsiteX30" fmla="*/ 3802566 w 5118409"/>
              <a:gd name="connsiteY30" fmla="*/ 2408663 h 2966224"/>
              <a:gd name="connsiteX31" fmla="*/ 3947531 w 5118409"/>
              <a:gd name="connsiteY31" fmla="*/ 2509024 h 2966224"/>
              <a:gd name="connsiteX32" fmla="*/ 4025590 w 5118409"/>
              <a:gd name="connsiteY32" fmla="*/ 2542478 h 2966224"/>
              <a:gd name="connsiteX33" fmla="*/ 4092497 w 5118409"/>
              <a:gd name="connsiteY33" fmla="*/ 2163336 h 2966224"/>
              <a:gd name="connsiteX34" fmla="*/ 4125951 w 5118409"/>
              <a:gd name="connsiteY34" fmla="*/ 2419814 h 2966224"/>
              <a:gd name="connsiteX35" fmla="*/ 4204009 w 5118409"/>
              <a:gd name="connsiteY35" fmla="*/ 1951463 h 2966224"/>
              <a:gd name="connsiteX36" fmla="*/ 4348975 w 5118409"/>
              <a:gd name="connsiteY36" fmla="*/ 2442117 h 2966224"/>
              <a:gd name="connsiteX37" fmla="*/ 4415883 w 5118409"/>
              <a:gd name="connsiteY37" fmla="*/ 2174487 h 2966224"/>
              <a:gd name="connsiteX38" fmla="*/ 4516244 w 5118409"/>
              <a:gd name="connsiteY38" fmla="*/ 1839951 h 2966224"/>
              <a:gd name="connsiteX39" fmla="*/ 4560848 w 5118409"/>
              <a:gd name="connsiteY39" fmla="*/ 1438507 h 2966224"/>
              <a:gd name="connsiteX40" fmla="*/ 4728117 w 5118409"/>
              <a:gd name="connsiteY40" fmla="*/ 1393902 h 2966224"/>
              <a:gd name="connsiteX41" fmla="*/ 4795024 w 5118409"/>
              <a:gd name="connsiteY41" fmla="*/ 1081668 h 2966224"/>
              <a:gd name="connsiteX42" fmla="*/ 4884234 w 5118409"/>
              <a:gd name="connsiteY42" fmla="*/ 1215483 h 2966224"/>
              <a:gd name="connsiteX43" fmla="*/ 4928839 w 5118409"/>
              <a:gd name="connsiteY43" fmla="*/ 903248 h 2966224"/>
              <a:gd name="connsiteX44" fmla="*/ 5029200 w 5118409"/>
              <a:gd name="connsiteY44" fmla="*/ 724829 h 2966224"/>
              <a:gd name="connsiteX45" fmla="*/ 5062653 w 5118409"/>
              <a:gd name="connsiteY45" fmla="*/ 334536 h 2966224"/>
              <a:gd name="connsiteX46" fmla="*/ 5118409 w 5118409"/>
              <a:gd name="connsiteY46" fmla="*/ 0 h 2966224"/>
              <a:gd name="connsiteX47" fmla="*/ 5118409 w 5118409"/>
              <a:gd name="connsiteY47" fmla="*/ 2966224 h 2966224"/>
              <a:gd name="connsiteX0" fmla="*/ 5029200 w 5029200"/>
              <a:gd name="connsiteY0" fmla="*/ 2966224 h 2966224"/>
              <a:gd name="connsiteX1" fmla="*/ 0 w 5029200"/>
              <a:gd name="connsiteY1" fmla="*/ 2888166 h 2966224"/>
              <a:gd name="connsiteX2" fmla="*/ 22303 w 5029200"/>
              <a:gd name="connsiteY2" fmla="*/ 2787805 h 2966224"/>
              <a:gd name="connsiteX3" fmla="*/ 122664 w 5029200"/>
              <a:gd name="connsiteY3" fmla="*/ 2720897 h 2966224"/>
              <a:gd name="connsiteX4" fmla="*/ 200722 w 5029200"/>
              <a:gd name="connsiteY4" fmla="*/ 2810107 h 2966224"/>
              <a:gd name="connsiteX5" fmla="*/ 323386 w 5029200"/>
              <a:gd name="connsiteY5" fmla="*/ 2921619 h 2966224"/>
              <a:gd name="connsiteX6" fmla="*/ 323386 w 5029200"/>
              <a:gd name="connsiteY6" fmla="*/ 2798956 h 2966224"/>
              <a:gd name="connsiteX7" fmla="*/ 390293 w 5029200"/>
              <a:gd name="connsiteY7" fmla="*/ 2921619 h 2966224"/>
              <a:gd name="connsiteX8" fmla="*/ 446049 w 5029200"/>
              <a:gd name="connsiteY8" fmla="*/ 2743200 h 2966224"/>
              <a:gd name="connsiteX9" fmla="*/ 501805 w 5029200"/>
              <a:gd name="connsiteY9" fmla="*/ 2854712 h 2966224"/>
              <a:gd name="connsiteX10" fmla="*/ 613317 w 5029200"/>
              <a:gd name="connsiteY10" fmla="*/ 2754351 h 2966224"/>
              <a:gd name="connsiteX11" fmla="*/ 680225 w 5029200"/>
              <a:gd name="connsiteY11" fmla="*/ 2665141 h 2966224"/>
              <a:gd name="connsiteX12" fmla="*/ 769435 w 5029200"/>
              <a:gd name="connsiteY12" fmla="*/ 2698595 h 2966224"/>
              <a:gd name="connsiteX13" fmla="*/ 814039 w 5029200"/>
              <a:gd name="connsiteY13" fmla="*/ 2888166 h 2966224"/>
              <a:gd name="connsiteX14" fmla="*/ 914400 w 5029200"/>
              <a:gd name="connsiteY14" fmla="*/ 2676292 h 2966224"/>
              <a:gd name="connsiteX15" fmla="*/ 959005 w 5029200"/>
              <a:gd name="connsiteY15" fmla="*/ 2798956 h 2966224"/>
              <a:gd name="connsiteX16" fmla="*/ 1081669 w 5029200"/>
              <a:gd name="connsiteY16" fmla="*/ 2743200 h 2966224"/>
              <a:gd name="connsiteX17" fmla="*/ 1081669 w 5029200"/>
              <a:gd name="connsiteY17" fmla="*/ 2743200 h 2966224"/>
              <a:gd name="connsiteX18" fmla="*/ 1193181 w 5029200"/>
              <a:gd name="connsiteY18" fmla="*/ 2631687 h 2966224"/>
              <a:gd name="connsiteX19" fmla="*/ 1315844 w 5029200"/>
              <a:gd name="connsiteY19" fmla="*/ 2687444 h 2966224"/>
              <a:gd name="connsiteX20" fmla="*/ 1427357 w 5029200"/>
              <a:gd name="connsiteY20" fmla="*/ 2787805 h 2966224"/>
              <a:gd name="connsiteX21" fmla="*/ 1527717 w 5029200"/>
              <a:gd name="connsiteY21" fmla="*/ 2732048 h 2966224"/>
              <a:gd name="connsiteX22" fmla="*/ 1594625 w 5029200"/>
              <a:gd name="connsiteY22" fmla="*/ 2698595 h 2966224"/>
              <a:gd name="connsiteX23" fmla="*/ 1639230 w 5029200"/>
              <a:gd name="connsiteY23" fmla="*/ 2732048 h 2966224"/>
              <a:gd name="connsiteX24" fmla="*/ 3337560 w 5029200"/>
              <a:gd name="connsiteY24" fmla="*/ 2959533 h 2966224"/>
              <a:gd name="connsiteX25" fmla="*/ 3342393 w 5029200"/>
              <a:gd name="connsiteY25" fmla="*/ 2497873 h 2966224"/>
              <a:gd name="connsiteX26" fmla="*/ 3490332 w 5029200"/>
              <a:gd name="connsiteY26" fmla="*/ 2609385 h 2966224"/>
              <a:gd name="connsiteX27" fmla="*/ 3557239 w 5029200"/>
              <a:gd name="connsiteY27" fmla="*/ 2375209 h 2966224"/>
              <a:gd name="connsiteX28" fmla="*/ 3601844 w 5029200"/>
              <a:gd name="connsiteY28" fmla="*/ 2609385 h 2966224"/>
              <a:gd name="connsiteX29" fmla="*/ 3713357 w 5029200"/>
              <a:gd name="connsiteY29" fmla="*/ 2408663 h 2966224"/>
              <a:gd name="connsiteX30" fmla="*/ 3858322 w 5029200"/>
              <a:gd name="connsiteY30" fmla="*/ 2509024 h 2966224"/>
              <a:gd name="connsiteX31" fmla="*/ 3936381 w 5029200"/>
              <a:gd name="connsiteY31" fmla="*/ 2542478 h 2966224"/>
              <a:gd name="connsiteX32" fmla="*/ 4003288 w 5029200"/>
              <a:gd name="connsiteY32" fmla="*/ 2163336 h 2966224"/>
              <a:gd name="connsiteX33" fmla="*/ 4036742 w 5029200"/>
              <a:gd name="connsiteY33" fmla="*/ 2419814 h 2966224"/>
              <a:gd name="connsiteX34" fmla="*/ 4114800 w 5029200"/>
              <a:gd name="connsiteY34" fmla="*/ 1951463 h 2966224"/>
              <a:gd name="connsiteX35" fmla="*/ 4259766 w 5029200"/>
              <a:gd name="connsiteY35" fmla="*/ 2442117 h 2966224"/>
              <a:gd name="connsiteX36" fmla="*/ 4326674 w 5029200"/>
              <a:gd name="connsiteY36" fmla="*/ 2174487 h 2966224"/>
              <a:gd name="connsiteX37" fmla="*/ 4427035 w 5029200"/>
              <a:gd name="connsiteY37" fmla="*/ 1839951 h 2966224"/>
              <a:gd name="connsiteX38" fmla="*/ 4471639 w 5029200"/>
              <a:gd name="connsiteY38" fmla="*/ 1438507 h 2966224"/>
              <a:gd name="connsiteX39" fmla="*/ 4638908 w 5029200"/>
              <a:gd name="connsiteY39" fmla="*/ 1393902 h 2966224"/>
              <a:gd name="connsiteX40" fmla="*/ 4705815 w 5029200"/>
              <a:gd name="connsiteY40" fmla="*/ 1081668 h 2966224"/>
              <a:gd name="connsiteX41" fmla="*/ 4795025 w 5029200"/>
              <a:gd name="connsiteY41" fmla="*/ 1215483 h 2966224"/>
              <a:gd name="connsiteX42" fmla="*/ 4839630 w 5029200"/>
              <a:gd name="connsiteY42" fmla="*/ 903248 h 2966224"/>
              <a:gd name="connsiteX43" fmla="*/ 4939991 w 5029200"/>
              <a:gd name="connsiteY43" fmla="*/ 724829 h 2966224"/>
              <a:gd name="connsiteX44" fmla="*/ 4973444 w 5029200"/>
              <a:gd name="connsiteY44" fmla="*/ 334536 h 2966224"/>
              <a:gd name="connsiteX45" fmla="*/ 5029200 w 5029200"/>
              <a:gd name="connsiteY45" fmla="*/ 0 h 2966224"/>
              <a:gd name="connsiteX46" fmla="*/ 5029200 w 5029200"/>
              <a:gd name="connsiteY46" fmla="*/ 2966224 h 2966224"/>
              <a:gd name="connsiteX0" fmla="*/ 5006897 w 5006897"/>
              <a:gd name="connsiteY0" fmla="*/ 2966224 h 2966224"/>
              <a:gd name="connsiteX1" fmla="*/ 0 w 5006897"/>
              <a:gd name="connsiteY1" fmla="*/ 2787805 h 2966224"/>
              <a:gd name="connsiteX2" fmla="*/ 100361 w 5006897"/>
              <a:gd name="connsiteY2" fmla="*/ 2720897 h 2966224"/>
              <a:gd name="connsiteX3" fmla="*/ 178419 w 5006897"/>
              <a:gd name="connsiteY3" fmla="*/ 2810107 h 2966224"/>
              <a:gd name="connsiteX4" fmla="*/ 301083 w 5006897"/>
              <a:gd name="connsiteY4" fmla="*/ 2921619 h 2966224"/>
              <a:gd name="connsiteX5" fmla="*/ 301083 w 5006897"/>
              <a:gd name="connsiteY5" fmla="*/ 2798956 h 2966224"/>
              <a:gd name="connsiteX6" fmla="*/ 367990 w 5006897"/>
              <a:gd name="connsiteY6" fmla="*/ 2921619 h 2966224"/>
              <a:gd name="connsiteX7" fmla="*/ 423746 w 5006897"/>
              <a:gd name="connsiteY7" fmla="*/ 2743200 h 2966224"/>
              <a:gd name="connsiteX8" fmla="*/ 479502 w 5006897"/>
              <a:gd name="connsiteY8" fmla="*/ 2854712 h 2966224"/>
              <a:gd name="connsiteX9" fmla="*/ 591014 w 5006897"/>
              <a:gd name="connsiteY9" fmla="*/ 2754351 h 2966224"/>
              <a:gd name="connsiteX10" fmla="*/ 657922 w 5006897"/>
              <a:gd name="connsiteY10" fmla="*/ 2665141 h 2966224"/>
              <a:gd name="connsiteX11" fmla="*/ 747132 w 5006897"/>
              <a:gd name="connsiteY11" fmla="*/ 2698595 h 2966224"/>
              <a:gd name="connsiteX12" fmla="*/ 791736 w 5006897"/>
              <a:gd name="connsiteY12" fmla="*/ 2888166 h 2966224"/>
              <a:gd name="connsiteX13" fmla="*/ 892097 w 5006897"/>
              <a:gd name="connsiteY13" fmla="*/ 2676292 h 2966224"/>
              <a:gd name="connsiteX14" fmla="*/ 936702 w 5006897"/>
              <a:gd name="connsiteY14" fmla="*/ 2798956 h 2966224"/>
              <a:gd name="connsiteX15" fmla="*/ 1059366 w 5006897"/>
              <a:gd name="connsiteY15" fmla="*/ 2743200 h 2966224"/>
              <a:gd name="connsiteX16" fmla="*/ 1059366 w 5006897"/>
              <a:gd name="connsiteY16" fmla="*/ 2743200 h 2966224"/>
              <a:gd name="connsiteX17" fmla="*/ 1170878 w 5006897"/>
              <a:gd name="connsiteY17" fmla="*/ 2631687 h 2966224"/>
              <a:gd name="connsiteX18" fmla="*/ 1293541 w 5006897"/>
              <a:gd name="connsiteY18" fmla="*/ 2687444 h 2966224"/>
              <a:gd name="connsiteX19" fmla="*/ 1405054 w 5006897"/>
              <a:gd name="connsiteY19" fmla="*/ 2787805 h 2966224"/>
              <a:gd name="connsiteX20" fmla="*/ 1505414 w 5006897"/>
              <a:gd name="connsiteY20" fmla="*/ 2732048 h 2966224"/>
              <a:gd name="connsiteX21" fmla="*/ 1572322 w 5006897"/>
              <a:gd name="connsiteY21" fmla="*/ 2698595 h 2966224"/>
              <a:gd name="connsiteX22" fmla="*/ 1616927 w 5006897"/>
              <a:gd name="connsiteY22" fmla="*/ 2732048 h 2966224"/>
              <a:gd name="connsiteX23" fmla="*/ 3315257 w 5006897"/>
              <a:gd name="connsiteY23" fmla="*/ 2959533 h 2966224"/>
              <a:gd name="connsiteX24" fmla="*/ 3320090 w 5006897"/>
              <a:gd name="connsiteY24" fmla="*/ 2497873 h 2966224"/>
              <a:gd name="connsiteX25" fmla="*/ 3468029 w 5006897"/>
              <a:gd name="connsiteY25" fmla="*/ 2609385 h 2966224"/>
              <a:gd name="connsiteX26" fmla="*/ 3534936 w 5006897"/>
              <a:gd name="connsiteY26" fmla="*/ 2375209 h 2966224"/>
              <a:gd name="connsiteX27" fmla="*/ 3579541 w 5006897"/>
              <a:gd name="connsiteY27" fmla="*/ 2609385 h 2966224"/>
              <a:gd name="connsiteX28" fmla="*/ 3691054 w 5006897"/>
              <a:gd name="connsiteY28" fmla="*/ 2408663 h 2966224"/>
              <a:gd name="connsiteX29" fmla="*/ 3836019 w 5006897"/>
              <a:gd name="connsiteY29" fmla="*/ 2509024 h 2966224"/>
              <a:gd name="connsiteX30" fmla="*/ 3914078 w 5006897"/>
              <a:gd name="connsiteY30" fmla="*/ 2542478 h 2966224"/>
              <a:gd name="connsiteX31" fmla="*/ 3980985 w 5006897"/>
              <a:gd name="connsiteY31" fmla="*/ 2163336 h 2966224"/>
              <a:gd name="connsiteX32" fmla="*/ 4014439 w 5006897"/>
              <a:gd name="connsiteY32" fmla="*/ 2419814 h 2966224"/>
              <a:gd name="connsiteX33" fmla="*/ 4092497 w 5006897"/>
              <a:gd name="connsiteY33" fmla="*/ 1951463 h 2966224"/>
              <a:gd name="connsiteX34" fmla="*/ 4237463 w 5006897"/>
              <a:gd name="connsiteY34" fmla="*/ 2442117 h 2966224"/>
              <a:gd name="connsiteX35" fmla="*/ 4304371 w 5006897"/>
              <a:gd name="connsiteY35" fmla="*/ 2174487 h 2966224"/>
              <a:gd name="connsiteX36" fmla="*/ 4404732 w 5006897"/>
              <a:gd name="connsiteY36" fmla="*/ 1839951 h 2966224"/>
              <a:gd name="connsiteX37" fmla="*/ 4449336 w 5006897"/>
              <a:gd name="connsiteY37" fmla="*/ 1438507 h 2966224"/>
              <a:gd name="connsiteX38" fmla="*/ 4616605 w 5006897"/>
              <a:gd name="connsiteY38" fmla="*/ 1393902 h 2966224"/>
              <a:gd name="connsiteX39" fmla="*/ 4683512 w 5006897"/>
              <a:gd name="connsiteY39" fmla="*/ 1081668 h 2966224"/>
              <a:gd name="connsiteX40" fmla="*/ 4772722 w 5006897"/>
              <a:gd name="connsiteY40" fmla="*/ 1215483 h 2966224"/>
              <a:gd name="connsiteX41" fmla="*/ 4817327 w 5006897"/>
              <a:gd name="connsiteY41" fmla="*/ 903248 h 2966224"/>
              <a:gd name="connsiteX42" fmla="*/ 4917688 w 5006897"/>
              <a:gd name="connsiteY42" fmla="*/ 724829 h 2966224"/>
              <a:gd name="connsiteX43" fmla="*/ 4951141 w 5006897"/>
              <a:gd name="connsiteY43" fmla="*/ 334536 h 2966224"/>
              <a:gd name="connsiteX44" fmla="*/ 5006897 w 5006897"/>
              <a:gd name="connsiteY44" fmla="*/ 0 h 2966224"/>
              <a:gd name="connsiteX45" fmla="*/ 5006897 w 5006897"/>
              <a:gd name="connsiteY45" fmla="*/ 2966224 h 2966224"/>
              <a:gd name="connsiteX0" fmla="*/ 4906536 w 4906536"/>
              <a:gd name="connsiteY0" fmla="*/ 2966224 h 2966224"/>
              <a:gd name="connsiteX1" fmla="*/ 0 w 4906536"/>
              <a:gd name="connsiteY1" fmla="*/ 2720897 h 2966224"/>
              <a:gd name="connsiteX2" fmla="*/ 78058 w 4906536"/>
              <a:gd name="connsiteY2" fmla="*/ 2810107 h 2966224"/>
              <a:gd name="connsiteX3" fmla="*/ 200722 w 4906536"/>
              <a:gd name="connsiteY3" fmla="*/ 2921619 h 2966224"/>
              <a:gd name="connsiteX4" fmla="*/ 200722 w 4906536"/>
              <a:gd name="connsiteY4" fmla="*/ 2798956 h 2966224"/>
              <a:gd name="connsiteX5" fmla="*/ 267629 w 4906536"/>
              <a:gd name="connsiteY5" fmla="*/ 2921619 h 2966224"/>
              <a:gd name="connsiteX6" fmla="*/ 323385 w 4906536"/>
              <a:gd name="connsiteY6" fmla="*/ 2743200 h 2966224"/>
              <a:gd name="connsiteX7" fmla="*/ 379141 w 4906536"/>
              <a:gd name="connsiteY7" fmla="*/ 2854712 h 2966224"/>
              <a:gd name="connsiteX8" fmla="*/ 490653 w 4906536"/>
              <a:gd name="connsiteY8" fmla="*/ 2754351 h 2966224"/>
              <a:gd name="connsiteX9" fmla="*/ 557561 w 4906536"/>
              <a:gd name="connsiteY9" fmla="*/ 2665141 h 2966224"/>
              <a:gd name="connsiteX10" fmla="*/ 646771 w 4906536"/>
              <a:gd name="connsiteY10" fmla="*/ 2698595 h 2966224"/>
              <a:gd name="connsiteX11" fmla="*/ 691375 w 4906536"/>
              <a:gd name="connsiteY11" fmla="*/ 2888166 h 2966224"/>
              <a:gd name="connsiteX12" fmla="*/ 791736 w 4906536"/>
              <a:gd name="connsiteY12" fmla="*/ 2676292 h 2966224"/>
              <a:gd name="connsiteX13" fmla="*/ 836341 w 4906536"/>
              <a:gd name="connsiteY13" fmla="*/ 2798956 h 2966224"/>
              <a:gd name="connsiteX14" fmla="*/ 959005 w 4906536"/>
              <a:gd name="connsiteY14" fmla="*/ 2743200 h 2966224"/>
              <a:gd name="connsiteX15" fmla="*/ 959005 w 4906536"/>
              <a:gd name="connsiteY15" fmla="*/ 2743200 h 2966224"/>
              <a:gd name="connsiteX16" fmla="*/ 1070517 w 4906536"/>
              <a:gd name="connsiteY16" fmla="*/ 2631687 h 2966224"/>
              <a:gd name="connsiteX17" fmla="*/ 1193180 w 4906536"/>
              <a:gd name="connsiteY17" fmla="*/ 2687444 h 2966224"/>
              <a:gd name="connsiteX18" fmla="*/ 1304693 w 4906536"/>
              <a:gd name="connsiteY18" fmla="*/ 2787805 h 2966224"/>
              <a:gd name="connsiteX19" fmla="*/ 1405053 w 4906536"/>
              <a:gd name="connsiteY19" fmla="*/ 2732048 h 2966224"/>
              <a:gd name="connsiteX20" fmla="*/ 1471961 w 4906536"/>
              <a:gd name="connsiteY20" fmla="*/ 2698595 h 2966224"/>
              <a:gd name="connsiteX21" fmla="*/ 1516566 w 4906536"/>
              <a:gd name="connsiteY21" fmla="*/ 2732048 h 2966224"/>
              <a:gd name="connsiteX22" fmla="*/ 3214896 w 4906536"/>
              <a:gd name="connsiteY22" fmla="*/ 2959533 h 2966224"/>
              <a:gd name="connsiteX23" fmla="*/ 3219729 w 4906536"/>
              <a:gd name="connsiteY23" fmla="*/ 2497873 h 2966224"/>
              <a:gd name="connsiteX24" fmla="*/ 3367668 w 4906536"/>
              <a:gd name="connsiteY24" fmla="*/ 2609385 h 2966224"/>
              <a:gd name="connsiteX25" fmla="*/ 3434575 w 4906536"/>
              <a:gd name="connsiteY25" fmla="*/ 2375209 h 2966224"/>
              <a:gd name="connsiteX26" fmla="*/ 3479180 w 4906536"/>
              <a:gd name="connsiteY26" fmla="*/ 2609385 h 2966224"/>
              <a:gd name="connsiteX27" fmla="*/ 3590693 w 4906536"/>
              <a:gd name="connsiteY27" fmla="*/ 2408663 h 2966224"/>
              <a:gd name="connsiteX28" fmla="*/ 3735658 w 4906536"/>
              <a:gd name="connsiteY28" fmla="*/ 2509024 h 2966224"/>
              <a:gd name="connsiteX29" fmla="*/ 3813717 w 4906536"/>
              <a:gd name="connsiteY29" fmla="*/ 2542478 h 2966224"/>
              <a:gd name="connsiteX30" fmla="*/ 3880624 w 4906536"/>
              <a:gd name="connsiteY30" fmla="*/ 2163336 h 2966224"/>
              <a:gd name="connsiteX31" fmla="*/ 3914078 w 4906536"/>
              <a:gd name="connsiteY31" fmla="*/ 2419814 h 2966224"/>
              <a:gd name="connsiteX32" fmla="*/ 3992136 w 4906536"/>
              <a:gd name="connsiteY32" fmla="*/ 1951463 h 2966224"/>
              <a:gd name="connsiteX33" fmla="*/ 4137102 w 4906536"/>
              <a:gd name="connsiteY33" fmla="*/ 2442117 h 2966224"/>
              <a:gd name="connsiteX34" fmla="*/ 4204010 w 4906536"/>
              <a:gd name="connsiteY34" fmla="*/ 2174487 h 2966224"/>
              <a:gd name="connsiteX35" fmla="*/ 4304371 w 4906536"/>
              <a:gd name="connsiteY35" fmla="*/ 1839951 h 2966224"/>
              <a:gd name="connsiteX36" fmla="*/ 4348975 w 4906536"/>
              <a:gd name="connsiteY36" fmla="*/ 1438507 h 2966224"/>
              <a:gd name="connsiteX37" fmla="*/ 4516244 w 4906536"/>
              <a:gd name="connsiteY37" fmla="*/ 1393902 h 2966224"/>
              <a:gd name="connsiteX38" fmla="*/ 4583151 w 4906536"/>
              <a:gd name="connsiteY38" fmla="*/ 1081668 h 2966224"/>
              <a:gd name="connsiteX39" fmla="*/ 4672361 w 4906536"/>
              <a:gd name="connsiteY39" fmla="*/ 1215483 h 2966224"/>
              <a:gd name="connsiteX40" fmla="*/ 4716966 w 4906536"/>
              <a:gd name="connsiteY40" fmla="*/ 903248 h 2966224"/>
              <a:gd name="connsiteX41" fmla="*/ 4817327 w 4906536"/>
              <a:gd name="connsiteY41" fmla="*/ 724829 h 2966224"/>
              <a:gd name="connsiteX42" fmla="*/ 4850780 w 4906536"/>
              <a:gd name="connsiteY42" fmla="*/ 334536 h 2966224"/>
              <a:gd name="connsiteX43" fmla="*/ 4906536 w 4906536"/>
              <a:gd name="connsiteY43" fmla="*/ 0 h 2966224"/>
              <a:gd name="connsiteX44" fmla="*/ 4906536 w 4906536"/>
              <a:gd name="connsiteY44" fmla="*/ 2966224 h 2966224"/>
              <a:gd name="connsiteX0" fmla="*/ 4828478 w 4828478"/>
              <a:gd name="connsiteY0" fmla="*/ 2966224 h 2966224"/>
              <a:gd name="connsiteX1" fmla="*/ 0 w 4828478"/>
              <a:gd name="connsiteY1" fmla="*/ 2810107 h 2966224"/>
              <a:gd name="connsiteX2" fmla="*/ 122664 w 4828478"/>
              <a:gd name="connsiteY2" fmla="*/ 2921619 h 2966224"/>
              <a:gd name="connsiteX3" fmla="*/ 122664 w 4828478"/>
              <a:gd name="connsiteY3" fmla="*/ 2798956 h 2966224"/>
              <a:gd name="connsiteX4" fmla="*/ 189571 w 4828478"/>
              <a:gd name="connsiteY4" fmla="*/ 2921619 h 2966224"/>
              <a:gd name="connsiteX5" fmla="*/ 245327 w 4828478"/>
              <a:gd name="connsiteY5" fmla="*/ 2743200 h 2966224"/>
              <a:gd name="connsiteX6" fmla="*/ 301083 w 4828478"/>
              <a:gd name="connsiteY6" fmla="*/ 2854712 h 2966224"/>
              <a:gd name="connsiteX7" fmla="*/ 412595 w 4828478"/>
              <a:gd name="connsiteY7" fmla="*/ 2754351 h 2966224"/>
              <a:gd name="connsiteX8" fmla="*/ 479503 w 4828478"/>
              <a:gd name="connsiteY8" fmla="*/ 2665141 h 2966224"/>
              <a:gd name="connsiteX9" fmla="*/ 568713 w 4828478"/>
              <a:gd name="connsiteY9" fmla="*/ 2698595 h 2966224"/>
              <a:gd name="connsiteX10" fmla="*/ 613317 w 4828478"/>
              <a:gd name="connsiteY10" fmla="*/ 2888166 h 2966224"/>
              <a:gd name="connsiteX11" fmla="*/ 713678 w 4828478"/>
              <a:gd name="connsiteY11" fmla="*/ 2676292 h 2966224"/>
              <a:gd name="connsiteX12" fmla="*/ 758283 w 4828478"/>
              <a:gd name="connsiteY12" fmla="*/ 2798956 h 2966224"/>
              <a:gd name="connsiteX13" fmla="*/ 880947 w 4828478"/>
              <a:gd name="connsiteY13" fmla="*/ 2743200 h 2966224"/>
              <a:gd name="connsiteX14" fmla="*/ 880947 w 4828478"/>
              <a:gd name="connsiteY14" fmla="*/ 2743200 h 2966224"/>
              <a:gd name="connsiteX15" fmla="*/ 992459 w 4828478"/>
              <a:gd name="connsiteY15" fmla="*/ 2631687 h 2966224"/>
              <a:gd name="connsiteX16" fmla="*/ 1115122 w 4828478"/>
              <a:gd name="connsiteY16" fmla="*/ 2687444 h 2966224"/>
              <a:gd name="connsiteX17" fmla="*/ 1226635 w 4828478"/>
              <a:gd name="connsiteY17" fmla="*/ 2787805 h 2966224"/>
              <a:gd name="connsiteX18" fmla="*/ 1326995 w 4828478"/>
              <a:gd name="connsiteY18" fmla="*/ 2732048 h 2966224"/>
              <a:gd name="connsiteX19" fmla="*/ 1393903 w 4828478"/>
              <a:gd name="connsiteY19" fmla="*/ 2698595 h 2966224"/>
              <a:gd name="connsiteX20" fmla="*/ 1438508 w 4828478"/>
              <a:gd name="connsiteY20" fmla="*/ 2732048 h 2966224"/>
              <a:gd name="connsiteX21" fmla="*/ 3136838 w 4828478"/>
              <a:gd name="connsiteY21" fmla="*/ 2959533 h 2966224"/>
              <a:gd name="connsiteX22" fmla="*/ 3141671 w 4828478"/>
              <a:gd name="connsiteY22" fmla="*/ 2497873 h 2966224"/>
              <a:gd name="connsiteX23" fmla="*/ 3289610 w 4828478"/>
              <a:gd name="connsiteY23" fmla="*/ 2609385 h 2966224"/>
              <a:gd name="connsiteX24" fmla="*/ 3356517 w 4828478"/>
              <a:gd name="connsiteY24" fmla="*/ 2375209 h 2966224"/>
              <a:gd name="connsiteX25" fmla="*/ 3401122 w 4828478"/>
              <a:gd name="connsiteY25" fmla="*/ 2609385 h 2966224"/>
              <a:gd name="connsiteX26" fmla="*/ 3512635 w 4828478"/>
              <a:gd name="connsiteY26" fmla="*/ 2408663 h 2966224"/>
              <a:gd name="connsiteX27" fmla="*/ 3657600 w 4828478"/>
              <a:gd name="connsiteY27" fmla="*/ 2509024 h 2966224"/>
              <a:gd name="connsiteX28" fmla="*/ 3735659 w 4828478"/>
              <a:gd name="connsiteY28" fmla="*/ 2542478 h 2966224"/>
              <a:gd name="connsiteX29" fmla="*/ 3802566 w 4828478"/>
              <a:gd name="connsiteY29" fmla="*/ 2163336 h 2966224"/>
              <a:gd name="connsiteX30" fmla="*/ 3836020 w 4828478"/>
              <a:gd name="connsiteY30" fmla="*/ 2419814 h 2966224"/>
              <a:gd name="connsiteX31" fmla="*/ 3914078 w 4828478"/>
              <a:gd name="connsiteY31" fmla="*/ 1951463 h 2966224"/>
              <a:gd name="connsiteX32" fmla="*/ 4059044 w 4828478"/>
              <a:gd name="connsiteY32" fmla="*/ 2442117 h 2966224"/>
              <a:gd name="connsiteX33" fmla="*/ 4125952 w 4828478"/>
              <a:gd name="connsiteY33" fmla="*/ 2174487 h 2966224"/>
              <a:gd name="connsiteX34" fmla="*/ 4226313 w 4828478"/>
              <a:gd name="connsiteY34" fmla="*/ 1839951 h 2966224"/>
              <a:gd name="connsiteX35" fmla="*/ 4270917 w 4828478"/>
              <a:gd name="connsiteY35" fmla="*/ 1438507 h 2966224"/>
              <a:gd name="connsiteX36" fmla="*/ 4438186 w 4828478"/>
              <a:gd name="connsiteY36" fmla="*/ 1393902 h 2966224"/>
              <a:gd name="connsiteX37" fmla="*/ 4505093 w 4828478"/>
              <a:gd name="connsiteY37" fmla="*/ 1081668 h 2966224"/>
              <a:gd name="connsiteX38" fmla="*/ 4594303 w 4828478"/>
              <a:gd name="connsiteY38" fmla="*/ 1215483 h 2966224"/>
              <a:gd name="connsiteX39" fmla="*/ 4638908 w 4828478"/>
              <a:gd name="connsiteY39" fmla="*/ 903248 h 2966224"/>
              <a:gd name="connsiteX40" fmla="*/ 4739269 w 4828478"/>
              <a:gd name="connsiteY40" fmla="*/ 724829 h 2966224"/>
              <a:gd name="connsiteX41" fmla="*/ 4772722 w 4828478"/>
              <a:gd name="connsiteY41" fmla="*/ 334536 h 2966224"/>
              <a:gd name="connsiteX42" fmla="*/ 4828478 w 4828478"/>
              <a:gd name="connsiteY42" fmla="*/ 0 h 2966224"/>
              <a:gd name="connsiteX43" fmla="*/ 4828478 w 4828478"/>
              <a:gd name="connsiteY43" fmla="*/ 2966224 h 2966224"/>
              <a:gd name="connsiteX0" fmla="*/ 4705814 w 4705814"/>
              <a:gd name="connsiteY0" fmla="*/ 2966224 h 2966224"/>
              <a:gd name="connsiteX1" fmla="*/ 0 w 4705814"/>
              <a:gd name="connsiteY1" fmla="*/ 2921619 h 2966224"/>
              <a:gd name="connsiteX2" fmla="*/ 0 w 4705814"/>
              <a:gd name="connsiteY2" fmla="*/ 2798956 h 2966224"/>
              <a:gd name="connsiteX3" fmla="*/ 66907 w 4705814"/>
              <a:gd name="connsiteY3" fmla="*/ 2921619 h 2966224"/>
              <a:gd name="connsiteX4" fmla="*/ 122663 w 4705814"/>
              <a:gd name="connsiteY4" fmla="*/ 2743200 h 2966224"/>
              <a:gd name="connsiteX5" fmla="*/ 178419 w 4705814"/>
              <a:gd name="connsiteY5" fmla="*/ 2854712 h 2966224"/>
              <a:gd name="connsiteX6" fmla="*/ 289931 w 4705814"/>
              <a:gd name="connsiteY6" fmla="*/ 2754351 h 2966224"/>
              <a:gd name="connsiteX7" fmla="*/ 356839 w 4705814"/>
              <a:gd name="connsiteY7" fmla="*/ 2665141 h 2966224"/>
              <a:gd name="connsiteX8" fmla="*/ 446049 w 4705814"/>
              <a:gd name="connsiteY8" fmla="*/ 2698595 h 2966224"/>
              <a:gd name="connsiteX9" fmla="*/ 490653 w 4705814"/>
              <a:gd name="connsiteY9" fmla="*/ 2888166 h 2966224"/>
              <a:gd name="connsiteX10" fmla="*/ 591014 w 4705814"/>
              <a:gd name="connsiteY10" fmla="*/ 2676292 h 2966224"/>
              <a:gd name="connsiteX11" fmla="*/ 635619 w 4705814"/>
              <a:gd name="connsiteY11" fmla="*/ 2798956 h 2966224"/>
              <a:gd name="connsiteX12" fmla="*/ 758283 w 4705814"/>
              <a:gd name="connsiteY12" fmla="*/ 2743200 h 2966224"/>
              <a:gd name="connsiteX13" fmla="*/ 758283 w 4705814"/>
              <a:gd name="connsiteY13" fmla="*/ 2743200 h 2966224"/>
              <a:gd name="connsiteX14" fmla="*/ 869795 w 4705814"/>
              <a:gd name="connsiteY14" fmla="*/ 2631687 h 2966224"/>
              <a:gd name="connsiteX15" fmla="*/ 992458 w 4705814"/>
              <a:gd name="connsiteY15" fmla="*/ 2687444 h 2966224"/>
              <a:gd name="connsiteX16" fmla="*/ 1103971 w 4705814"/>
              <a:gd name="connsiteY16" fmla="*/ 2787805 h 2966224"/>
              <a:gd name="connsiteX17" fmla="*/ 1204331 w 4705814"/>
              <a:gd name="connsiteY17" fmla="*/ 2732048 h 2966224"/>
              <a:gd name="connsiteX18" fmla="*/ 1271239 w 4705814"/>
              <a:gd name="connsiteY18" fmla="*/ 2698595 h 2966224"/>
              <a:gd name="connsiteX19" fmla="*/ 1315844 w 4705814"/>
              <a:gd name="connsiteY19" fmla="*/ 2732048 h 2966224"/>
              <a:gd name="connsiteX20" fmla="*/ 3014174 w 4705814"/>
              <a:gd name="connsiteY20" fmla="*/ 2959533 h 2966224"/>
              <a:gd name="connsiteX21" fmla="*/ 3019007 w 4705814"/>
              <a:gd name="connsiteY21" fmla="*/ 2497873 h 2966224"/>
              <a:gd name="connsiteX22" fmla="*/ 3166946 w 4705814"/>
              <a:gd name="connsiteY22" fmla="*/ 2609385 h 2966224"/>
              <a:gd name="connsiteX23" fmla="*/ 3233853 w 4705814"/>
              <a:gd name="connsiteY23" fmla="*/ 2375209 h 2966224"/>
              <a:gd name="connsiteX24" fmla="*/ 3278458 w 4705814"/>
              <a:gd name="connsiteY24" fmla="*/ 2609385 h 2966224"/>
              <a:gd name="connsiteX25" fmla="*/ 3389971 w 4705814"/>
              <a:gd name="connsiteY25" fmla="*/ 2408663 h 2966224"/>
              <a:gd name="connsiteX26" fmla="*/ 3534936 w 4705814"/>
              <a:gd name="connsiteY26" fmla="*/ 2509024 h 2966224"/>
              <a:gd name="connsiteX27" fmla="*/ 3612995 w 4705814"/>
              <a:gd name="connsiteY27" fmla="*/ 2542478 h 2966224"/>
              <a:gd name="connsiteX28" fmla="*/ 3679902 w 4705814"/>
              <a:gd name="connsiteY28" fmla="*/ 2163336 h 2966224"/>
              <a:gd name="connsiteX29" fmla="*/ 3713356 w 4705814"/>
              <a:gd name="connsiteY29" fmla="*/ 2419814 h 2966224"/>
              <a:gd name="connsiteX30" fmla="*/ 3791414 w 4705814"/>
              <a:gd name="connsiteY30" fmla="*/ 1951463 h 2966224"/>
              <a:gd name="connsiteX31" fmla="*/ 3936380 w 4705814"/>
              <a:gd name="connsiteY31" fmla="*/ 2442117 h 2966224"/>
              <a:gd name="connsiteX32" fmla="*/ 4003288 w 4705814"/>
              <a:gd name="connsiteY32" fmla="*/ 2174487 h 2966224"/>
              <a:gd name="connsiteX33" fmla="*/ 4103649 w 4705814"/>
              <a:gd name="connsiteY33" fmla="*/ 1839951 h 2966224"/>
              <a:gd name="connsiteX34" fmla="*/ 4148253 w 4705814"/>
              <a:gd name="connsiteY34" fmla="*/ 1438507 h 2966224"/>
              <a:gd name="connsiteX35" fmla="*/ 4315522 w 4705814"/>
              <a:gd name="connsiteY35" fmla="*/ 1393902 h 2966224"/>
              <a:gd name="connsiteX36" fmla="*/ 4382429 w 4705814"/>
              <a:gd name="connsiteY36" fmla="*/ 1081668 h 2966224"/>
              <a:gd name="connsiteX37" fmla="*/ 4471639 w 4705814"/>
              <a:gd name="connsiteY37" fmla="*/ 1215483 h 2966224"/>
              <a:gd name="connsiteX38" fmla="*/ 4516244 w 4705814"/>
              <a:gd name="connsiteY38" fmla="*/ 903248 h 2966224"/>
              <a:gd name="connsiteX39" fmla="*/ 4616605 w 4705814"/>
              <a:gd name="connsiteY39" fmla="*/ 724829 h 2966224"/>
              <a:gd name="connsiteX40" fmla="*/ 4650058 w 4705814"/>
              <a:gd name="connsiteY40" fmla="*/ 334536 h 2966224"/>
              <a:gd name="connsiteX41" fmla="*/ 4705814 w 4705814"/>
              <a:gd name="connsiteY41" fmla="*/ 0 h 2966224"/>
              <a:gd name="connsiteX42" fmla="*/ 4705814 w 4705814"/>
              <a:gd name="connsiteY42" fmla="*/ 2966224 h 2966224"/>
              <a:gd name="connsiteX0" fmla="*/ 4705814 w 4705814"/>
              <a:gd name="connsiteY0" fmla="*/ 2966224 h 2966224"/>
              <a:gd name="connsiteX1" fmla="*/ 0 w 4705814"/>
              <a:gd name="connsiteY1" fmla="*/ 2921619 h 2966224"/>
              <a:gd name="connsiteX2" fmla="*/ 66907 w 4705814"/>
              <a:gd name="connsiteY2" fmla="*/ 2921619 h 2966224"/>
              <a:gd name="connsiteX3" fmla="*/ 122663 w 4705814"/>
              <a:gd name="connsiteY3" fmla="*/ 2743200 h 2966224"/>
              <a:gd name="connsiteX4" fmla="*/ 178419 w 4705814"/>
              <a:gd name="connsiteY4" fmla="*/ 2854712 h 2966224"/>
              <a:gd name="connsiteX5" fmla="*/ 289931 w 4705814"/>
              <a:gd name="connsiteY5" fmla="*/ 2754351 h 2966224"/>
              <a:gd name="connsiteX6" fmla="*/ 356839 w 4705814"/>
              <a:gd name="connsiteY6" fmla="*/ 2665141 h 2966224"/>
              <a:gd name="connsiteX7" fmla="*/ 446049 w 4705814"/>
              <a:gd name="connsiteY7" fmla="*/ 2698595 h 2966224"/>
              <a:gd name="connsiteX8" fmla="*/ 490653 w 4705814"/>
              <a:gd name="connsiteY8" fmla="*/ 2888166 h 2966224"/>
              <a:gd name="connsiteX9" fmla="*/ 591014 w 4705814"/>
              <a:gd name="connsiteY9" fmla="*/ 2676292 h 2966224"/>
              <a:gd name="connsiteX10" fmla="*/ 635619 w 4705814"/>
              <a:gd name="connsiteY10" fmla="*/ 2798956 h 2966224"/>
              <a:gd name="connsiteX11" fmla="*/ 758283 w 4705814"/>
              <a:gd name="connsiteY11" fmla="*/ 2743200 h 2966224"/>
              <a:gd name="connsiteX12" fmla="*/ 758283 w 4705814"/>
              <a:gd name="connsiteY12" fmla="*/ 2743200 h 2966224"/>
              <a:gd name="connsiteX13" fmla="*/ 869795 w 4705814"/>
              <a:gd name="connsiteY13" fmla="*/ 2631687 h 2966224"/>
              <a:gd name="connsiteX14" fmla="*/ 992458 w 4705814"/>
              <a:gd name="connsiteY14" fmla="*/ 2687444 h 2966224"/>
              <a:gd name="connsiteX15" fmla="*/ 1103971 w 4705814"/>
              <a:gd name="connsiteY15" fmla="*/ 2787805 h 2966224"/>
              <a:gd name="connsiteX16" fmla="*/ 1204331 w 4705814"/>
              <a:gd name="connsiteY16" fmla="*/ 2732048 h 2966224"/>
              <a:gd name="connsiteX17" fmla="*/ 1271239 w 4705814"/>
              <a:gd name="connsiteY17" fmla="*/ 2698595 h 2966224"/>
              <a:gd name="connsiteX18" fmla="*/ 1315844 w 4705814"/>
              <a:gd name="connsiteY18" fmla="*/ 2732048 h 2966224"/>
              <a:gd name="connsiteX19" fmla="*/ 3014174 w 4705814"/>
              <a:gd name="connsiteY19" fmla="*/ 2959533 h 2966224"/>
              <a:gd name="connsiteX20" fmla="*/ 3019007 w 4705814"/>
              <a:gd name="connsiteY20" fmla="*/ 2497873 h 2966224"/>
              <a:gd name="connsiteX21" fmla="*/ 3166946 w 4705814"/>
              <a:gd name="connsiteY21" fmla="*/ 2609385 h 2966224"/>
              <a:gd name="connsiteX22" fmla="*/ 3233853 w 4705814"/>
              <a:gd name="connsiteY22" fmla="*/ 2375209 h 2966224"/>
              <a:gd name="connsiteX23" fmla="*/ 3278458 w 4705814"/>
              <a:gd name="connsiteY23" fmla="*/ 2609385 h 2966224"/>
              <a:gd name="connsiteX24" fmla="*/ 3389971 w 4705814"/>
              <a:gd name="connsiteY24" fmla="*/ 2408663 h 2966224"/>
              <a:gd name="connsiteX25" fmla="*/ 3534936 w 4705814"/>
              <a:gd name="connsiteY25" fmla="*/ 2509024 h 2966224"/>
              <a:gd name="connsiteX26" fmla="*/ 3612995 w 4705814"/>
              <a:gd name="connsiteY26" fmla="*/ 2542478 h 2966224"/>
              <a:gd name="connsiteX27" fmla="*/ 3679902 w 4705814"/>
              <a:gd name="connsiteY27" fmla="*/ 2163336 h 2966224"/>
              <a:gd name="connsiteX28" fmla="*/ 3713356 w 4705814"/>
              <a:gd name="connsiteY28" fmla="*/ 2419814 h 2966224"/>
              <a:gd name="connsiteX29" fmla="*/ 3791414 w 4705814"/>
              <a:gd name="connsiteY29" fmla="*/ 1951463 h 2966224"/>
              <a:gd name="connsiteX30" fmla="*/ 3936380 w 4705814"/>
              <a:gd name="connsiteY30" fmla="*/ 2442117 h 2966224"/>
              <a:gd name="connsiteX31" fmla="*/ 4003288 w 4705814"/>
              <a:gd name="connsiteY31" fmla="*/ 2174487 h 2966224"/>
              <a:gd name="connsiteX32" fmla="*/ 4103649 w 4705814"/>
              <a:gd name="connsiteY32" fmla="*/ 1839951 h 2966224"/>
              <a:gd name="connsiteX33" fmla="*/ 4148253 w 4705814"/>
              <a:gd name="connsiteY33" fmla="*/ 1438507 h 2966224"/>
              <a:gd name="connsiteX34" fmla="*/ 4315522 w 4705814"/>
              <a:gd name="connsiteY34" fmla="*/ 1393902 h 2966224"/>
              <a:gd name="connsiteX35" fmla="*/ 4382429 w 4705814"/>
              <a:gd name="connsiteY35" fmla="*/ 1081668 h 2966224"/>
              <a:gd name="connsiteX36" fmla="*/ 4471639 w 4705814"/>
              <a:gd name="connsiteY36" fmla="*/ 1215483 h 2966224"/>
              <a:gd name="connsiteX37" fmla="*/ 4516244 w 4705814"/>
              <a:gd name="connsiteY37" fmla="*/ 903248 h 2966224"/>
              <a:gd name="connsiteX38" fmla="*/ 4616605 w 4705814"/>
              <a:gd name="connsiteY38" fmla="*/ 724829 h 2966224"/>
              <a:gd name="connsiteX39" fmla="*/ 4650058 w 4705814"/>
              <a:gd name="connsiteY39" fmla="*/ 334536 h 2966224"/>
              <a:gd name="connsiteX40" fmla="*/ 4705814 w 4705814"/>
              <a:gd name="connsiteY40" fmla="*/ 0 h 2966224"/>
              <a:gd name="connsiteX41" fmla="*/ 4705814 w 4705814"/>
              <a:gd name="connsiteY41" fmla="*/ 2966224 h 2966224"/>
              <a:gd name="connsiteX0" fmla="*/ 4638907 w 4638907"/>
              <a:gd name="connsiteY0" fmla="*/ 2966224 h 2966224"/>
              <a:gd name="connsiteX1" fmla="*/ 0 w 4638907"/>
              <a:gd name="connsiteY1" fmla="*/ 2921619 h 2966224"/>
              <a:gd name="connsiteX2" fmla="*/ 55756 w 4638907"/>
              <a:gd name="connsiteY2" fmla="*/ 2743200 h 2966224"/>
              <a:gd name="connsiteX3" fmla="*/ 111512 w 4638907"/>
              <a:gd name="connsiteY3" fmla="*/ 2854712 h 2966224"/>
              <a:gd name="connsiteX4" fmla="*/ 223024 w 4638907"/>
              <a:gd name="connsiteY4" fmla="*/ 2754351 h 2966224"/>
              <a:gd name="connsiteX5" fmla="*/ 289932 w 4638907"/>
              <a:gd name="connsiteY5" fmla="*/ 2665141 h 2966224"/>
              <a:gd name="connsiteX6" fmla="*/ 379142 w 4638907"/>
              <a:gd name="connsiteY6" fmla="*/ 2698595 h 2966224"/>
              <a:gd name="connsiteX7" fmla="*/ 423746 w 4638907"/>
              <a:gd name="connsiteY7" fmla="*/ 2888166 h 2966224"/>
              <a:gd name="connsiteX8" fmla="*/ 524107 w 4638907"/>
              <a:gd name="connsiteY8" fmla="*/ 2676292 h 2966224"/>
              <a:gd name="connsiteX9" fmla="*/ 568712 w 4638907"/>
              <a:gd name="connsiteY9" fmla="*/ 2798956 h 2966224"/>
              <a:gd name="connsiteX10" fmla="*/ 691376 w 4638907"/>
              <a:gd name="connsiteY10" fmla="*/ 2743200 h 2966224"/>
              <a:gd name="connsiteX11" fmla="*/ 691376 w 4638907"/>
              <a:gd name="connsiteY11" fmla="*/ 2743200 h 2966224"/>
              <a:gd name="connsiteX12" fmla="*/ 802888 w 4638907"/>
              <a:gd name="connsiteY12" fmla="*/ 2631687 h 2966224"/>
              <a:gd name="connsiteX13" fmla="*/ 925551 w 4638907"/>
              <a:gd name="connsiteY13" fmla="*/ 2687444 h 2966224"/>
              <a:gd name="connsiteX14" fmla="*/ 1037064 w 4638907"/>
              <a:gd name="connsiteY14" fmla="*/ 2787805 h 2966224"/>
              <a:gd name="connsiteX15" fmla="*/ 1137424 w 4638907"/>
              <a:gd name="connsiteY15" fmla="*/ 2732048 h 2966224"/>
              <a:gd name="connsiteX16" fmla="*/ 1204332 w 4638907"/>
              <a:gd name="connsiteY16" fmla="*/ 2698595 h 2966224"/>
              <a:gd name="connsiteX17" fmla="*/ 1248937 w 4638907"/>
              <a:gd name="connsiteY17" fmla="*/ 2732048 h 2966224"/>
              <a:gd name="connsiteX18" fmla="*/ 2947267 w 4638907"/>
              <a:gd name="connsiteY18" fmla="*/ 2959533 h 2966224"/>
              <a:gd name="connsiteX19" fmla="*/ 2952100 w 4638907"/>
              <a:gd name="connsiteY19" fmla="*/ 2497873 h 2966224"/>
              <a:gd name="connsiteX20" fmla="*/ 3100039 w 4638907"/>
              <a:gd name="connsiteY20" fmla="*/ 2609385 h 2966224"/>
              <a:gd name="connsiteX21" fmla="*/ 3166946 w 4638907"/>
              <a:gd name="connsiteY21" fmla="*/ 2375209 h 2966224"/>
              <a:gd name="connsiteX22" fmla="*/ 3211551 w 4638907"/>
              <a:gd name="connsiteY22" fmla="*/ 2609385 h 2966224"/>
              <a:gd name="connsiteX23" fmla="*/ 3323064 w 4638907"/>
              <a:gd name="connsiteY23" fmla="*/ 2408663 h 2966224"/>
              <a:gd name="connsiteX24" fmla="*/ 3468029 w 4638907"/>
              <a:gd name="connsiteY24" fmla="*/ 2509024 h 2966224"/>
              <a:gd name="connsiteX25" fmla="*/ 3546088 w 4638907"/>
              <a:gd name="connsiteY25" fmla="*/ 2542478 h 2966224"/>
              <a:gd name="connsiteX26" fmla="*/ 3612995 w 4638907"/>
              <a:gd name="connsiteY26" fmla="*/ 2163336 h 2966224"/>
              <a:gd name="connsiteX27" fmla="*/ 3646449 w 4638907"/>
              <a:gd name="connsiteY27" fmla="*/ 2419814 h 2966224"/>
              <a:gd name="connsiteX28" fmla="*/ 3724507 w 4638907"/>
              <a:gd name="connsiteY28" fmla="*/ 1951463 h 2966224"/>
              <a:gd name="connsiteX29" fmla="*/ 3869473 w 4638907"/>
              <a:gd name="connsiteY29" fmla="*/ 2442117 h 2966224"/>
              <a:gd name="connsiteX30" fmla="*/ 3936381 w 4638907"/>
              <a:gd name="connsiteY30" fmla="*/ 2174487 h 2966224"/>
              <a:gd name="connsiteX31" fmla="*/ 4036742 w 4638907"/>
              <a:gd name="connsiteY31" fmla="*/ 1839951 h 2966224"/>
              <a:gd name="connsiteX32" fmla="*/ 4081346 w 4638907"/>
              <a:gd name="connsiteY32" fmla="*/ 1438507 h 2966224"/>
              <a:gd name="connsiteX33" fmla="*/ 4248615 w 4638907"/>
              <a:gd name="connsiteY33" fmla="*/ 1393902 h 2966224"/>
              <a:gd name="connsiteX34" fmla="*/ 4315522 w 4638907"/>
              <a:gd name="connsiteY34" fmla="*/ 1081668 h 2966224"/>
              <a:gd name="connsiteX35" fmla="*/ 4404732 w 4638907"/>
              <a:gd name="connsiteY35" fmla="*/ 1215483 h 2966224"/>
              <a:gd name="connsiteX36" fmla="*/ 4449337 w 4638907"/>
              <a:gd name="connsiteY36" fmla="*/ 903248 h 2966224"/>
              <a:gd name="connsiteX37" fmla="*/ 4549698 w 4638907"/>
              <a:gd name="connsiteY37" fmla="*/ 724829 h 2966224"/>
              <a:gd name="connsiteX38" fmla="*/ 4583151 w 4638907"/>
              <a:gd name="connsiteY38" fmla="*/ 334536 h 2966224"/>
              <a:gd name="connsiteX39" fmla="*/ 4638907 w 4638907"/>
              <a:gd name="connsiteY39" fmla="*/ 0 h 2966224"/>
              <a:gd name="connsiteX40" fmla="*/ 4638907 w 4638907"/>
              <a:gd name="connsiteY40" fmla="*/ 2966224 h 2966224"/>
              <a:gd name="connsiteX0" fmla="*/ 4583151 w 4583151"/>
              <a:gd name="connsiteY0" fmla="*/ 2966224 h 2966224"/>
              <a:gd name="connsiteX1" fmla="*/ 0 w 4583151"/>
              <a:gd name="connsiteY1" fmla="*/ 2743200 h 2966224"/>
              <a:gd name="connsiteX2" fmla="*/ 55756 w 4583151"/>
              <a:gd name="connsiteY2" fmla="*/ 2854712 h 2966224"/>
              <a:gd name="connsiteX3" fmla="*/ 167268 w 4583151"/>
              <a:gd name="connsiteY3" fmla="*/ 2754351 h 2966224"/>
              <a:gd name="connsiteX4" fmla="*/ 234176 w 4583151"/>
              <a:gd name="connsiteY4" fmla="*/ 2665141 h 2966224"/>
              <a:gd name="connsiteX5" fmla="*/ 323386 w 4583151"/>
              <a:gd name="connsiteY5" fmla="*/ 2698595 h 2966224"/>
              <a:gd name="connsiteX6" fmla="*/ 367990 w 4583151"/>
              <a:gd name="connsiteY6" fmla="*/ 2888166 h 2966224"/>
              <a:gd name="connsiteX7" fmla="*/ 468351 w 4583151"/>
              <a:gd name="connsiteY7" fmla="*/ 2676292 h 2966224"/>
              <a:gd name="connsiteX8" fmla="*/ 512956 w 4583151"/>
              <a:gd name="connsiteY8" fmla="*/ 2798956 h 2966224"/>
              <a:gd name="connsiteX9" fmla="*/ 635620 w 4583151"/>
              <a:gd name="connsiteY9" fmla="*/ 2743200 h 2966224"/>
              <a:gd name="connsiteX10" fmla="*/ 635620 w 4583151"/>
              <a:gd name="connsiteY10" fmla="*/ 2743200 h 2966224"/>
              <a:gd name="connsiteX11" fmla="*/ 747132 w 4583151"/>
              <a:gd name="connsiteY11" fmla="*/ 2631687 h 2966224"/>
              <a:gd name="connsiteX12" fmla="*/ 869795 w 4583151"/>
              <a:gd name="connsiteY12" fmla="*/ 2687444 h 2966224"/>
              <a:gd name="connsiteX13" fmla="*/ 981308 w 4583151"/>
              <a:gd name="connsiteY13" fmla="*/ 2787805 h 2966224"/>
              <a:gd name="connsiteX14" fmla="*/ 1081668 w 4583151"/>
              <a:gd name="connsiteY14" fmla="*/ 2732048 h 2966224"/>
              <a:gd name="connsiteX15" fmla="*/ 1148576 w 4583151"/>
              <a:gd name="connsiteY15" fmla="*/ 2698595 h 2966224"/>
              <a:gd name="connsiteX16" fmla="*/ 1193181 w 4583151"/>
              <a:gd name="connsiteY16" fmla="*/ 2732048 h 2966224"/>
              <a:gd name="connsiteX17" fmla="*/ 2891511 w 4583151"/>
              <a:gd name="connsiteY17" fmla="*/ 2959533 h 2966224"/>
              <a:gd name="connsiteX18" fmla="*/ 2896344 w 4583151"/>
              <a:gd name="connsiteY18" fmla="*/ 2497873 h 2966224"/>
              <a:gd name="connsiteX19" fmla="*/ 3044283 w 4583151"/>
              <a:gd name="connsiteY19" fmla="*/ 2609385 h 2966224"/>
              <a:gd name="connsiteX20" fmla="*/ 3111190 w 4583151"/>
              <a:gd name="connsiteY20" fmla="*/ 2375209 h 2966224"/>
              <a:gd name="connsiteX21" fmla="*/ 3155795 w 4583151"/>
              <a:gd name="connsiteY21" fmla="*/ 2609385 h 2966224"/>
              <a:gd name="connsiteX22" fmla="*/ 3267308 w 4583151"/>
              <a:gd name="connsiteY22" fmla="*/ 2408663 h 2966224"/>
              <a:gd name="connsiteX23" fmla="*/ 3412273 w 4583151"/>
              <a:gd name="connsiteY23" fmla="*/ 2509024 h 2966224"/>
              <a:gd name="connsiteX24" fmla="*/ 3490332 w 4583151"/>
              <a:gd name="connsiteY24" fmla="*/ 2542478 h 2966224"/>
              <a:gd name="connsiteX25" fmla="*/ 3557239 w 4583151"/>
              <a:gd name="connsiteY25" fmla="*/ 2163336 h 2966224"/>
              <a:gd name="connsiteX26" fmla="*/ 3590693 w 4583151"/>
              <a:gd name="connsiteY26" fmla="*/ 2419814 h 2966224"/>
              <a:gd name="connsiteX27" fmla="*/ 3668751 w 4583151"/>
              <a:gd name="connsiteY27" fmla="*/ 1951463 h 2966224"/>
              <a:gd name="connsiteX28" fmla="*/ 3813717 w 4583151"/>
              <a:gd name="connsiteY28" fmla="*/ 2442117 h 2966224"/>
              <a:gd name="connsiteX29" fmla="*/ 3880625 w 4583151"/>
              <a:gd name="connsiteY29" fmla="*/ 2174487 h 2966224"/>
              <a:gd name="connsiteX30" fmla="*/ 3980986 w 4583151"/>
              <a:gd name="connsiteY30" fmla="*/ 1839951 h 2966224"/>
              <a:gd name="connsiteX31" fmla="*/ 4025590 w 4583151"/>
              <a:gd name="connsiteY31" fmla="*/ 1438507 h 2966224"/>
              <a:gd name="connsiteX32" fmla="*/ 4192859 w 4583151"/>
              <a:gd name="connsiteY32" fmla="*/ 1393902 h 2966224"/>
              <a:gd name="connsiteX33" fmla="*/ 4259766 w 4583151"/>
              <a:gd name="connsiteY33" fmla="*/ 1081668 h 2966224"/>
              <a:gd name="connsiteX34" fmla="*/ 4348976 w 4583151"/>
              <a:gd name="connsiteY34" fmla="*/ 1215483 h 2966224"/>
              <a:gd name="connsiteX35" fmla="*/ 4393581 w 4583151"/>
              <a:gd name="connsiteY35" fmla="*/ 903248 h 2966224"/>
              <a:gd name="connsiteX36" fmla="*/ 4493942 w 4583151"/>
              <a:gd name="connsiteY36" fmla="*/ 724829 h 2966224"/>
              <a:gd name="connsiteX37" fmla="*/ 4527395 w 4583151"/>
              <a:gd name="connsiteY37" fmla="*/ 334536 h 2966224"/>
              <a:gd name="connsiteX38" fmla="*/ 4583151 w 4583151"/>
              <a:gd name="connsiteY38" fmla="*/ 0 h 2966224"/>
              <a:gd name="connsiteX39" fmla="*/ 4583151 w 4583151"/>
              <a:gd name="connsiteY39" fmla="*/ 2966224 h 2966224"/>
              <a:gd name="connsiteX0" fmla="*/ 4527395 w 4527395"/>
              <a:gd name="connsiteY0" fmla="*/ 2966224 h 2966224"/>
              <a:gd name="connsiteX1" fmla="*/ 0 w 4527395"/>
              <a:gd name="connsiteY1" fmla="*/ 2854712 h 2966224"/>
              <a:gd name="connsiteX2" fmla="*/ 111512 w 4527395"/>
              <a:gd name="connsiteY2" fmla="*/ 2754351 h 2966224"/>
              <a:gd name="connsiteX3" fmla="*/ 178420 w 4527395"/>
              <a:gd name="connsiteY3" fmla="*/ 2665141 h 2966224"/>
              <a:gd name="connsiteX4" fmla="*/ 267630 w 4527395"/>
              <a:gd name="connsiteY4" fmla="*/ 2698595 h 2966224"/>
              <a:gd name="connsiteX5" fmla="*/ 312234 w 4527395"/>
              <a:gd name="connsiteY5" fmla="*/ 2888166 h 2966224"/>
              <a:gd name="connsiteX6" fmla="*/ 412595 w 4527395"/>
              <a:gd name="connsiteY6" fmla="*/ 2676292 h 2966224"/>
              <a:gd name="connsiteX7" fmla="*/ 457200 w 4527395"/>
              <a:gd name="connsiteY7" fmla="*/ 2798956 h 2966224"/>
              <a:gd name="connsiteX8" fmla="*/ 579864 w 4527395"/>
              <a:gd name="connsiteY8" fmla="*/ 2743200 h 2966224"/>
              <a:gd name="connsiteX9" fmla="*/ 579864 w 4527395"/>
              <a:gd name="connsiteY9" fmla="*/ 2743200 h 2966224"/>
              <a:gd name="connsiteX10" fmla="*/ 691376 w 4527395"/>
              <a:gd name="connsiteY10" fmla="*/ 2631687 h 2966224"/>
              <a:gd name="connsiteX11" fmla="*/ 814039 w 4527395"/>
              <a:gd name="connsiteY11" fmla="*/ 2687444 h 2966224"/>
              <a:gd name="connsiteX12" fmla="*/ 925552 w 4527395"/>
              <a:gd name="connsiteY12" fmla="*/ 2787805 h 2966224"/>
              <a:gd name="connsiteX13" fmla="*/ 1025912 w 4527395"/>
              <a:gd name="connsiteY13" fmla="*/ 2732048 h 2966224"/>
              <a:gd name="connsiteX14" fmla="*/ 1092820 w 4527395"/>
              <a:gd name="connsiteY14" fmla="*/ 2698595 h 2966224"/>
              <a:gd name="connsiteX15" fmla="*/ 1137425 w 4527395"/>
              <a:gd name="connsiteY15" fmla="*/ 2732048 h 2966224"/>
              <a:gd name="connsiteX16" fmla="*/ 2835755 w 4527395"/>
              <a:gd name="connsiteY16" fmla="*/ 2959533 h 2966224"/>
              <a:gd name="connsiteX17" fmla="*/ 2840588 w 4527395"/>
              <a:gd name="connsiteY17" fmla="*/ 2497873 h 2966224"/>
              <a:gd name="connsiteX18" fmla="*/ 2988527 w 4527395"/>
              <a:gd name="connsiteY18" fmla="*/ 2609385 h 2966224"/>
              <a:gd name="connsiteX19" fmla="*/ 3055434 w 4527395"/>
              <a:gd name="connsiteY19" fmla="*/ 2375209 h 2966224"/>
              <a:gd name="connsiteX20" fmla="*/ 3100039 w 4527395"/>
              <a:gd name="connsiteY20" fmla="*/ 2609385 h 2966224"/>
              <a:gd name="connsiteX21" fmla="*/ 3211552 w 4527395"/>
              <a:gd name="connsiteY21" fmla="*/ 2408663 h 2966224"/>
              <a:gd name="connsiteX22" fmla="*/ 3356517 w 4527395"/>
              <a:gd name="connsiteY22" fmla="*/ 2509024 h 2966224"/>
              <a:gd name="connsiteX23" fmla="*/ 3434576 w 4527395"/>
              <a:gd name="connsiteY23" fmla="*/ 2542478 h 2966224"/>
              <a:gd name="connsiteX24" fmla="*/ 3501483 w 4527395"/>
              <a:gd name="connsiteY24" fmla="*/ 2163336 h 2966224"/>
              <a:gd name="connsiteX25" fmla="*/ 3534937 w 4527395"/>
              <a:gd name="connsiteY25" fmla="*/ 2419814 h 2966224"/>
              <a:gd name="connsiteX26" fmla="*/ 3612995 w 4527395"/>
              <a:gd name="connsiteY26" fmla="*/ 1951463 h 2966224"/>
              <a:gd name="connsiteX27" fmla="*/ 3757961 w 4527395"/>
              <a:gd name="connsiteY27" fmla="*/ 2442117 h 2966224"/>
              <a:gd name="connsiteX28" fmla="*/ 3824869 w 4527395"/>
              <a:gd name="connsiteY28" fmla="*/ 2174487 h 2966224"/>
              <a:gd name="connsiteX29" fmla="*/ 3925230 w 4527395"/>
              <a:gd name="connsiteY29" fmla="*/ 1839951 h 2966224"/>
              <a:gd name="connsiteX30" fmla="*/ 3969834 w 4527395"/>
              <a:gd name="connsiteY30" fmla="*/ 1438507 h 2966224"/>
              <a:gd name="connsiteX31" fmla="*/ 4137103 w 4527395"/>
              <a:gd name="connsiteY31" fmla="*/ 1393902 h 2966224"/>
              <a:gd name="connsiteX32" fmla="*/ 4204010 w 4527395"/>
              <a:gd name="connsiteY32" fmla="*/ 1081668 h 2966224"/>
              <a:gd name="connsiteX33" fmla="*/ 4293220 w 4527395"/>
              <a:gd name="connsiteY33" fmla="*/ 1215483 h 2966224"/>
              <a:gd name="connsiteX34" fmla="*/ 4337825 w 4527395"/>
              <a:gd name="connsiteY34" fmla="*/ 903248 h 2966224"/>
              <a:gd name="connsiteX35" fmla="*/ 4438186 w 4527395"/>
              <a:gd name="connsiteY35" fmla="*/ 724829 h 2966224"/>
              <a:gd name="connsiteX36" fmla="*/ 4471639 w 4527395"/>
              <a:gd name="connsiteY36" fmla="*/ 334536 h 2966224"/>
              <a:gd name="connsiteX37" fmla="*/ 4527395 w 4527395"/>
              <a:gd name="connsiteY37" fmla="*/ 0 h 2966224"/>
              <a:gd name="connsiteX38" fmla="*/ 4527395 w 4527395"/>
              <a:gd name="connsiteY38" fmla="*/ 2966224 h 2966224"/>
              <a:gd name="connsiteX0" fmla="*/ 4415883 w 4415883"/>
              <a:gd name="connsiteY0" fmla="*/ 2966224 h 2966224"/>
              <a:gd name="connsiteX1" fmla="*/ 0 w 4415883"/>
              <a:gd name="connsiteY1" fmla="*/ 2754351 h 2966224"/>
              <a:gd name="connsiteX2" fmla="*/ 66908 w 4415883"/>
              <a:gd name="connsiteY2" fmla="*/ 2665141 h 2966224"/>
              <a:gd name="connsiteX3" fmla="*/ 156118 w 4415883"/>
              <a:gd name="connsiteY3" fmla="*/ 2698595 h 2966224"/>
              <a:gd name="connsiteX4" fmla="*/ 200722 w 4415883"/>
              <a:gd name="connsiteY4" fmla="*/ 2888166 h 2966224"/>
              <a:gd name="connsiteX5" fmla="*/ 301083 w 4415883"/>
              <a:gd name="connsiteY5" fmla="*/ 2676292 h 2966224"/>
              <a:gd name="connsiteX6" fmla="*/ 345688 w 4415883"/>
              <a:gd name="connsiteY6" fmla="*/ 2798956 h 2966224"/>
              <a:gd name="connsiteX7" fmla="*/ 468352 w 4415883"/>
              <a:gd name="connsiteY7" fmla="*/ 2743200 h 2966224"/>
              <a:gd name="connsiteX8" fmla="*/ 468352 w 4415883"/>
              <a:gd name="connsiteY8" fmla="*/ 2743200 h 2966224"/>
              <a:gd name="connsiteX9" fmla="*/ 579864 w 4415883"/>
              <a:gd name="connsiteY9" fmla="*/ 2631687 h 2966224"/>
              <a:gd name="connsiteX10" fmla="*/ 702527 w 4415883"/>
              <a:gd name="connsiteY10" fmla="*/ 2687444 h 2966224"/>
              <a:gd name="connsiteX11" fmla="*/ 814040 w 4415883"/>
              <a:gd name="connsiteY11" fmla="*/ 2787805 h 2966224"/>
              <a:gd name="connsiteX12" fmla="*/ 914400 w 4415883"/>
              <a:gd name="connsiteY12" fmla="*/ 2732048 h 2966224"/>
              <a:gd name="connsiteX13" fmla="*/ 981308 w 4415883"/>
              <a:gd name="connsiteY13" fmla="*/ 2698595 h 2966224"/>
              <a:gd name="connsiteX14" fmla="*/ 1025913 w 4415883"/>
              <a:gd name="connsiteY14" fmla="*/ 2732048 h 2966224"/>
              <a:gd name="connsiteX15" fmla="*/ 2724243 w 4415883"/>
              <a:gd name="connsiteY15" fmla="*/ 2959533 h 2966224"/>
              <a:gd name="connsiteX16" fmla="*/ 2729076 w 4415883"/>
              <a:gd name="connsiteY16" fmla="*/ 2497873 h 2966224"/>
              <a:gd name="connsiteX17" fmla="*/ 2877015 w 4415883"/>
              <a:gd name="connsiteY17" fmla="*/ 2609385 h 2966224"/>
              <a:gd name="connsiteX18" fmla="*/ 2943922 w 4415883"/>
              <a:gd name="connsiteY18" fmla="*/ 2375209 h 2966224"/>
              <a:gd name="connsiteX19" fmla="*/ 2988527 w 4415883"/>
              <a:gd name="connsiteY19" fmla="*/ 2609385 h 2966224"/>
              <a:gd name="connsiteX20" fmla="*/ 3100040 w 4415883"/>
              <a:gd name="connsiteY20" fmla="*/ 2408663 h 2966224"/>
              <a:gd name="connsiteX21" fmla="*/ 3245005 w 4415883"/>
              <a:gd name="connsiteY21" fmla="*/ 2509024 h 2966224"/>
              <a:gd name="connsiteX22" fmla="*/ 3323064 w 4415883"/>
              <a:gd name="connsiteY22" fmla="*/ 2542478 h 2966224"/>
              <a:gd name="connsiteX23" fmla="*/ 3389971 w 4415883"/>
              <a:gd name="connsiteY23" fmla="*/ 2163336 h 2966224"/>
              <a:gd name="connsiteX24" fmla="*/ 3423425 w 4415883"/>
              <a:gd name="connsiteY24" fmla="*/ 2419814 h 2966224"/>
              <a:gd name="connsiteX25" fmla="*/ 3501483 w 4415883"/>
              <a:gd name="connsiteY25" fmla="*/ 1951463 h 2966224"/>
              <a:gd name="connsiteX26" fmla="*/ 3646449 w 4415883"/>
              <a:gd name="connsiteY26" fmla="*/ 2442117 h 2966224"/>
              <a:gd name="connsiteX27" fmla="*/ 3713357 w 4415883"/>
              <a:gd name="connsiteY27" fmla="*/ 2174487 h 2966224"/>
              <a:gd name="connsiteX28" fmla="*/ 3813718 w 4415883"/>
              <a:gd name="connsiteY28" fmla="*/ 1839951 h 2966224"/>
              <a:gd name="connsiteX29" fmla="*/ 3858322 w 4415883"/>
              <a:gd name="connsiteY29" fmla="*/ 1438507 h 2966224"/>
              <a:gd name="connsiteX30" fmla="*/ 4025591 w 4415883"/>
              <a:gd name="connsiteY30" fmla="*/ 1393902 h 2966224"/>
              <a:gd name="connsiteX31" fmla="*/ 4092498 w 4415883"/>
              <a:gd name="connsiteY31" fmla="*/ 1081668 h 2966224"/>
              <a:gd name="connsiteX32" fmla="*/ 4181708 w 4415883"/>
              <a:gd name="connsiteY32" fmla="*/ 1215483 h 2966224"/>
              <a:gd name="connsiteX33" fmla="*/ 4226313 w 4415883"/>
              <a:gd name="connsiteY33" fmla="*/ 903248 h 2966224"/>
              <a:gd name="connsiteX34" fmla="*/ 4326674 w 4415883"/>
              <a:gd name="connsiteY34" fmla="*/ 724829 h 2966224"/>
              <a:gd name="connsiteX35" fmla="*/ 4360127 w 4415883"/>
              <a:gd name="connsiteY35" fmla="*/ 334536 h 2966224"/>
              <a:gd name="connsiteX36" fmla="*/ 4415883 w 4415883"/>
              <a:gd name="connsiteY36" fmla="*/ 0 h 2966224"/>
              <a:gd name="connsiteX37" fmla="*/ 4415883 w 4415883"/>
              <a:gd name="connsiteY37" fmla="*/ 2966224 h 2966224"/>
              <a:gd name="connsiteX0" fmla="*/ 4348975 w 4348975"/>
              <a:gd name="connsiteY0" fmla="*/ 2966224 h 2966224"/>
              <a:gd name="connsiteX1" fmla="*/ 0 w 4348975"/>
              <a:gd name="connsiteY1" fmla="*/ 2665141 h 2966224"/>
              <a:gd name="connsiteX2" fmla="*/ 89210 w 4348975"/>
              <a:gd name="connsiteY2" fmla="*/ 2698595 h 2966224"/>
              <a:gd name="connsiteX3" fmla="*/ 133814 w 4348975"/>
              <a:gd name="connsiteY3" fmla="*/ 2888166 h 2966224"/>
              <a:gd name="connsiteX4" fmla="*/ 234175 w 4348975"/>
              <a:gd name="connsiteY4" fmla="*/ 2676292 h 2966224"/>
              <a:gd name="connsiteX5" fmla="*/ 278780 w 4348975"/>
              <a:gd name="connsiteY5" fmla="*/ 2798956 h 2966224"/>
              <a:gd name="connsiteX6" fmla="*/ 401444 w 4348975"/>
              <a:gd name="connsiteY6" fmla="*/ 2743200 h 2966224"/>
              <a:gd name="connsiteX7" fmla="*/ 401444 w 4348975"/>
              <a:gd name="connsiteY7" fmla="*/ 2743200 h 2966224"/>
              <a:gd name="connsiteX8" fmla="*/ 512956 w 4348975"/>
              <a:gd name="connsiteY8" fmla="*/ 2631687 h 2966224"/>
              <a:gd name="connsiteX9" fmla="*/ 635619 w 4348975"/>
              <a:gd name="connsiteY9" fmla="*/ 2687444 h 2966224"/>
              <a:gd name="connsiteX10" fmla="*/ 747132 w 4348975"/>
              <a:gd name="connsiteY10" fmla="*/ 2787805 h 2966224"/>
              <a:gd name="connsiteX11" fmla="*/ 847492 w 4348975"/>
              <a:gd name="connsiteY11" fmla="*/ 2732048 h 2966224"/>
              <a:gd name="connsiteX12" fmla="*/ 914400 w 4348975"/>
              <a:gd name="connsiteY12" fmla="*/ 2698595 h 2966224"/>
              <a:gd name="connsiteX13" fmla="*/ 959005 w 4348975"/>
              <a:gd name="connsiteY13" fmla="*/ 2732048 h 2966224"/>
              <a:gd name="connsiteX14" fmla="*/ 2657335 w 4348975"/>
              <a:gd name="connsiteY14" fmla="*/ 2959533 h 2966224"/>
              <a:gd name="connsiteX15" fmla="*/ 2662168 w 4348975"/>
              <a:gd name="connsiteY15" fmla="*/ 2497873 h 2966224"/>
              <a:gd name="connsiteX16" fmla="*/ 2810107 w 4348975"/>
              <a:gd name="connsiteY16" fmla="*/ 2609385 h 2966224"/>
              <a:gd name="connsiteX17" fmla="*/ 2877014 w 4348975"/>
              <a:gd name="connsiteY17" fmla="*/ 2375209 h 2966224"/>
              <a:gd name="connsiteX18" fmla="*/ 2921619 w 4348975"/>
              <a:gd name="connsiteY18" fmla="*/ 2609385 h 2966224"/>
              <a:gd name="connsiteX19" fmla="*/ 3033132 w 4348975"/>
              <a:gd name="connsiteY19" fmla="*/ 2408663 h 2966224"/>
              <a:gd name="connsiteX20" fmla="*/ 3178097 w 4348975"/>
              <a:gd name="connsiteY20" fmla="*/ 2509024 h 2966224"/>
              <a:gd name="connsiteX21" fmla="*/ 3256156 w 4348975"/>
              <a:gd name="connsiteY21" fmla="*/ 2542478 h 2966224"/>
              <a:gd name="connsiteX22" fmla="*/ 3323063 w 4348975"/>
              <a:gd name="connsiteY22" fmla="*/ 2163336 h 2966224"/>
              <a:gd name="connsiteX23" fmla="*/ 3356517 w 4348975"/>
              <a:gd name="connsiteY23" fmla="*/ 2419814 h 2966224"/>
              <a:gd name="connsiteX24" fmla="*/ 3434575 w 4348975"/>
              <a:gd name="connsiteY24" fmla="*/ 1951463 h 2966224"/>
              <a:gd name="connsiteX25" fmla="*/ 3579541 w 4348975"/>
              <a:gd name="connsiteY25" fmla="*/ 2442117 h 2966224"/>
              <a:gd name="connsiteX26" fmla="*/ 3646449 w 4348975"/>
              <a:gd name="connsiteY26" fmla="*/ 2174487 h 2966224"/>
              <a:gd name="connsiteX27" fmla="*/ 3746810 w 4348975"/>
              <a:gd name="connsiteY27" fmla="*/ 1839951 h 2966224"/>
              <a:gd name="connsiteX28" fmla="*/ 3791414 w 4348975"/>
              <a:gd name="connsiteY28" fmla="*/ 1438507 h 2966224"/>
              <a:gd name="connsiteX29" fmla="*/ 3958683 w 4348975"/>
              <a:gd name="connsiteY29" fmla="*/ 1393902 h 2966224"/>
              <a:gd name="connsiteX30" fmla="*/ 4025590 w 4348975"/>
              <a:gd name="connsiteY30" fmla="*/ 1081668 h 2966224"/>
              <a:gd name="connsiteX31" fmla="*/ 4114800 w 4348975"/>
              <a:gd name="connsiteY31" fmla="*/ 1215483 h 2966224"/>
              <a:gd name="connsiteX32" fmla="*/ 4159405 w 4348975"/>
              <a:gd name="connsiteY32" fmla="*/ 903248 h 2966224"/>
              <a:gd name="connsiteX33" fmla="*/ 4259766 w 4348975"/>
              <a:gd name="connsiteY33" fmla="*/ 724829 h 2966224"/>
              <a:gd name="connsiteX34" fmla="*/ 4293219 w 4348975"/>
              <a:gd name="connsiteY34" fmla="*/ 334536 h 2966224"/>
              <a:gd name="connsiteX35" fmla="*/ 4348975 w 4348975"/>
              <a:gd name="connsiteY35" fmla="*/ 0 h 2966224"/>
              <a:gd name="connsiteX36" fmla="*/ 4348975 w 4348975"/>
              <a:gd name="connsiteY36" fmla="*/ 2966224 h 2966224"/>
              <a:gd name="connsiteX0" fmla="*/ 4259765 w 4259765"/>
              <a:gd name="connsiteY0" fmla="*/ 2966224 h 2966224"/>
              <a:gd name="connsiteX1" fmla="*/ 0 w 4259765"/>
              <a:gd name="connsiteY1" fmla="*/ 2698595 h 2966224"/>
              <a:gd name="connsiteX2" fmla="*/ 44604 w 4259765"/>
              <a:gd name="connsiteY2" fmla="*/ 2888166 h 2966224"/>
              <a:gd name="connsiteX3" fmla="*/ 144965 w 4259765"/>
              <a:gd name="connsiteY3" fmla="*/ 2676292 h 2966224"/>
              <a:gd name="connsiteX4" fmla="*/ 189570 w 4259765"/>
              <a:gd name="connsiteY4" fmla="*/ 2798956 h 2966224"/>
              <a:gd name="connsiteX5" fmla="*/ 312234 w 4259765"/>
              <a:gd name="connsiteY5" fmla="*/ 2743200 h 2966224"/>
              <a:gd name="connsiteX6" fmla="*/ 312234 w 4259765"/>
              <a:gd name="connsiteY6" fmla="*/ 2743200 h 2966224"/>
              <a:gd name="connsiteX7" fmla="*/ 423746 w 4259765"/>
              <a:gd name="connsiteY7" fmla="*/ 2631687 h 2966224"/>
              <a:gd name="connsiteX8" fmla="*/ 546409 w 4259765"/>
              <a:gd name="connsiteY8" fmla="*/ 2687444 h 2966224"/>
              <a:gd name="connsiteX9" fmla="*/ 657922 w 4259765"/>
              <a:gd name="connsiteY9" fmla="*/ 2787805 h 2966224"/>
              <a:gd name="connsiteX10" fmla="*/ 758282 w 4259765"/>
              <a:gd name="connsiteY10" fmla="*/ 2732048 h 2966224"/>
              <a:gd name="connsiteX11" fmla="*/ 825190 w 4259765"/>
              <a:gd name="connsiteY11" fmla="*/ 2698595 h 2966224"/>
              <a:gd name="connsiteX12" fmla="*/ 869795 w 4259765"/>
              <a:gd name="connsiteY12" fmla="*/ 2732048 h 2966224"/>
              <a:gd name="connsiteX13" fmla="*/ 2568125 w 4259765"/>
              <a:gd name="connsiteY13" fmla="*/ 2959533 h 2966224"/>
              <a:gd name="connsiteX14" fmla="*/ 2572958 w 4259765"/>
              <a:gd name="connsiteY14" fmla="*/ 2497873 h 2966224"/>
              <a:gd name="connsiteX15" fmla="*/ 2720897 w 4259765"/>
              <a:gd name="connsiteY15" fmla="*/ 2609385 h 2966224"/>
              <a:gd name="connsiteX16" fmla="*/ 2787804 w 4259765"/>
              <a:gd name="connsiteY16" fmla="*/ 2375209 h 2966224"/>
              <a:gd name="connsiteX17" fmla="*/ 2832409 w 4259765"/>
              <a:gd name="connsiteY17" fmla="*/ 2609385 h 2966224"/>
              <a:gd name="connsiteX18" fmla="*/ 2943922 w 4259765"/>
              <a:gd name="connsiteY18" fmla="*/ 2408663 h 2966224"/>
              <a:gd name="connsiteX19" fmla="*/ 3088887 w 4259765"/>
              <a:gd name="connsiteY19" fmla="*/ 2509024 h 2966224"/>
              <a:gd name="connsiteX20" fmla="*/ 3166946 w 4259765"/>
              <a:gd name="connsiteY20" fmla="*/ 2542478 h 2966224"/>
              <a:gd name="connsiteX21" fmla="*/ 3233853 w 4259765"/>
              <a:gd name="connsiteY21" fmla="*/ 2163336 h 2966224"/>
              <a:gd name="connsiteX22" fmla="*/ 3267307 w 4259765"/>
              <a:gd name="connsiteY22" fmla="*/ 2419814 h 2966224"/>
              <a:gd name="connsiteX23" fmla="*/ 3345365 w 4259765"/>
              <a:gd name="connsiteY23" fmla="*/ 1951463 h 2966224"/>
              <a:gd name="connsiteX24" fmla="*/ 3490331 w 4259765"/>
              <a:gd name="connsiteY24" fmla="*/ 2442117 h 2966224"/>
              <a:gd name="connsiteX25" fmla="*/ 3557239 w 4259765"/>
              <a:gd name="connsiteY25" fmla="*/ 2174487 h 2966224"/>
              <a:gd name="connsiteX26" fmla="*/ 3657600 w 4259765"/>
              <a:gd name="connsiteY26" fmla="*/ 1839951 h 2966224"/>
              <a:gd name="connsiteX27" fmla="*/ 3702204 w 4259765"/>
              <a:gd name="connsiteY27" fmla="*/ 1438507 h 2966224"/>
              <a:gd name="connsiteX28" fmla="*/ 3869473 w 4259765"/>
              <a:gd name="connsiteY28" fmla="*/ 1393902 h 2966224"/>
              <a:gd name="connsiteX29" fmla="*/ 3936380 w 4259765"/>
              <a:gd name="connsiteY29" fmla="*/ 1081668 h 2966224"/>
              <a:gd name="connsiteX30" fmla="*/ 4025590 w 4259765"/>
              <a:gd name="connsiteY30" fmla="*/ 1215483 h 2966224"/>
              <a:gd name="connsiteX31" fmla="*/ 4070195 w 4259765"/>
              <a:gd name="connsiteY31" fmla="*/ 903248 h 2966224"/>
              <a:gd name="connsiteX32" fmla="*/ 4170556 w 4259765"/>
              <a:gd name="connsiteY32" fmla="*/ 724829 h 2966224"/>
              <a:gd name="connsiteX33" fmla="*/ 4204009 w 4259765"/>
              <a:gd name="connsiteY33" fmla="*/ 334536 h 2966224"/>
              <a:gd name="connsiteX34" fmla="*/ 4259765 w 4259765"/>
              <a:gd name="connsiteY34" fmla="*/ 0 h 2966224"/>
              <a:gd name="connsiteX35" fmla="*/ 4259765 w 4259765"/>
              <a:gd name="connsiteY35" fmla="*/ 2966224 h 2966224"/>
              <a:gd name="connsiteX0" fmla="*/ 4215161 w 4215161"/>
              <a:gd name="connsiteY0" fmla="*/ 2966224 h 2966224"/>
              <a:gd name="connsiteX1" fmla="*/ 0 w 4215161"/>
              <a:gd name="connsiteY1" fmla="*/ 2888166 h 2966224"/>
              <a:gd name="connsiteX2" fmla="*/ 100361 w 4215161"/>
              <a:gd name="connsiteY2" fmla="*/ 2676292 h 2966224"/>
              <a:gd name="connsiteX3" fmla="*/ 144966 w 4215161"/>
              <a:gd name="connsiteY3" fmla="*/ 2798956 h 2966224"/>
              <a:gd name="connsiteX4" fmla="*/ 267630 w 4215161"/>
              <a:gd name="connsiteY4" fmla="*/ 2743200 h 2966224"/>
              <a:gd name="connsiteX5" fmla="*/ 267630 w 4215161"/>
              <a:gd name="connsiteY5" fmla="*/ 2743200 h 2966224"/>
              <a:gd name="connsiteX6" fmla="*/ 379142 w 4215161"/>
              <a:gd name="connsiteY6" fmla="*/ 2631687 h 2966224"/>
              <a:gd name="connsiteX7" fmla="*/ 501805 w 4215161"/>
              <a:gd name="connsiteY7" fmla="*/ 2687444 h 2966224"/>
              <a:gd name="connsiteX8" fmla="*/ 613318 w 4215161"/>
              <a:gd name="connsiteY8" fmla="*/ 2787805 h 2966224"/>
              <a:gd name="connsiteX9" fmla="*/ 713678 w 4215161"/>
              <a:gd name="connsiteY9" fmla="*/ 2732048 h 2966224"/>
              <a:gd name="connsiteX10" fmla="*/ 780586 w 4215161"/>
              <a:gd name="connsiteY10" fmla="*/ 2698595 h 2966224"/>
              <a:gd name="connsiteX11" fmla="*/ 825191 w 4215161"/>
              <a:gd name="connsiteY11" fmla="*/ 2732048 h 2966224"/>
              <a:gd name="connsiteX12" fmla="*/ 2523521 w 4215161"/>
              <a:gd name="connsiteY12" fmla="*/ 2959533 h 2966224"/>
              <a:gd name="connsiteX13" fmla="*/ 2528354 w 4215161"/>
              <a:gd name="connsiteY13" fmla="*/ 2497873 h 2966224"/>
              <a:gd name="connsiteX14" fmla="*/ 2676293 w 4215161"/>
              <a:gd name="connsiteY14" fmla="*/ 2609385 h 2966224"/>
              <a:gd name="connsiteX15" fmla="*/ 2743200 w 4215161"/>
              <a:gd name="connsiteY15" fmla="*/ 2375209 h 2966224"/>
              <a:gd name="connsiteX16" fmla="*/ 2787805 w 4215161"/>
              <a:gd name="connsiteY16" fmla="*/ 2609385 h 2966224"/>
              <a:gd name="connsiteX17" fmla="*/ 2899318 w 4215161"/>
              <a:gd name="connsiteY17" fmla="*/ 2408663 h 2966224"/>
              <a:gd name="connsiteX18" fmla="*/ 3044283 w 4215161"/>
              <a:gd name="connsiteY18" fmla="*/ 2509024 h 2966224"/>
              <a:gd name="connsiteX19" fmla="*/ 3122342 w 4215161"/>
              <a:gd name="connsiteY19" fmla="*/ 2542478 h 2966224"/>
              <a:gd name="connsiteX20" fmla="*/ 3189249 w 4215161"/>
              <a:gd name="connsiteY20" fmla="*/ 2163336 h 2966224"/>
              <a:gd name="connsiteX21" fmla="*/ 3222703 w 4215161"/>
              <a:gd name="connsiteY21" fmla="*/ 2419814 h 2966224"/>
              <a:gd name="connsiteX22" fmla="*/ 3300761 w 4215161"/>
              <a:gd name="connsiteY22" fmla="*/ 1951463 h 2966224"/>
              <a:gd name="connsiteX23" fmla="*/ 3445727 w 4215161"/>
              <a:gd name="connsiteY23" fmla="*/ 2442117 h 2966224"/>
              <a:gd name="connsiteX24" fmla="*/ 3512635 w 4215161"/>
              <a:gd name="connsiteY24" fmla="*/ 2174487 h 2966224"/>
              <a:gd name="connsiteX25" fmla="*/ 3612996 w 4215161"/>
              <a:gd name="connsiteY25" fmla="*/ 1839951 h 2966224"/>
              <a:gd name="connsiteX26" fmla="*/ 3657600 w 4215161"/>
              <a:gd name="connsiteY26" fmla="*/ 1438507 h 2966224"/>
              <a:gd name="connsiteX27" fmla="*/ 3824869 w 4215161"/>
              <a:gd name="connsiteY27" fmla="*/ 1393902 h 2966224"/>
              <a:gd name="connsiteX28" fmla="*/ 3891776 w 4215161"/>
              <a:gd name="connsiteY28" fmla="*/ 1081668 h 2966224"/>
              <a:gd name="connsiteX29" fmla="*/ 3980986 w 4215161"/>
              <a:gd name="connsiteY29" fmla="*/ 1215483 h 2966224"/>
              <a:gd name="connsiteX30" fmla="*/ 4025591 w 4215161"/>
              <a:gd name="connsiteY30" fmla="*/ 903248 h 2966224"/>
              <a:gd name="connsiteX31" fmla="*/ 4125952 w 4215161"/>
              <a:gd name="connsiteY31" fmla="*/ 724829 h 2966224"/>
              <a:gd name="connsiteX32" fmla="*/ 4159405 w 4215161"/>
              <a:gd name="connsiteY32" fmla="*/ 334536 h 2966224"/>
              <a:gd name="connsiteX33" fmla="*/ 4215161 w 4215161"/>
              <a:gd name="connsiteY33" fmla="*/ 0 h 2966224"/>
              <a:gd name="connsiteX34" fmla="*/ 4215161 w 4215161"/>
              <a:gd name="connsiteY34" fmla="*/ 2966224 h 2966224"/>
              <a:gd name="connsiteX0" fmla="*/ 4114800 w 4114800"/>
              <a:gd name="connsiteY0" fmla="*/ 2966224 h 2966224"/>
              <a:gd name="connsiteX1" fmla="*/ 0 w 4114800"/>
              <a:gd name="connsiteY1" fmla="*/ 2676292 h 2966224"/>
              <a:gd name="connsiteX2" fmla="*/ 44605 w 4114800"/>
              <a:gd name="connsiteY2" fmla="*/ 2798956 h 2966224"/>
              <a:gd name="connsiteX3" fmla="*/ 167269 w 4114800"/>
              <a:gd name="connsiteY3" fmla="*/ 2743200 h 2966224"/>
              <a:gd name="connsiteX4" fmla="*/ 167269 w 4114800"/>
              <a:gd name="connsiteY4" fmla="*/ 2743200 h 2966224"/>
              <a:gd name="connsiteX5" fmla="*/ 278781 w 4114800"/>
              <a:gd name="connsiteY5" fmla="*/ 2631687 h 2966224"/>
              <a:gd name="connsiteX6" fmla="*/ 401444 w 4114800"/>
              <a:gd name="connsiteY6" fmla="*/ 2687444 h 2966224"/>
              <a:gd name="connsiteX7" fmla="*/ 512957 w 4114800"/>
              <a:gd name="connsiteY7" fmla="*/ 2787805 h 2966224"/>
              <a:gd name="connsiteX8" fmla="*/ 613317 w 4114800"/>
              <a:gd name="connsiteY8" fmla="*/ 2732048 h 2966224"/>
              <a:gd name="connsiteX9" fmla="*/ 680225 w 4114800"/>
              <a:gd name="connsiteY9" fmla="*/ 2698595 h 2966224"/>
              <a:gd name="connsiteX10" fmla="*/ 724830 w 4114800"/>
              <a:gd name="connsiteY10" fmla="*/ 2732048 h 2966224"/>
              <a:gd name="connsiteX11" fmla="*/ 2423160 w 4114800"/>
              <a:gd name="connsiteY11" fmla="*/ 2959533 h 2966224"/>
              <a:gd name="connsiteX12" fmla="*/ 2427993 w 4114800"/>
              <a:gd name="connsiteY12" fmla="*/ 2497873 h 2966224"/>
              <a:gd name="connsiteX13" fmla="*/ 2575932 w 4114800"/>
              <a:gd name="connsiteY13" fmla="*/ 2609385 h 2966224"/>
              <a:gd name="connsiteX14" fmla="*/ 2642839 w 4114800"/>
              <a:gd name="connsiteY14" fmla="*/ 2375209 h 2966224"/>
              <a:gd name="connsiteX15" fmla="*/ 2687444 w 4114800"/>
              <a:gd name="connsiteY15" fmla="*/ 2609385 h 2966224"/>
              <a:gd name="connsiteX16" fmla="*/ 2798957 w 4114800"/>
              <a:gd name="connsiteY16" fmla="*/ 2408663 h 2966224"/>
              <a:gd name="connsiteX17" fmla="*/ 2943922 w 4114800"/>
              <a:gd name="connsiteY17" fmla="*/ 2509024 h 2966224"/>
              <a:gd name="connsiteX18" fmla="*/ 3021981 w 4114800"/>
              <a:gd name="connsiteY18" fmla="*/ 2542478 h 2966224"/>
              <a:gd name="connsiteX19" fmla="*/ 3088888 w 4114800"/>
              <a:gd name="connsiteY19" fmla="*/ 2163336 h 2966224"/>
              <a:gd name="connsiteX20" fmla="*/ 3122342 w 4114800"/>
              <a:gd name="connsiteY20" fmla="*/ 2419814 h 2966224"/>
              <a:gd name="connsiteX21" fmla="*/ 3200400 w 4114800"/>
              <a:gd name="connsiteY21" fmla="*/ 1951463 h 2966224"/>
              <a:gd name="connsiteX22" fmla="*/ 3345366 w 4114800"/>
              <a:gd name="connsiteY22" fmla="*/ 2442117 h 2966224"/>
              <a:gd name="connsiteX23" fmla="*/ 3412274 w 4114800"/>
              <a:gd name="connsiteY23" fmla="*/ 2174487 h 2966224"/>
              <a:gd name="connsiteX24" fmla="*/ 3512635 w 4114800"/>
              <a:gd name="connsiteY24" fmla="*/ 1839951 h 2966224"/>
              <a:gd name="connsiteX25" fmla="*/ 3557239 w 4114800"/>
              <a:gd name="connsiteY25" fmla="*/ 1438507 h 2966224"/>
              <a:gd name="connsiteX26" fmla="*/ 3724508 w 4114800"/>
              <a:gd name="connsiteY26" fmla="*/ 1393902 h 2966224"/>
              <a:gd name="connsiteX27" fmla="*/ 3791415 w 4114800"/>
              <a:gd name="connsiteY27" fmla="*/ 1081668 h 2966224"/>
              <a:gd name="connsiteX28" fmla="*/ 3880625 w 4114800"/>
              <a:gd name="connsiteY28" fmla="*/ 1215483 h 2966224"/>
              <a:gd name="connsiteX29" fmla="*/ 3925230 w 4114800"/>
              <a:gd name="connsiteY29" fmla="*/ 903248 h 2966224"/>
              <a:gd name="connsiteX30" fmla="*/ 4025591 w 4114800"/>
              <a:gd name="connsiteY30" fmla="*/ 724829 h 2966224"/>
              <a:gd name="connsiteX31" fmla="*/ 4059044 w 4114800"/>
              <a:gd name="connsiteY31" fmla="*/ 334536 h 2966224"/>
              <a:gd name="connsiteX32" fmla="*/ 4114800 w 4114800"/>
              <a:gd name="connsiteY32" fmla="*/ 0 h 2966224"/>
              <a:gd name="connsiteX33" fmla="*/ 4114800 w 4114800"/>
              <a:gd name="connsiteY33" fmla="*/ 2966224 h 2966224"/>
              <a:gd name="connsiteX0" fmla="*/ 4070195 w 4070195"/>
              <a:gd name="connsiteY0" fmla="*/ 2966224 h 2966224"/>
              <a:gd name="connsiteX1" fmla="*/ 0 w 4070195"/>
              <a:gd name="connsiteY1" fmla="*/ 2798956 h 2966224"/>
              <a:gd name="connsiteX2" fmla="*/ 122664 w 4070195"/>
              <a:gd name="connsiteY2" fmla="*/ 2743200 h 2966224"/>
              <a:gd name="connsiteX3" fmla="*/ 122664 w 4070195"/>
              <a:gd name="connsiteY3" fmla="*/ 2743200 h 2966224"/>
              <a:gd name="connsiteX4" fmla="*/ 234176 w 4070195"/>
              <a:gd name="connsiteY4" fmla="*/ 2631687 h 2966224"/>
              <a:gd name="connsiteX5" fmla="*/ 356839 w 4070195"/>
              <a:gd name="connsiteY5" fmla="*/ 2687444 h 2966224"/>
              <a:gd name="connsiteX6" fmla="*/ 468352 w 4070195"/>
              <a:gd name="connsiteY6" fmla="*/ 2787805 h 2966224"/>
              <a:gd name="connsiteX7" fmla="*/ 568712 w 4070195"/>
              <a:gd name="connsiteY7" fmla="*/ 2732048 h 2966224"/>
              <a:gd name="connsiteX8" fmla="*/ 635620 w 4070195"/>
              <a:gd name="connsiteY8" fmla="*/ 2698595 h 2966224"/>
              <a:gd name="connsiteX9" fmla="*/ 680225 w 4070195"/>
              <a:gd name="connsiteY9" fmla="*/ 2732048 h 2966224"/>
              <a:gd name="connsiteX10" fmla="*/ 2378555 w 4070195"/>
              <a:gd name="connsiteY10" fmla="*/ 2959533 h 2966224"/>
              <a:gd name="connsiteX11" fmla="*/ 2383388 w 4070195"/>
              <a:gd name="connsiteY11" fmla="*/ 2497873 h 2966224"/>
              <a:gd name="connsiteX12" fmla="*/ 2531327 w 4070195"/>
              <a:gd name="connsiteY12" fmla="*/ 2609385 h 2966224"/>
              <a:gd name="connsiteX13" fmla="*/ 2598234 w 4070195"/>
              <a:gd name="connsiteY13" fmla="*/ 2375209 h 2966224"/>
              <a:gd name="connsiteX14" fmla="*/ 2642839 w 4070195"/>
              <a:gd name="connsiteY14" fmla="*/ 2609385 h 2966224"/>
              <a:gd name="connsiteX15" fmla="*/ 2754352 w 4070195"/>
              <a:gd name="connsiteY15" fmla="*/ 2408663 h 2966224"/>
              <a:gd name="connsiteX16" fmla="*/ 2899317 w 4070195"/>
              <a:gd name="connsiteY16" fmla="*/ 2509024 h 2966224"/>
              <a:gd name="connsiteX17" fmla="*/ 2977376 w 4070195"/>
              <a:gd name="connsiteY17" fmla="*/ 2542478 h 2966224"/>
              <a:gd name="connsiteX18" fmla="*/ 3044283 w 4070195"/>
              <a:gd name="connsiteY18" fmla="*/ 2163336 h 2966224"/>
              <a:gd name="connsiteX19" fmla="*/ 3077737 w 4070195"/>
              <a:gd name="connsiteY19" fmla="*/ 2419814 h 2966224"/>
              <a:gd name="connsiteX20" fmla="*/ 3155795 w 4070195"/>
              <a:gd name="connsiteY20" fmla="*/ 1951463 h 2966224"/>
              <a:gd name="connsiteX21" fmla="*/ 3300761 w 4070195"/>
              <a:gd name="connsiteY21" fmla="*/ 2442117 h 2966224"/>
              <a:gd name="connsiteX22" fmla="*/ 3367669 w 4070195"/>
              <a:gd name="connsiteY22" fmla="*/ 2174487 h 2966224"/>
              <a:gd name="connsiteX23" fmla="*/ 3468030 w 4070195"/>
              <a:gd name="connsiteY23" fmla="*/ 1839951 h 2966224"/>
              <a:gd name="connsiteX24" fmla="*/ 3512634 w 4070195"/>
              <a:gd name="connsiteY24" fmla="*/ 1438507 h 2966224"/>
              <a:gd name="connsiteX25" fmla="*/ 3679903 w 4070195"/>
              <a:gd name="connsiteY25" fmla="*/ 1393902 h 2966224"/>
              <a:gd name="connsiteX26" fmla="*/ 3746810 w 4070195"/>
              <a:gd name="connsiteY26" fmla="*/ 1081668 h 2966224"/>
              <a:gd name="connsiteX27" fmla="*/ 3836020 w 4070195"/>
              <a:gd name="connsiteY27" fmla="*/ 1215483 h 2966224"/>
              <a:gd name="connsiteX28" fmla="*/ 3880625 w 4070195"/>
              <a:gd name="connsiteY28" fmla="*/ 903248 h 2966224"/>
              <a:gd name="connsiteX29" fmla="*/ 3980986 w 4070195"/>
              <a:gd name="connsiteY29" fmla="*/ 724829 h 2966224"/>
              <a:gd name="connsiteX30" fmla="*/ 4014439 w 4070195"/>
              <a:gd name="connsiteY30" fmla="*/ 334536 h 2966224"/>
              <a:gd name="connsiteX31" fmla="*/ 4070195 w 4070195"/>
              <a:gd name="connsiteY31" fmla="*/ 0 h 2966224"/>
              <a:gd name="connsiteX32" fmla="*/ 4070195 w 4070195"/>
              <a:gd name="connsiteY32" fmla="*/ 2966224 h 2966224"/>
              <a:gd name="connsiteX0" fmla="*/ 3947531 w 3947531"/>
              <a:gd name="connsiteY0" fmla="*/ 2966224 h 2966224"/>
              <a:gd name="connsiteX1" fmla="*/ 0 w 3947531"/>
              <a:gd name="connsiteY1" fmla="*/ 2743200 h 2966224"/>
              <a:gd name="connsiteX2" fmla="*/ 0 w 3947531"/>
              <a:gd name="connsiteY2" fmla="*/ 2743200 h 2966224"/>
              <a:gd name="connsiteX3" fmla="*/ 111512 w 3947531"/>
              <a:gd name="connsiteY3" fmla="*/ 2631687 h 2966224"/>
              <a:gd name="connsiteX4" fmla="*/ 234175 w 3947531"/>
              <a:gd name="connsiteY4" fmla="*/ 2687444 h 2966224"/>
              <a:gd name="connsiteX5" fmla="*/ 345688 w 3947531"/>
              <a:gd name="connsiteY5" fmla="*/ 2787805 h 2966224"/>
              <a:gd name="connsiteX6" fmla="*/ 446048 w 3947531"/>
              <a:gd name="connsiteY6" fmla="*/ 2732048 h 2966224"/>
              <a:gd name="connsiteX7" fmla="*/ 512956 w 3947531"/>
              <a:gd name="connsiteY7" fmla="*/ 2698595 h 2966224"/>
              <a:gd name="connsiteX8" fmla="*/ 557561 w 3947531"/>
              <a:gd name="connsiteY8" fmla="*/ 2732048 h 2966224"/>
              <a:gd name="connsiteX9" fmla="*/ 2255891 w 3947531"/>
              <a:gd name="connsiteY9" fmla="*/ 2959533 h 2966224"/>
              <a:gd name="connsiteX10" fmla="*/ 2260724 w 3947531"/>
              <a:gd name="connsiteY10" fmla="*/ 2497873 h 2966224"/>
              <a:gd name="connsiteX11" fmla="*/ 2408663 w 3947531"/>
              <a:gd name="connsiteY11" fmla="*/ 2609385 h 2966224"/>
              <a:gd name="connsiteX12" fmla="*/ 2475570 w 3947531"/>
              <a:gd name="connsiteY12" fmla="*/ 2375209 h 2966224"/>
              <a:gd name="connsiteX13" fmla="*/ 2520175 w 3947531"/>
              <a:gd name="connsiteY13" fmla="*/ 2609385 h 2966224"/>
              <a:gd name="connsiteX14" fmla="*/ 2631688 w 3947531"/>
              <a:gd name="connsiteY14" fmla="*/ 2408663 h 2966224"/>
              <a:gd name="connsiteX15" fmla="*/ 2776653 w 3947531"/>
              <a:gd name="connsiteY15" fmla="*/ 2509024 h 2966224"/>
              <a:gd name="connsiteX16" fmla="*/ 2854712 w 3947531"/>
              <a:gd name="connsiteY16" fmla="*/ 2542478 h 2966224"/>
              <a:gd name="connsiteX17" fmla="*/ 2921619 w 3947531"/>
              <a:gd name="connsiteY17" fmla="*/ 2163336 h 2966224"/>
              <a:gd name="connsiteX18" fmla="*/ 2955073 w 3947531"/>
              <a:gd name="connsiteY18" fmla="*/ 2419814 h 2966224"/>
              <a:gd name="connsiteX19" fmla="*/ 3033131 w 3947531"/>
              <a:gd name="connsiteY19" fmla="*/ 1951463 h 2966224"/>
              <a:gd name="connsiteX20" fmla="*/ 3178097 w 3947531"/>
              <a:gd name="connsiteY20" fmla="*/ 2442117 h 2966224"/>
              <a:gd name="connsiteX21" fmla="*/ 3245005 w 3947531"/>
              <a:gd name="connsiteY21" fmla="*/ 2174487 h 2966224"/>
              <a:gd name="connsiteX22" fmla="*/ 3345366 w 3947531"/>
              <a:gd name="connsiteY22" fmla="*/ 1839951 h 2966224"/>
              <a:gd name="connsiteX23" fmla="*/ 3389970 w 3947531"/>
              <a:gd name="connsiteY23" fmla="*/ 1438507 h 2966224"/>
              <a:gd name="connsiteX24" fmla="*/ 3557239 w 3947531"/>
              <a:gd name="connsiteY24" fmla="*/ 1393902 h 2966224"/>
              <a:gd name="connsiteX25" fmla="*/ 3624146 w 3947531"/>
              <a:gd name="connsiteY25" fmla="*/ 1081668 h 2966224"/>
              <a:gd name="connsiteX26" fmla="*/ 3713356 w 3947531"/>
              <a:gd name="connsiteY26" fmla="*/ 1215483 h 2966224"/>
              <a:gd name="connsiteX27" fmla="*/ 3757961 w 3947531"/>
              <a:gd name="connsiteY27" fmla="*/ 903248 h 2966224"/>
              <a:gd name="connsiteX28" fmla="*/ 3858322 w 3947531"/>
              <a:gd name="connsiteY28" fmla="*/ 724829 h 2966224"/>
              <a:gd name="connsiteX29" fmla="*/ 3891775 w 3947531"/>
              <a:gd name="connsiteY29" fmla="*/ 334536 h 2966224"/>
              <a:gd name="connsiteX30" fmla="*/ 3947531 w 3947531"/>
              <a:gd name="connsiteY30" fmla="*/ 0 h 2966224"/>
              <a:gd name="connsiteX31" fmla="*/ 3947531 w 3947531"/>
              <a:gd name="connsiteY31" fmla="*/ 2966224 h 2966224"/>
              <a:gd name="connsiteX0" fmla="*/ 3947531 w 3947531"/>
              <a:gd name="connsiteY0" fmla="*/ 2966224 h 2966224"/>
              <a:gd name="connsiteX1" fmla="*/ 0 w 3947531"/>
              <a:gd name="connsiteY1" fmla="*/ 2743200 h 2966224"/>
              <a:gd name="connsiteX2" fmla="*/ 111512 w 3947531"/>
              <a:gd name="connsiteY2" fmla="*/ 2631687 h 2966224"/>
              <a:gd name="connsiteX3" fmla="*/ 234175 w 3947531"/>
              <a:gd name="connsiteY3" fmla="*/ 2687444 h 2966224"/>
              <a:gd name="connsiteX4" fmla="*/ 345688 w 3947531"/>
              <a:gd name="connsiteY4" fmla="*/ 2787805 h 2966224"/>
              <a:gd name="connsiteX5" fmla="*/ 446048 w 3947531"/>
              <a:gd name="connsiteY5" fmla="*/ 2732048 h 2966224"/>
              <a:gd name="connsiteX6" fmla="*/ 512956 w 3947531"/>
              <a:gd name="connsiteY6" fmla="*/ 2698595 h 2966224"/>
              <a:gd name="connsiteX7" fmla="*/ 557561 w 3947531"/>
              <a:gd name="connsiteY7" fmla="*/ 2732048 h 2966224"/>
              <a:gd name="connsiteX8" fmla="*/ 2255891 w 3947531"/>
              <a:gd name="connsiteY8" fmla="*/ 2959533 h 2966224"/>
              <a:gd name="connsiteX9" fmla="*/ 2260724 w 3947531"/>
              <a:gd name="connsiteY9" fmla="*/ 2497873 h 2966224"/>
              <a:gd name="connsiteX10" fmla="*/ 2408663 w 3947531"/>
              <a:gd name="connsiteY10" fmla="*/ 2609385 h 2966224"/>
              <a:gd name="connsiteX11" fmla="*/ 2475570 w 3947531"/>
              <a:gd name="connsiteY11" fmla="*/ 2375209 h 2966224"/>
              <a:gd name="connsiteX12" fmla="*/ 2520175 w 3947531"/>
              <a:gd name="connsiteY12" fmla="*/ 2609385 h 2966224"/>
              <a:gd name="connsiteX13" fmla="*/ 2631688 w 3947531"/>
              <a:gd name="connsiteY13" fmla="*/ 2408663 h 2966224"/>
              <a:gd name="connsiteX14" fmla="*/ 2776653 w 3947531"/>
              <a:gd name="connsiteY14" fmla="*/ 2509024 h 2966224"/>
              <a:gd name="connsiteX15" fmla="*/ 2854712 w 3947531"/>
              <a:gd name="connsiteY15" fmla="*/ 2542478 h 2966224"/>
              <a:gd name="connsiteX16" fmla="*/ 2921619 w 3947531"/>
              <a:gd name="connsiteY16" fmla="*/ 2163336 h 2966224"/>
              <a:gd name="connsiteX17" fmla="*/ 2955073 w 3947531"/>
              <a:gd name="connsiteY17" fmla="*/ 2419814 h 2966224"/>
              <a:gd name="connsiteX18" fmla="*/ 3033131 w 3947531"/>
              <a:gd name="connsiteY18" fmla="*/ 1951463 h 2966224"/>
              <a:gd name="connsiteX19" fmla="*/ 3178097 w 3947531"/>
              <a:gd name="connsiteY19" fmla="*/ 2442117 h 2966224"/>
              <a:gd name="connsiteX20" fmla="*/ 3245005 w 3947531"/>
              <a:gd name="connsiteY20" fmla="*/ 2174487 h 2966224"/>
              <a:gd name="connsiteX21" fmla="*/ 3345366 w 3947531"/>
              <a:gd name="connsiteY21" fmla="*/ 1839951 h 2966224"/>
              <a:gd name="connsiteX22" fmla="*/ 3389970 w 3947531"/>
              <a:gd name="connsiteY22" fmla="*/ 1438507 h 2966224"/>
              <a:gd name="connsiteX23" fmla="*/ 3557239 w 3947531"/>
              <a:gd name="connsiteY23" fmla="*/ 1393902 h 2966224"/>
              <a:gd name="connsiteX24" fmla="*/ 3624146 w 3947531"/>
              <a:gd name="connsiteY24" fmla="*/ 1081668 h 2966224"/>
              <a:gd name="connsiteX25" fmla="*/ 3713356 w 3947531"/>
              <a:gd name="connsiteY25" fmla="*/ 1215483 h 2966224"/>
              <a:gd name="connsiteX26" fmla="*/ 3757961 w 3947531"/>
              <a:gd name="connsiteY26" fmla="*/ 903248 h 2966224"/>
              <a:gd name="connsiteX27" fmla="*/ 3858322 w 3947531"/>
              <a:gd name="connsiteY27" fmla="*/ 724829 h 2966224"/>
              <a:gd name="connsiteX28" fmla="*/ 3891775 w 3947531"/>
              <a:gd name="connsiteY28" fmla="*/ 334536 h 2966224"/>
              <a:gd name="connsiteX29" fmla="*/ 3947531 w 3947531"/>
              <a:gd name="connsiteY29" fmla="*/ 0 h 2966224"/>
              <a:gd name="connsiteX30" fmla="*/ 3947531 w 3947531"/>
              <a:gd name="connsiteY30" fmla="*/ 2966224 h 2966224"/>
              <a:gd name="connsiteX0" fmla="*/ 3947531 w 3947531"/>
              <a:gd name="connsiteY0" fmla="*/ 2966224 h 2966224"/>
              <a:gd name="connsiteX1" fmla="*/ 0 w 3947531"/>
              <a:gd name="connsiteY1" fmla="*/ 2743200 h 2966224"/>
              <a:gd name="connsiteX2" fmla="*/ 234175 w 3947531"/>
              <a:gd name="connsiteY2" fmla="*/ 2687444 h 2966224"/>
              <a:gd name="connsiteX3" fmla="*/ 345688 w 3947531"/>
              <a:gd name="connsiteY3" fmla="*/ 2787805 h 2966224"/>
              <a:gd name="connsiteX4" fmla="*/ 446048 w 3947531"/>
              <a:gd name="connsiteY4" fmla="*/ 2732048 h 2966224"/>
              <a:gd name="connsiteX5" fmla="*/ 512956 w 3947531"/>
              <a:gd name="connsiteY5" fmla="*/ 2698595 h 2966224"/>
              <a:gd name="connsiteX6" fmla="*/ 557561 w 3947531"/>
              <a:gd name="connsiteY6" fmla="*/ 2732048 h 2966224"/>
              <a:gd name="connsiteX7" fmla="*/ 2255891 w 3947531"/>
              <a:gd name="connsiteY7" fmla="*/ 2959533 h 2966224"/>
              <a:gd name="connsiteX8" fmla="*/ 2260724 w 3947531"/>
              <a:gd name="connsiteY8" fmla="*/ 2497873 h 2966224"/>
              <a:gd name="connsiteX9" fmla="*/ 2408663 w 3947531"/>
              <a:gd name="connsiteY9" fmla="*/ 2609385 h 2966224"/>
              <a:gd name="connsiteX10" fmla="*/ 2475570 w 3947531"/>
              <a:gd name="connsiteY10" fmla="*/ 2375209 h 2966224"/>
              <a:gd name="connsiteX11" fmla="*/ 2520175 w 3947531"/>
              <a:gd name="connsiteY11" fmla="*/ 2609385 h 2966224"/>
              <a:gd name="connsiteX12" fmla="*/ 2631688 w 3947531"/>
              <a:gd name="connsiteY12" fmla="*/ 2408663 h 2966224"/>
              <a:gd name="connsiteX13" fmla="*/ 2776653 w 3947531"/>
              <a:gd name="connsiteY13" fmla="*/ 2509024 h 2966224"/>
              <a:gd name="connsiteX14" fmla="*/ 2854712 w 3947531"/>
              <a:gd name="connsiteY14" fmla="*/ 2542478 h 2966224"/>
              <a:gd name="connsiteX15" fmla="*/ 2921619 w 3947531"/>
              <a:gd name="connsiteY15" fmla="*/ 2163336 h 2966224"/>
              <a:gd name="connsiteX16" fmla="*/ 2955073 w 3947531"/>
              <a:gd name="connsiteY16" fmla="*/ 2419814 h 2966224"/>
              <a:gd name="connsiteX17" fmla="*/ 3033131 w 3947531"/>
              <a:gd name="connsiteY17" fmla="*/ 1951463 h 2966224"/>
              <a:gd name="connsiteX18" fmla="*/ 3178097 w 3947531"/>
              <a:gd name="connsiteY18" fmla="*/ 2442117 h 2966224"/>
              <a:gd name="connsiteX19" fmla="*/ 3245005 w 3947531"/>
              <a:gd name="connsiteY19" fmla="*/ 2174487 h 2966224"/>
              <a:gd name="connsiteX20" fmla="*/ 3345366 w 3947531"/>
              <a:gd name="connsiteY20" fmla="*/ 1839951 h 2966224"/>
              <a:gd name="connsiteX21" fmla="*/ 3389970 w 3947531"/>
              <a:gd name="connsiteY21" fmla="*/ 1438507 h 2966224"/>
              <a:gd name="connsiteX22" fmla="*/ 3557239 w 3947531"/>
              <a:gd name="connsiteY22" fmla="*/ 1393902 h 2966224"/>
              <a:gd name="connsiteX23" fmla="*/ 3624146 w 3947531"/>
              <a:gd name="connsiteY23" fmla="*/ 1081668 h 2966224"/>
              <a:gd name="connsiteX24" fmla="*/ 3713356 w 3947531"/>
              <a:gd name="connsiteY24" fmla="*/ 1215483 h 2966224"/>
              <a:gd name="connsiteX25" fmla="*/ 3757961 w 3947531"/>
              <a:gd name="connsiteY25" fmla="*/ 903248 h 2966224"/>
              <a:gd name="connsiteX26" fmla="*/ 3858322 w 3947531"/>
              <a:gd name="connsiteY26" fmla="*/ 724829 h 2966224"/>
              <a:gd name="connsiteX27" fmla="*/ 3891775 w 3947531"/>
              <a:gd name="connsiteY27" fmla="*/ 334536 h 2966224"/>
              <a:gd name="connsiteX28" fmla="*/ 3947531 w 3947531"/>
              <a:gd name="connsiteY28" fmla="*/ 0 h 2966224"/>
              <a:gd name="connsiteX29" fmla="*/ 3947531 w 3947531"/>
              <a:gd name="connsiteY29" fmla="*/ 2966224 h 2966224"/>
              <a:gd name="connsiteX0" fmla="*/ 3713356 w 3713356"/>
              <a:gd name="connsiteY0" fmla="*/ 2966224 h 2966224"/>
              <a:gd name="connsiteX1" fmla="*/ 0 w 3713356"/>
              <a:gd name="connsiteY1" fmla="*/ 2687444 h 2966224"/>
              <a:gd name="connsiteX2" fmla="*/ 111513 w 3713356"/>
              <a:gd name="connsiteY2" fmla="*/ 2787805 h 2966224"/>
              <a:gd name="connsiteX3" fmla="*/ 211873 w 3713356"/>
              <a:gd name="connsiteY3" fmla="*/ 2732048 h 2966224"/>
              <a:gd name="connsiteX4" fmla="*/ 278781 w 3713356"/>
              <a:gd name="connsiteY4" fmla="*/ 2698595 h 2966224"/>
              <a:gd name="connsiteX5" fmla="*/ 323386 w 3713356"/>
              <a:gd name="connsiteY5" fmla="*/ 2732048 h 2966224"/>
              <a:gd name="connsiteX6" fmla="*/ 2021716 w 3713356"/>
              <a:gd name="connsiteY6" fmla="*/ 2959533 h 2966224"/>
              <a:gd name="connsiteX7" fmla="*/ 2026549 w 3713356"/>
              <a:gd name="connsiteY7" fmla="*/ 2497873 h 2966224"/>
              <a:gd name="connsiteX8" fmla="*/ 2174488 w 3713356"/>
              <a:gd name="connsiteY8" fmla="*/ 2609385 h 2966224"/>
              <a:gd name="connsiteX9" fmla="*/ 2241395 w 3713356"/>
              <a:gd name="connsiteY9" fmla="*/ 2375209 h 2966224"/>
              <a:gd name="connsiteX10" fmla="*/ 2286000 w 3713356"/>
              <a:gd name="connsiteY10" fmla="*/ 2609385 h 2966224"/>
              <a:gd name="connsiteX11" fmla="*/ 2397513 w 3713356"/>
              <a:gd name="connsiteY11" fmla="*/ 2408663 h 2966224"/>
              <a:gd name="connsiteX12" fmla="*/ 2542478 w 3713356"/>
              <a:gd name="connsiteY12" fmla="*/ 2509024 h 2966224"/>
              <a:gd name="connsiteX13" fmla="*/ 2620537 w 3713356"/>
              <a:gd name="connsiteY13" fmla="*/ 2542478 h 2966224"/>
              <a:gd name="connsiteX14" fmla="*/ 2687444 w 3713356"/>
              <a:gd name="connsiteY14" fmla="*/ 2163336 h 2966224"/>
              <a:gd name="connsiteX15" fmla="*/ 2720898 w 3713356"/>
              <a:gd name="connsiteY15" fmla="*/ 2419814 h 2966224"/>
              <a:gd name="connsiteX16" fmla="*/ 2798956 w 3713356"/>
              <a:gd name="connsiteY16" fmla="*/ 1951463 h 2966224"/>
              <a:gd name="connsiteX17" fmla="*/ 2943922 w 3713356"/>
              <a:gd name="connsiteY17" fmla="*/ 2442117 h 2966224"/>
              <a:gd name="connsiteX18" fmla="*/ 3010830 w 3713356"/>
              <a:gd name="connsiteY18" fmla="*/ 2174487 h 2966224"/>
              <a:gd name="connsiteX19" fmla="*/ 3111191 w 3713356"/>
              <a:gd name="connsiteY19" fmla="*/ 1839951 h 2966224"/>
              <a:gd name="connsiteX20" fmla="*/ 3155795 w 3713356"/>
              <a:gd name="connsiteY20" fmla="*/ 1438507 h 2966224"/>
              <a:gd name="connsiteX21" fmla="*/ 3323064 w 3713356"/>
              <a:gd name="connsiteY21" fmla="*/ 1393902 h 2966224"/>
              <a:gd name="connsiteX22" fmla="*/ 3389971 w 3713356"/>
              <a:gd name="connsiteY22" fmla="*/ 1081668 h 2966224"/>
              <a:gd name="connsiteX23" fmla="*/ 3479181 w 3713356"/>
              <a:gd name="connsiteY23" fmla="*/ 1215483 h 2966224"/>
              <a:gd name="connsiteX24" fmla="*/ 3523786 w 3713356"/>
              <a:gd name="connsiteY24" fmla="*/ 903248 h 2966224"/>
              <a:gd name="connsiteX25" fmla="*/ 3624147 w 3713356"/>
              <a:gd name="connsiteY25" fmla="*/ 724829 h 2966224"/>
              <a:gd name="connsiteX26" fmla="*/ 3657600 w 3713356"/>
              <a:gd name="connsiteY26" fmla="*/ 334536 h 2966224"/>
              <a:gd name="connsiteX27" fmla="*/ 3713356 w 3713356"/>
              <a:gd name="connsiteY27" fmla="*/ 0 h 2966224"/>
              <a:gd name="connsiteX28" fmla="*/ 3713356 w 3713356"/>
              <a:gd name="connsiteY28" fmla="*/ 2966224 h 2966224"/>
              <a:gd name="connsiteX0" fmla="*/ 3601843 w 3601843"/>
              <a:gd name="connsiteY0" fmla="*/ 2966224 h 2966224"/>
              <a:gd name="connsiteX1" fmla="*/ 0 w 3601843"/>
              <a:gd name="connsiteY1" fmla="*/ 2787805 h 2966224"/>
              <a:gd name="connsiteX2" fmla="*/ 100360 w 3601843"/>
              <a:gd name="connsiteY2" fmla="*/ 2732048 h 2966224"/>
              <a:gd name="connsiteX3" fmla="*/ 167268 w 3601843"/>
              <a:gd name="connsiteY3" fmla="*/ 2698595 h 2966224"/>
              <a:gd name="connsiteX4" fmla="*/ 211873 w 3601843"/>
              <a:gd name="connsiteY4" fmla="*/ 2732048 h 2966224"/>
              <a:gd name="connsiteX5" fmla="*/ 1910203 w 3601843"/>
              <a:gd name="connsiteY5" fmla="*/ 2959533 h 2966224"/>
              <a:gd name="connsiteX6" fmla="*/ 1915036 w 3601843"/>
              <a:gd name="connsiteY6" fmla="*/ 2497873 h 2966224"/>
              <a:gd name="connsiteX7" fmla="*/ 2062975 w 3601843"/>
              <a:gd name="connsiteY7" fmla="*/ 2609385 h 2966224"/>
              <a:gd name="connsiteX8" fmla="*/ 2129882 w 3601843"/>
              <a:gd name="connsiteY8" fmla="*/ 2375209 h 2966224"/>
              <a:gd name="connsiteX9" fmla="*/ 2174487 w 3601843"/>
              <a:gd name="connsiteY9" fmla="*/ 2609385 h 2966224"/>
              <a:gd name="connsiteX10" fmla="*/ 2286000 w 3601843"/>
              <a:gd name="connsiteY10" fmla="*/ 2408663 h 2966224"/>
              <a:gd name="connsiteX11" fmla="*/ 2430965 w 3601843"/>
              <a:gd name="connsiteY11" fmla="*/ 2509024 h 2966224"/>
              <a:gd name="connsiteX12" fmla="*/ 2509024 w 3601843"/>
              <a:gd name="connsiteY12" fmla="*/ 2542478 h 2966224"/>
              <a:gd name="connsiteX13" fmla="*/ 2575931 w 3601843"/>
              <a:gd name="connsiteY13" fmla="*/ 2163336 h 2966224"/>
              <a:gd name="connsiteX14" fmla="*/ 2609385 w 3601843"/>
              <a:gd name="connsiteY14" fmla="*/ 2419814 h 2966224"/>
              <a:gd name="connsiteX15" fmla="*/ 2687443 w 3601843"/>
              <a:gd name="connsiteY15" fmla="*/ 1951463 h 2966224"/>
              <a:gd name="connsiteX16" fmla="*/ 2832409 w 3601843"/>
              <a:gd name="connsiteY16" fmla="*/ 2442117 h 2966224"/>
              <a:gd name="connsiteX17" fmla="*/ 2899317 w 3601843"/>
              <a:gd name="connsiteY17" fmla="*/ 2174487 h 2966224"/>
              <a:gd name="connsiteX18" fmla="*/ 2999678 w 3601843"/>
              <a:gd name="connsiteY18" fmla="*/ 1839951 h 2966224"/>
              <a:gd name="connsiteX19" fmla="*/ 3044282 w 3601843"/>
              <a:gd name="connsiteY19" fmla="*/ 1438507 h 2966224"/>
              <a:gd name="connsiteX20" fmla="*/ 3211551 w 3601843"/>
              <a:gd name="connsiteY20" fmla="*/ 1393902 h 2966224"/>
              <a:gd name="connsiteX21" fmla="*/ 3278458 w 3601843"/>
              <a:gd name="connsiteY21" fmla="*/ 1081668 h 2966224"/>
              <a:gd name="connsiteX22" fmla="*/ 3367668 w 3601843"/>
              <a:gd name="connsiteY22" fmla="*/ 1215483 h 2966224"/>
              <a:gd name="connsiteX23" fmla="*/ 3412273 w 3601843"/>
              <a:gd name="connsiteY23" fmla="*/ 903248 h 2966224"/>
              <a:gd name="connsiteX24" fmla="*/ 3512634 w 3601843"/>
              <a:gd name="connsiteY24" fmla="*/ 724829 h 2966224"/>
              <a:gd name="connsiteX25" fmla="*/ 3546087 w 3601843"/>
              <a:gd name="connsiteY25" fmla="*/ 334536 h 2966224"/>
              <a:gd name="connsiteX26" fmla="*/ 3601843 w 3601843"/>
              <a:gd name="connsiteY26" fmla="*/ 0 h 2966224"/>
              <a:gd name="connsiteX27" fmla="*/ 3601843 w 3601843"/>
              <a:gd name="connsiteY27" fmla="*/ 2966224 h 2966224"/>
              <a:gd name="connsiteX0" fmla="*/ 3501483 w 3501483"/>
              <a:gd name="connsiteY0" fmla="*/ 2966224 h 2966224"/>
              <a:gd name="connsiteX1" fmla="*/ 0 w 3501483"/>
              <a:gd name="connsiteY1" fmla="*/ 2732048 h 2966224"/>
              <a:gd name="connsiteX2" fmla="*/ 66908 w 3501483"/>
              <a:gd name="connsiteY2" fmla="*/ 2698595 h 2966224"/>
              <a:gd name="connsiteX3" fmla="*/ 111513 w 3501483"/>
              <a:gd name="connsiteY3" fmla="*/ 2732048 h 2966224"/>
              <a:gd name="connsiteX4" fmla="*/ 1809843 w 3501483"/>
              <a:gd name="connsiteY4" fmla="*/ 2959533 h 2966224"/>
              <a:gd name="connsiteX5" fmla="*/ 1814676 w 3501483"/>
              <a:gd name="connsiteY5" fmla="*/ 2497873 h 2966224"/>
              <a:gd name="connsiteX6" fmla="*/ 1962615 w 3501483"/>
              <a:gd name="connsiteY6" fmla="*/ 2609385 h 2966224"/>
              <a:gd name="connsiteX7" fmla="*/ 2029522 w 3501483"/>
              <a:gd name="connsiteY7" fmla="*/ 2375209 h 2966224"/>
              <a:gd name="connsiteX8" fmla="*/ 2074127 w 3501483"/>
              <a:gd name="connsiteY8" fmla="*/ 2609385 h 2966224"/>
              <a:gd name="connsiteX9" fmla="*/ 2185640 w 3501483"/>
              <a:gd name="connsiteY9" fmla="*/ 2408663 h 2966224"/>
              <a:gd name="connsiteX10" fmla="*/ 2330605 w 3501483"/>
              <a:gd name="connsiteY10" fmla="*/ 2509024 h 2966224"/>
              <a:gd name="connsiteX11" fmla="*/ 2408664 w 3501483"/>
              <a:gd name="connsiteY11" fmla="*/ 2542478 h 2966224"/>
              <a:gd name="connsiteX12" fmla="*/ 2475571 w 3501483"/>
              <a:gd name="connsiteY12" fmla="*/ 2163336 h 2966224"/>
              <a:gd name="connsiteX13" fmla="*/ 2509025 w 3501483"/>
              <a:gd name="connsiteY13" fmla="*/ 2419814 h 2966224"/>
              <a:gd name="connsiteX14" fmla="*/ 2587083 w 3501483"/>
              <a:gd name="connsiteY14" fmla="*/ 1951463 h 2966224"/>
              <a:gd name="connsiteX15" fmla="*/ 2732049 w 3501483"/>
              <a:gd name="connsiteY15" fmla="*/ 2442117 h 2966224"/>
              <a:gd name="connsiteX16" fmla="*/ 2798957 w 3501483"/>
              <a:gd name="connsiteY16" fmla="*/ 2174487 h 2966224"/>
              <a:gd name="connsiteX17" fmla="*/ 2899318 w 3501483"/>
              <a:gd name="connsiteY17" fmla="*/ 1839951 h 2966224"/>
              <a:gd name="connsiteX18" fmla="*/ 2943922 w 3501483"/>
              <a:gd name="connsiteY18" fmla="*/ 1438507 h 2966224"/>
              <a:gd name="connsiteX19" fmla="*/ 3111191 w 3501483"/>
              <a:gd name="connsiteY19" fmla="*/ 1393902 h 2966224"/>
              <a:gd name="connsiteX20" fmla="*/ 3178098 w 3501483"/>
              <a:gd name="connsiteY20" fmla="*/ 1081668 h 2966224"/>
              <a:gd name="connsiteX21" fmla="*/ 3267308 w 3501483"/>
              <a:gd name="connsiteY21" fmla="*/ 1215483 h 2966224"/>
              <a:gd name="connsiteX22" fmla="*/ 3311913 w 3501483"/>
              <a:gd name="connsiteY22" fmla="*/ 903248 h 2966224"/>
              <a:gd name="connsiteX23" fmla="*/ 3412274 w 3501483"/>
              <a:gd name="connsiteY23" fmla="*/ 724829 h 2966224"/>
              <a:gd name="connsiteX24" fmla="*/ 3445727 w 3501483"/>
              <a:gd name="connsiteY24" fmla="*/ 334536 h 2966224"/>
              <a:gd name="connsiteX25" fmla="*/ 3501483 w 3501483"/>
              <a:gd name="connsiteY25" fmla="*/ 0 h 2966224"/>
              <a:gd name="connsiteX26" fmla="*/ 3501483 w 3501483"/>
              <a:gd name="connsiteY26" fmla="*/ 2966224 h 2966224"/>
              <a:gd name="connsiteX0" fmla="*/ 3434575 w 3434575"/>
              <a:gd name="connsiteY0" fmla="*/ 2966224 h 2966224"/>
              <a:gd name="connsiteX1" fmla="*/ 0 w 3434575"/>
              <a:gd name="connsiteY1" fmla="*/ 2698595 h 2966224"/>
              <a:gd name="connsiteX2" fmla="*/ 44605 w 3434575"/>
              <a:gd name="connsiteY2" fmla="*/ 2732048 h 2966224"/>
              <a:gd name="connsiteX3" fmla="*/ 1742935 w 3434575"/>
              <a:gd name="connsiteY3" fmla="*/ 2959533 h 2966224"/>
              <a:gd name="connsiteX4" fmla="*/ 1747768 w 3434575"/>
              <a:gd name="connsiteY4" fmla="*/ 2497873 h 2966224"/>
              <a:gd name="connsiteX5" fmla="*/ 1895707 w 3434575"/>
              <a:gd name="connsiteY5" fmla="*/ 2609385 h 2966224"/>
              <a:gd name="connsiteX6" fmla="*/ 1962614 w 3434575"/>
              <a:gd name="connsiteY6" fmla="*/ 2375209 h 2966224"/>
              <a:gd name="connsiteX7" fmla="*/ 2007219 w 3434575"/>
              <a:gd name="connsiteY7" fmla="*/ 2609385 h 2966224"/>
              <a:gd name="connsiteX8" fmla="*/ 2118732 w 3434575"/>
              <a:gd name="connsiteY8" fmla="*/ 2408663 h 2966224"/>
              <a:gd name="connsiteX9" fmla="*/ 2263697 w 3434575"/>
              <a:gd name="connsiteY9" fmla="*/ 2509024 h 2966224"/>
              <a:gd name="connsiteX10" fmla="*/ 2341756 w 3434575"/>
              <a:gd name="connsiteY10" fmla="*/ 2542478 h 2966224"/>
              <a:gd name="connsiteX11" fmla="*/ 2408663 w 3434575"/>
              <a:gd name="connsiteY11" fmla="*/ 2163336 h 2966224"/>
              <a:gd name="connsiteX12" fmla="*/ 2442117 w 3434575"/>
              <a:gd name="connsiteY12" fmla="*/ 2419814 h 2966224"/>
              <a:gd name="connsiteX13" fmla="*/ 2520175 w 3434575"/>
              <a:gd name="connsiteY13" fmla="*/ 1951463 h 2966224"/>
              <a:gd name="connsiteX14" fmla="*/ 2665141 w 3434575"/>
              <a:gd name="connsiteY14" fmla="*/ 2442117 h 2966224"/>
              <a:gd name="connsiteX15" fmla="*/ 2732049 w 3434575"/>
              <a:gd name="connsiteY15" fmla="*/ 2174487 h 2966224"/>
              <a:gd name="connsiteX16" fmla="*/ 2832410 w 3434575"/>
              <a:gd name="connsiteY16" fmla="*/ 1839951 h 2966224"/>
              <a:gd name="connsiteX17" fmla="*/ 2877014 w 3434575"/>
              <a:gd name="connsiteY17" fmla="*/ 1438507 h 2966224"/>
              <a:gd name="connsiteX18" fmla="*/ 3044283 w 3434575"/>
              <a:gd name="connsiteY18" fmla="*/ 1393902 h 2966224"/>
              <a:gd name="connsiteX19" fmla="*/ 3111190 w 3434575"/>
              <a:gd name="connsiteY19" fmla="*/ 1081668 h 2966224"/>
              <a:gd name="connsiteX20" fmla="*/ 3200400 w 3434575"/>
              <a:gd name="connsiteY20" fmla="*/ 1215483 h 2966224"/>
              <a:gd name="connsiteX21" fmla="*/ 3245005 w 3434575"/>
              <a:gd name="connsiteY21" fmla="*/ 903248 h 2966224"/>
              <a:gd name="connsiteX22" fmla="*/ 3345366 w 3434575"/>
              <a:gd name="connsiteY22" fmla="*/ 724829 h 2966224"/>
              <a:gd name="connsiteX23" fmla="*/ 3378819 w 3434575"/>
              <a:gd name="connsiteY23" fmla="*/ 334536 h 2966224"/>
              <a:gd name="connsiteX24" fmla="*/ 3434575 w 3434575"/>
              <a:gd name="connsiteY24" fmla="*/ 0 h 2966224"/>
              <a:gd name="connsiteX25" fmla="*/ 3434575 w 3434575"/>
              <a:gd name="connsiteY25" fmla="*/ 2966224 h 2966224"/>
              <a:gd name="connsiteX0" fmla="*/ 3389970 w 3389970"/>
              <a:gd name="connsiteY0" fmla="*/ 2966224 h 2966224"/>
              <a:gd name="connsiteX1" fmla="*/ 0 w 3389970"/>
              <a:gd name="connsiteY1" fmla="*/ 2732048 h 2966224"/>
              <a:gd name="connsiteX2" fmla="*/ 1698330 w 3389970"/>
              <a:gd name="connsiteY2" fmla="*/ 2959533 h 2966224"/>
              <a:gd name="connsiteX3" fmla="*/ 1703163 w 3389970"/>
              <a:gd name="connsiteY3" fmla="*/ 2497873 h 2966224"/>
              <a:gd name="connsiteX4" fmla="*/ 1851102 w 3389970"/>
              <a:gd name="connsiteY4" fmla="*/ 2609385 h 2966224"/>
              <a:gd name="connsiteX5" fmla="*/ 1918009 w 3389970"/>
              <a:gd name="connsiteY5" fmla="*/ 2375209 h 2966224"/>
              <a:gd name="connsiteX6" fmla="*/ 1962614 w 3389970"/>
              <a:gd name="connsiteY6" fmla="*/ 2609385 h 2966224"/>
              <a:gd name="connsiteX7" fmla="*/ 2074127 w 3389970"/>
              <a:gd name="connsiteY7" fmla="*/ 2408663 h 2966224"/>
              <a:gd name="connsiteX8" fmla="*/ 2219092 w 3389970"/>
              <a:gd name="connsiteY8" fmla="*/ 2509024 h 2966224"/>
              <a:gd name="connsiteX9" fmla="*/ 2297151 w 3389970"/>
              <a:gd name="connsiteY9" fmla="*/ 2542478 h 2966224"/>
              <a:gd name="connsiteX10" fmla="*/ 2364058 w 3389970"/>
              <a:gd name="connsiteY10" fmla="*/ 2163336 h 2966224"/>
              <a:gd name="connsiteX11" fmla="*/ 2397512 w 3389970"/>
              <a:gd name="connsiteY11" fmla="*/ 2419814 h 2966224"/>
              <a:gd name="connsiteX12" fmla="*/ 2475570 w 3389970"/>
              <a:gd name="connsiteY12" fmla="*/ 1951463 h 2966224"/>
              <a:gd name="connsiteX13" fmla="*/ 2620536 w 3389970"/>
              <a:gd name="connsiteY13" fmla="*/ 2442117 h 2966224"/>
              <a:gd name="connsiteX14" fmla="*/ 2687444 w 3389970"/>
              <a:gd name="connsiteY14" fmla="*/ 2174487 h 2966224"/>
              <a:gd name="connsiteX15" fmla="*/ 2787805 w 3389970"/>
              <a:gd name="connsiteY15" fmla="*/ 1839951 h 2966224"/>
              <a:gd name="connsiteX16" fmla="*/ 2832409 w 3389970"/>
              <a:gd name="connsiteY16" fmla="*/ 1438507 h 2966224"/>
              <a:gd name="connsiteX17" fmla="*/ 2999678 w 3389970"/>
              <a:gd name="connsiteY17" fmla="*/ 1393902 h 2966224"/>
              <a:gd name="connsiteX18" fmla="*/ 3066585 w 3389970"/>
              <a:gd name="connsiteY18" fmla="*/ 1081668 h 2966224"/>
              <a:gd name="connsiteX19" fmla="*/ 3155795 w 3389970"/>
              <a:gd name="connsiteY19" fmla="*/ 1215483 h 2966224"/>
              <a:gd name="connsiteX20" fmla="*/ 3200400 w 3389970"/>
              <a:gd name="connsiteY20" fmla="*/ 903248 h 2966224"/>
              <a:gd name="connsiteX21" fmla="*/ 3300761 w 3389970"/>
              <a:gd name="connsiteY21" fmla="*/ 724829 h 2966224"/>
              <a:gd name="connsiteX22" fmla="*/ 3334214 w 3389970"/>
              <a:gd name="connsiteY22" fmla="*/ 334536 h 2966224"/>
              <a:gd name="connsiteX23" fmla="*/ 3389970 w 3389970"/>
              <a:gd name="connsiteY23" fmla="*/ 0 h 2966224"/>
              <a:gd name="connsiteX24" fmla="*/ 3389970 w 3389970"/>
              <a:gd name="connsiteY24" fmla="*/ 2966224 h 2966224"/>
              <a:gd name="connsiteX0" fmla="*/ 1691640 w 1691640"/>
              <a:gd name="connsiteY0" fmla="*/ 2966224 h 2966224"/>
              <a:gd name="connsiteX1" fmla="*/ 0 w 1691640"/>
              <a:gd name="connsiteY1" fmla="*/ 2959533 h 2966224"/>
              <a:gd name="connsiteX2" fmla="*/ 4833 w 1691640"/>
              <a:gd name="connsiteY2" fmla="*/ 2497873 h 2966224"/>
              <a:gd name="connsiteX3" fmla="*/ 152772 w 1691640"/>
              <a:gd name="connsiteY3" fmla="*/ 2609385 h 2966224"/>
              <a:gd name="connsiteX4" fmla="*/ 219679 w 1691640"/>
              <a:gd name="connsiteY4" fmla="*/ 2375209 h 2966224"/>
              <a:gd name="connsiteX5" fmla="*/ 264284 w 1691640"/>
              <a:gd name="connsiteY5" fmla="*/ 2609385 h 2966224"/>
              <a:gd name="connsiteX6" fmla="*/ 375797 w 1691640"/>
              <a:gd name="connsiteY6" fmla="*/ 2408663 h 2966224"/>
              <a:gd name="connsiteX7" fmla="*/ 520762 w 1691640"/>
              <a:gd name="connsiteY7" fmla="*/ 2509024 h 2966224"/>
              <a:gd name="connsiteX8" fmla="*/ 598821 w 1691640"/>
              <a:gd name="connsiteY8" fmla="*/ 2542478 h 2966224"/>
              <a:gd name="connsiteX9" fmla="*/ 665728 w 1691640"/>
              <a:gd name="connsiteY9" fmla="*/ 2163336 h 2966224"/>
              <a:gd name="connsiteX10" fmla="*/ 699182 w 1691640"/>
              <a:gd name="connsiteY10" fmla="*/ 2419814 h 2966224"/>
              <a:gd name="connsiteX11" fmla="*/ 777240 w 1691640"/>
              <a:gd name="connsiteY11" fmla="*/ 1951463 h 2966224"/>
              <a:gd name="connsiteX12" fmla="*/ 922206 w 1691640"/>
              <a:gd name="connsiteY12" fmla="*/ 2442117 h 2966224"/>
              <a:gd name="connsiteX13" fmla="*/ 989114 w 1691640"/>
              <a:gd name="connsiteY13" fmla="*/ 2174487 h 2966224"/>
              <a:gd name="connsiteX14" fmla="*/ 1089475 w 1691640"/>
              <a:gd name="connsiteY14" fmla="*/ 1839951 h 2966224"/>
              <a:gd name="connsiteX15" fmla="*/ 1134079 w 1691640"/>
              <a:gd name="connsiteY15" fmla="*/ 1438507 h 2966224"/>
              <a:gd name="connsiteX16" fmla="*/ 1301348 w 1691640"/>
              <a:gd name="connsiteY16" fmla="*/ 1393902 h 2966224"/>
              <a:gd name="connsiteX17" fmla="*/ 1368255 w 1691640"/>
              <a:gd name="connsiteY17" fmla="*/ 1081668 h 2966224"/>
              <a:gd name="connsiteX18" fmla="*/ 1457465 w 1691640"/>
              <a:gd name="connsiteY18" fmla="*/ 1215483 h 2966224"/>
              <a:gd name="connsiteX19" fmla="*/ 1502070 w 1691640"/>
              <a:gd name="connsiteY19" fmla="*/ 903248 h 2966224"/>
              <a:gd name="connsiteX20" fmla="*/ 1602431 w 1691640"/>
              <a:gd name="connsiteY20" fmla="*/ 724829 h 2966224"/>
              <a:gd name="connsiteX21" fmla="*/ 1635884 w 1691640"/>
              <a:gd name="connsiteY21" fmla="*/ 334536 h 2966224"/>
              <a:gd name="connsiteX22" fmla="*/ 1691640 w 1691640"/>
              <a:gd name="connsiteY22" fmla="*/ 0 h 2966224"/>
              <a:gd name="connsiteX23" fmla="*/ 1691640 w 1691640"/>
              <a:gd name="connsiteY23" fmla="*/ 2966224 h 29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1640" h="2966224">
                <a:moveTo>
                  <a:pt x="1691640" y="2966224"/>
                </a:moveTo>
                <a:lnTo>
                  <a:pt x="0" y="2959533"/>
                </a:lnTo>
                <a:lnTo>
                  <a:pt x="4833" y="2497873"/>
                </a:lnTo>
                <a:lnTo>
                  <a:pt x="152772" y="2609385"/>
                </a:lnTo>
                <a:lnTo>
                  <a:pt x="219679" y="2375209"/>
                </a:lnTo>
                <a:lnTo>
                  <a:pt x="264284" y="2609385"/>
                </a:lnTo>
                <a:lnTo>
                  <a:pt x="375797" y="2408663"/>
                </a:lnTo>
                <a:lnTo>
                  <a:pt x="520762" y="2509024"/>
                </a:lnTo>
                <a:lnTo>
                  <a:pt x="598821" y="2542478"/>
                </a:lnTo>
                <a:lnTo>
                  <a:pt x="665728" y="2163336"/>
                </a:lnTo>
                <a:lnTo>
                  <a:pt x="699182" y="2419814"/>
                </a:lnTo>
                <a:lnTo>
                  <a:pt x="777240" y="1951463"/>
                </a:lnTo>
                <a:lnTo>
                  <a:pt x="922206" y="2442117"/>
                </a:lnTo>
                <a:lnTo>
                  <a:pt x="989114" y="2174487"/>
                </a:lnTo>
                <a:lnTo>
                  <a:pt x="1089475" y="1839951"/>
                </a:lnTo>
                <a:lnTo>
                  <a:pt x="1134079" y="1438507"/>
                </a:lnTo>
                <a:lnTo>
                  <a:pt x="1301348" y="1393902"/>
                </a:lnTo>
                <a:lnTo>
                  <a:pt x="1368255" y="1081668"/>
                </a:lnTo>
                <a:lnTo>
                  <a:pt x="1457465" y="1215483"/>
                </a:lnTo>
                <a:lnTo>
                  <a:pt x="1502070" y="903248"/>
                </a:lnTo>
                <a:lnTo>
                  <a:pt x="1602431" y="724829"/>
                </a:lnTo>
                <a:lnTo>
                  <a:pt x="1635884" y="334536"/>
                </a:lnTo>
                <a:lnTo>
                  <a:pt x="1691640" y="0"/>
                </a:lnTo>
                <a:lnTo>
                  <a:pt x="1691640" y="2966224"/>
                </a:lnTo>
                <a:close/>
              </a:path>
            </a:pathLst>
          </a:custGeom>
          <a:solidFill>
            <a:srgbClr val="FFF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6A06F34-BD1A-48F3-824F-D1AC8FB6C159}"/>
              </a:ext>
            </a:extLst>
          </p:cNvPr>
          <p:cNvSpPr txBox="1"/>
          <p:nvPr/>
        </p:nvSpPr>
        <p:spPr>
          <a:xfrm>
            <a:off x="4803819" y="662711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Adults 18+, Anglo Canada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Average Minute Audience (000)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9ABAA4-CDC6-4985-B6F0-427039037B1C}"/>
              </a:ext>
            </a:extLst>
          </p:cNvPr>
          <p:cNvSpPr txBox="1"/>
          <p:nvPr/>
        </p:nvSpPr>
        <p:spPr>
          <a:xfrm>
            <a:off x="5554737" y="388951"/>
            <a:ext cx="10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PLAYOFFS</a:t>
            </a:r>
          </a:p>
        </p:txBody>
      </p:sp>
    </p:spTree>
    <p:extLst>
      <p:ext uri="{BB962C8B-B14F-4D97-AF65-F5344CB8AC3E}">
        <p14:creationId xmlns:p14="http://schemas.microsoft.com/office/powerpoint/2010/main" val="17751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/>
        </p:bldLst>
      </p:timing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F9D2B47C-8669-446B-87E0-E244944D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3333" r="15167" b="9185"/>
          <a:stretch/>
        </p:blipFill>
        <p:spPr>
          <a:xfrm>
            <a:off x="11192" y="0"/>
            <a:ext cx="12195346" cy="6858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06384E3D-2123-4259-B2DB-EFADDC15EBF2}"/>
              </a:ext>
            </a:extLst>
          </p:cNvPr>
          <p:cNvGrpSpPr/>
          <p:nvPr/>
        </p:nvGrpSpPr>
        <p:grpSpPr>
          <a:xfrm>
            <a:off x="1979271" y="2289810"/>
            <a:ext cx="5960962" cy="4278630"/>
            <a:chOff x="2126430" y="2289810"/>
            <a:chExt cx="5665470" cy="4278630"/>
          </a:xfrm>
        </p:grpSpPr>
        <p:pic>
          <p:nvPicPr>
            <p:cNvPr id="64" name="Picture 2" descr="https://static.thenounproject.com/png/1009811-200.png">
              <a:extLst>
                <a:ext uri="{FF2B5EF4-FFF2-40B4-BE49-F238E27FC236}">
                  <a16:creationId xmlns:a16="http://schemas.microsoft.com/office/drawing/2014/main" id="{9895A97A-628F-4286-8F4C-C53B16B2A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4"/>
            <a:stretch/>
          </p:blipFill>
          <p:spPr bwMode="auto">
            <a:xfrm>
              <a:off x="2126430" y="2289810"/>
              <a:ext cx="5665470" cy="42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AD305F-5218-45E4-80DB-142B4138AAA8}"/>
                </a:ext>
              </a:extLst>
            </p:cNvPr>
            <p:cNvSpPr/>
            <p:nvPr/>
          </p:nvSpPr>
          <p:spPr>
            <a:xfrm>
              <a:off x="2562578" y="2727960"/>
              <a:ext cx="4799918" cy="179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3EF073-22C9-42A8-8392-BFD0BB3A55C3}"/>
              </a:ext>
            </a:extLst>
          </p:cNvPr>
          <p:cNvGrpSpPr/>
          <p:nvPr/>
        </p:nvGrpSpPr>
        <p:grpSpPr>
          <a:xfrm>
            <a:off x="-1594338" y="2970720"/>
            <a:ext cx="21628454" cy="1289538"/>
            <a:chOff x="-6123514" y="2970720"/>
            <a:chExt cx="21628454" cy="12895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0A0B9-0481-40F5-A006-E9BA85DEEC0E}"/>
                </a:ext>
              </a:extLst>
            </p:cNvPr>
            <p:cNvSpPr/>
            <p:nvPr/>
          </p:nvSpPr>
          <p:spPr>
            <a:xfrm>
              <a:off x="-6123514" y="2970720"/>
              <a:ext cx="21628454" cy="12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99062B-2B28-4403-A767-131049AD3B1F}"/>
                </a:ext>
              </a:extLst>
            </p:cNvPr>
            <p:cNvSpPr txBox="1"/>
            <p:nvPr/>
          </p:nvSpPr>
          <p:spPr>
            <a:xfrm>
              <a:off x="7530105" y="3317750"/>
              <a:ext cx="921325" cy="58477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-150" dirty="0">
                  <a:latin typeface="Century Gothic" panose="020B0502020202020204" pitchFamily="34" charset="0"/>
                </a:rPr>
                <a:t>SUMMER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2020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AE015-9170-4A2C-8A76-8A67CCE385BC}"/>
                </a:ext>
              </a:extLst>
            </p:cNvPr>
            <p:cNvGrpSpPr/>
            <p:nvPr/>
          </p:nvGrpSpPr>
          <p:grpSpPr>
            <a:xfrm>
              <a:off x="8632722" y="3179754"/>
              <a:ext cx="1453267" cy="860766"/>
              <a:chOff x="8826256" y="1350954"/>
              <a:chExt cx="1453267" cy="86076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0748662-749E-4AD3-8F57-30CDC09D47EA}"/>
                  </a:ext>
                </a:extLst>
              </p:cNvPr>
              <p:cNvGrpSpPr/>
              <p:nvPr/>
            </p:nvGrpSpPr>
            <p:grpSpPr>
              <a:xfrm>
                <a:off x="9467993" y="1362198"/>
                <a:ext cx="811530" cy="838279"/>
                <a:chOff x="6004285" y="3756892"/>
                <a:chExt cx="811530" cy="838279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83B5C24-A837-48C7-8C23-C846629FAFD6}"/>
                    </a:ext>
                  </a:extLst>
                </p:cNvPr>
                <p:cNvGrpSpPr/>
                <p:nvPr/>
              </p:nvGrpSpPr>
              <p:grpSpPr>
                <a:xfrm>
                  <a:off x="6004285" y="3756892"/>
                  <a:ext cx="811530" cy="545592"/>
                  <a:chOff x="6197172" y="3756892"/>
                  <a:chExt cx="811530" cy="545592"/>
                </a:xfrm>
              </p:grpSpPr>
              <p:pic>
                <p:nvPicPr>
                  <p:cNvPr id="60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04039E41-9A64-4D1F-B6F1-3D7ACB592C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3110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" descr="https://static.thenounproject.com/png/2695901-200.png">
                    <a:extLst>
                      <a:ext uri="{FF2B5EF4-FFF2-40B4-BE49-F238E27FC236}">
                        <a16:creationId xmlns:a16="http://schemas.microsoft.com/office/drawing/2014/main" id="{786D62FF-B025-4471-BB44-593E3EA883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7172" y="3756892"/>
                    <a:ext cx="545592" cy="545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20BF6F0-D906-4797-8CFA-4C8611097464}"/>
                    </a:ext>
                  </a:extLst>
                </p:cNvPr>
                <p:cNvSpPr txBox="1"/>
                <p:nvPr/>
              </p:nvSpPr>
              <p:spPr>
                <a:xfrm>
                  <a:off x="6108197" y="4333561"/>
                  <a:ext cx="5982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MARKET</a:t>
                  </a:r>
                  <a:endParaRPr lang="en-CA" sz="1100" spc="-10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EF414A7-6739-4A35-932C-F2070A2538A4}"/>
                  </a:ext>
                </a:extLst>
              </p:cNvPr>
              <p:cNvGrpSpPr/>
              <p:nvPr/>
            </p:nvGrpSpPr>
            <p:grpSpPr>
              <a:xfrm>
                <a:off x="8826256" y="1350954"/>
                <a:ext cx="651140" cy="860766"/>
                <a:chOff x="5075899" y="3714982"/>
                <a:chExt cx="651140" cy="86076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3CF9CC6-25A2-4107-92AB-6BEA4754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0437" y="3714982"/>
                  <a:ext cx="509524" cy="629412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FAD1ED-B59F-4118-8E1A-A2EFDC25CD89}"/>
                    </a:ext>
                  </a:extLst>
                </p:cNvPr>
                <p:cNvSpPr txBox="1"/>
                <p:nvPr/>
              </p:nvSpPr>
              <p:spPr>
                <a:xfrm>
                  <a:off x="5075899" y="4314138"/>
                  <a:ext cx="6511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spc="-100" dirty="0"/>
                    <a:t>365  DAYS</a:t>
                  </a:r>
                  <a:endParaRPr lang="en-CA" sz="1100" spc="-1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16E187-526F-425D-B1D6-2FAC23372B0F}"/>
                </a:ext>
              </a:extLst>
            </p:cNvPr>
            <p:cNvGrpSpPr/>
            <p:nvPr/>
          </p:nvGrpSpPr>
          <p:grpSpPr>
            <a:xfrm>
              <a:off x="4667706" y="3202912"/>
              <a:ext cx="645884" cy="814450"/>
              <a:chOff x="5852768" y="5293337"/>
              <a:chExt cx="645884" cy="8144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8494AE0-2609-4A67-B14C-AF4632A95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7" t="19833" r="17845" b="27361"/>
              <a:stretch/>
            </p:blipFill>
            <p:spPr>
              <a:xfrm>
                <a:off x="5852768" y="5293337"/>
                <a:ext cx="645884" cy="8144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2DA67A-18FB-43AD-B50A-C33564748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9" b="23096"/>
              <a:stretch/>
            </p:blipFill>
            <p:spPr>
              <a:xfrm>
                <a:off x="5994368" y="5428410"/>
                <a:ext cx="362684" cy="25093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0F59C1-35A2-4253-8EF6-8B61B2DAEEAD}"/>
                </a:ext>
              </a:extLst>
            </p:cNvPr>
            <p:cNvGrpSpPr/>
            <p:nvPr/>
          </p:nvGrpSpPr>
          <p:grpSpPr>
            <a:xfrm>
              <a:off x="-1053178" y="3280746"/>
              <a:ext cx="2968356" cy="658782"/>
              <a:chOff x="3953907" y="1451946"/>
              <a:chExt cx="2968356" cy="6587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F2E0F1-99DF-4986-A6FE-F098B4782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696" y="1451946"/>
                <a:ext cx="595666" cy="65878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7E1A1-56D6-4C1E-B1D0-182D6D9CACF2}"/>
                  </a:ext>
                </a:extLst>
              </p:cNvPr>
              <p:cNvSpPr txBox="1"/>
              <p:nvPr/>
            </p:nvSpPr>
            <p:spPr>
              <a:xfrm>
                <a:off x="3953907" y="1488950"/>
                <a:ext cx="832624" cy="58477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50" dirty="0">
                    <a:latin typeface="Century Gothic" panose="020B0502020202020204" pitchFamily="34" charset="0"/>
                  </a:rPr>
                  <a:t>LATE</a:t>
                </a:r>
              </a:p>
              <a:p>
                <a:pPr algn="ctr"/>
                <a:r>
                  <a:rPr lang="en-US" sz="1600" b="1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57415A-BBE6-47F0-B9DA-50FE07DB597C}"/>
                  </a:ext>
                </a:extLst>
              </p:cNvPr>
              <p:cNvGrpSpPr/>
              <p:nvPr/>
            </p:nvGrpSpPr>
            <p:grpSpPr>
              <a:xfrm>
                <a:off x="6194744" y="1504070"/>
                <a:ext cx="727519" cy="554535"/>
                <a:chOff x="4808541" y="5114743"/>
                <a:chExt cx="727519" cy="5545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90558DF-6FAE-416A-BFE8-55918463B4A4}"/>
                    </a:ext>
                  </a:extLst>
                </p:cNvPr>
                <p:cNvGrpSpPr/>
                <p:nvPr/>
              </p:nvGrpSpPr>
              <p:grpSpPr>
                <a:xfrm>
                  <a:off x="5202763" y="5114745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50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DFF1E6F1-D97B-4E65-BB35-9D5F04E0CA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6E5BE91-582A-4371-A7D1-2A487E0EE10E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4AFB9B6-11E9-4D6B-BA2F-5919FF84CB0B}"/>
                    </a:ext>
                  </a:extLst>
                </p:cNvPr>
                <p:cNvGrpSpPr/>
                <p:nvPr/>
              </p:nvGrpSpPr>
              <p:grpSpPr>
                <a:xfrm flipH="1">
                  <a:off x="4808541" y="5114743"/>
                  <a:ext cx="333297" cy="554533"/>
                  <a:chOff x="5202763" y="5114745"/>
                  <a:chExt cx="333297" cy="554533"/>
                </a:xfrm>
              </p:grpSpPr>
              <p:pic>
                <p:nvPicPr>
                  <p:cNvPr id="48" name="Picture 4" descr="https://static.thenounproject.com/png/2593040-200.png">
                    <a:extLst>
                      <a:ext uri="{FF2B5EF4-FFF2-40B4-BE49-F238E27FC236}">
                        <a16:creationId xmlns:a16="http://schemas.microsoft.com/office/drawing/2014/main" id="{5083CB98-C300-425A-BFA0-D81FAAC12D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035"/>
                  <a:stretch/>
                </p:blipFill>
                <p:spPr bwMode="auto">
                  <a:xfrm>
                    <a:off x="5297805" y="5114745"/>
                    <a:ext cx="238255" cy="5545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14C30D-FEC7-447B-B814-498F6FB0101C}"/>
                      </a:ext>
                    </a:extLst>
                  </p:cNvPr>
                  <p:cNvSpPr/>
                  <p:nvPr/>
                </p:nvSpPr>
                <p:spPr>
                  <a:xfrm>
                    <a:off x="5202763" y="5327904"/>
                    <a:ext cx="134112" cy="134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47" name="Picture 6" descr="https://static.thenounproject.com/png/101031-200.png">
                  <a:extLst>
                    <a:ext uri="{FF2B5EF4-FFF2-40B4-BE49-F238E27FC236}">
                      <a16:creationId xmlns:a16="http://schemas.microsoft.com/office/drawing/2014/main" id="{59AF70C5-73A9-45A4-93D2-EDCA5F0E2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46" r="20185"/>
                <a:stretch/>
              </p:blipFill>
              <p:spPr bwMode="auto">
                <a:xfrm>
                  <a:off x="5041899" y="5212274"/>
                  <a:ext cx="236418" cy="3594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6C0E4F-87D2-4A13-B362-8223122C4CF8}"/>
                  </a:ext>
                </a:extLst>
              </p:cNvPr>
              <p:cNvGrpSpPr/>
              <p:nvPr/>
            </p:nvGrpSpPr>
            <p:grpSpPr>
              <a:xfrm>
                <a:off x="5523176" y="1457714"/>
                <a:ext cx="545743" cy="647246"/>
                <a:chOff x="4390928" y="5017721"/>
                <a:chExt cx="545743" cy="647246"/>
              </a:xfrm>
            </p:grpSpPr>
            <p:pic>
              <p:nvPicPr>
                <p:cNvPr id="43" name="Picture 8" descr="https://static.thenounproject.com/png/1854991-200.png">
                  <a:extLst>
                    <a:ext uri="{FF2B5EF4-FFF2-40B4-BE49-F238E27FC236}">
                      <a16:creationId xmlns:a16="http://schemas.microsoft.com/office/drawing/2014/main" id="{296AA488-148D-440B-B5E9-29A0E0017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0928" y="5167992"/>
                  <a:ext cx="496975" cy="496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8668B8E-E6AF-4E84-BAFE-0520149E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44" t="26238" r="26728" b="25758"/>
                <a:stretch/>
              </p:blipFill>
              <p:spPr>
                <a:xfrm>
                  <a:off x="4511618" y="5017721"/>
                  <a:ext cx="425053" cy="3602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DD87F1-542F-4D48-BEEC-04DC8A579572}"/>
                </a:ext>
              </a:extLst>
            </p:cNvPr>
            <p:cNvGrpSpPr/>
            <p:nvPr/>
          </p:nvGrpSpPr>
          <p:grpSpPr>
            <a:xfrm>
              <a:off x="-4870913" y="3030714"/>
              <a:ext cx="2693011" cy="1169551"/>
              <a:chOff x="4264983" y="1201914"/>
              <a:chExt cx="2693011" cy="11695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14E7D2-CF7D-4033-9F32-799EFBA7B174}"/>
                  </a:ext>
                </a:extLst>
              </p:cNvPr>
              <p:cNvSpPr txBox="1"/>
              <p:nvPr/>
            </p:nvSpPr>
            <p:spPr>
              <a:xfrm>
                <a:off x="5117258" y="1201914"/>
                <a:ext cx="1101007" cy="11695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Reach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Frequency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GRPs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MAPPING</a:t>
                </a:r>
              </a:p>
              <a:p>
                <a:pPr algn="ctr"/>
                <a:r>
                  <a:rPr lang="en-US" sz="1400" spc="-150" dirty="0">
                    <a:latin typeface="Century Gothic" panose="020B0502020202020204" pitchFamily="34" charset="0"/>
                  </a:rPr>
                  <a:t>RFI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480BCF-298F-4B55-8635-058D46D09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40061" t="14957" r="53990" b="19339"/>
              <a:stretch/>
            </p:blipFill>
            <p:spPr>
              <a:xfrm>
                <a:off x="6256330" y="1515371"/>
                <a:ext cx="701664" cy="531933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BCECECD-3BBD-4EEB-9BA1-9274B9D395C2}"/>
                  </a:ext>
                </a:extLst>
              </p:cNvPr>
              <p:cNvGrpSpPr/>
              <p:nvPr/>
            </p:nvGrpSpPr>
            <p:grpSpPr>
              <a:xfrm>
                <a:off x="4264983" y="1239019"/>
                <a:ext cx="902933" cy="1084637"/>
                <a:chOff x="5435374" y="2389654"/>
                <a:chExt cx="902933" cy="1084637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BA348B5-C80B-4A47-8B35-BFAD9226B314}"/>
                    </a:ext>
                  </a:extLst>
                </p:cNvPr>
                <p:cNvGrpSpPr/>
                <p:nvPr/>
              </p:nvGrpSpPr>
              <p:grpSpPr>
                <a:xfrm>
                  <a:off x="5435374" y="2535894"/>
                  <a:ext cx="902933" cy="938397"/>
                  <a:chOff x="391663" y="3190625"/>
                  <a:chExt cx="895975" cy="93456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709E1B50-825C-4000-9440-17935AE5AF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890" t="16104" r="19746" b="21931"/>
                  <a:stretch/>
                </p:blipFill>
                <p:spPr>
                  <a:xfrm>
                    <a:off x="391663" y="3190625"/>
                    <a:ext cx="895975" cy="934563"/>
                  </a:xfrm>
                  <a:prstGeom prst="rect">
                    <a:avLst/>
                  </a:prstGeom>
                </p:spPr>
              </p:pic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C4B93A-43AD-4A69-860C-5D954AC03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243" y="3309567"/>
                    <a:ext cx="719435" cy="207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75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4780F0C-459F-449B-9B43-4ABD87C79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BFFFF"/>
                    </a:clrFrom>
                    <a:clrTo>
                      <a:srgbClr val="FB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124" y="2775820"/>
                  <a:ext cx="503781" cy="201846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966633-D873-427C-8435-7071C08D08F0}"/>
                    </a:ext>
                  </a:extLst>
                </p:cNvPr>
                <p:cNvSpPr txBox="1"/>
                <p:nvPr/>
              </p:nvSpPr>
              <p:spPr>
                <a:xfrm>
                  <a:off x="5502715" y="2389654"/>
                  <a:ext cx="6463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Century Gothic" panose="020B0502020202020204" pitchFamily="34" charset="0"/>
                    </a:rPr>
                    <a:t>2021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A0FD38-EED0-40C4-9E1B-FB217E6F54F4}"/>
                </a:ext>
              </a:extLst>
            </p:cNvPr>
            <p:cNvGrpSpPr/>
            <p:nvPr/>
          </p:nvGrpSpPr>
          <p:grpSpPr>
            <a:xfrm>
              <a:off x="11395978" y="3202364"/>
              <a:ext cx="3475443" cy="815547"/>
              <a:chOff x="7916672" y="1373564"/>
              <a:chExt cx="3475443" cy="81554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4F145-CE57-4FC8-804D-7A47CCC2342E}"/>
                  </a:ext>
                </a:extLst>
              </p:cNvPr>
              <p:cNvSpPr txBox="1"/>
              <p:nvPr/>
            </p:nvSpPr>
            <p:spPr>
              <a:xfrm>
                <a:off x="10597269" y="1581282"/>
                <a:ext cx="79484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entury Gothic" panose="020B0502020202020204" pitchFamily="34" charset="0"/>
                  </a:rPr>
                  <a:t>NEW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FFD575-6631-4B6B-A0B6-AD9B234ACC1B}"/>
                  </a:ext>
                </a:extLst>
              </p:cNvPr>
              <p:cNvGrpSpPr/>
              <p:nvPr/>
            </p:nvGrpSpPr>
            <p:grpSpPr>
              <a:xfrm>
                <a:off x="8732512" y="1426799"/>
                <a:ext cx="824409" cy="709077"/>
                <a:chOff x="6977515" y="2867495"/>
                <a:chExt cx="824409" cy="70907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0D8031-162A-454A-BA6A-914ED1844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4681" y="3078459"/>
                  <a:ext cx="710077" cy="498113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F0BAC1-0A61-41B3-ACE2-7E3C34FE65F8}"/>
                    </a:ext>
                  </a:extLst>
                </p:cNvPr>
                <p:cNvSpPr txBox="1"/>
                <p:nvPr/>
              </p:nvSpPr>
              <p:spPr>
                <a:xfrm>
                  <a:off x="6977515" y="2867495"/>
                  <a:ext cx="824409" cy="307777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C814277-D8D7-46C6-9665-7ECB5E0AF970}"/>
                  </a:ext>
                </a:extLst>
              </p:cNvPr>
              <p:cNvGrpSpPr/>
              <p:nvPr/>
            </p:nvGrpSpPr>
            <p:grpSpPr>
              <a:xfrm>
                <a:off x="9621168" y="1373564"/>
                <a:ext cx="961376" cy="815547"/>
                <a:chOff x="10053984" y="3535414"/>
                <a:chExt cx="961376" cy="815547"/>
              </a:xfrm>
            </p:grpSpPr>
            <p:pic>
              <p:nvPicPr>
                <p:cNvPr id="23" name="Picture 2" descr="https://static.thenounproject.com/png/905897-200.png">
                  <a:extLst>
                    <a:ext uri="{FF2B5EF4-FFF2-40B4-BE49-F238E27FC236}">
                      <a16:creationId xmlns:a16="http://schemas.microsoft.com/office/drawing/2014/main" id="{BE0C1730-69B3-4A2F-9802-E022F963BB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45"/>
                <a:stretch/>
              </p:blipFill>
              <p:spPr bwMode="auto">
                <a:xfrm>
                  <a:off x="10053984" y="3738629"/>
                  <a:ext cx="762035" cy="612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Bent-Up Arrow 55">
                  <a:extLst>
                    <a:ext uri="{FF2B5EF4-FFF2-40B4-BE49-F238E27FC236}">
                      <a16:creationId xmlns:a16="http://schemas.microsoft.com/office/drawing/2014/main" id="{FEEEF8FC-84ED-4CF6-B63E-2E64BA85370B}"/>
                    </a:ext>
                  </a:extLst>
                </p:cNvPr>
                <p:cNvSpPr/>
                <p:nvPr/>
              </p:nvSpPr>
              <p:spPr>
                <a:xfrm rot="16200000">
                  <a:off x="10282270" y="3522196"/>
                  <a:ext cx="210736" cy="237171"/>
                </a:xfrm>
                <a:prstGeom prst="bentUp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A562DE3C-88CB-418B-AB48-04571BF9A04E}"/>
                    </a:ext>
                  </a:extLst>
                </p:cNvPr>
                <p:cNvSpPr/>
                <p:nvPr/>
              </p:nvSpPr>
              <p:spPr>
                <a:xfrm>
                  <a:off x="10796724" y="3920171"/>
                  <a:ext cx="218636" cy="135937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684EAD-6B6F-4AE5-B85C-1878BD57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6672" y="1675795"/>
                <a:ext cx="771318" cy="46399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BE4CEE-1608-42E4-B829-7F99B0B81E92}"/>
              </a:ext>
            </a:extLst>
          </p:cNvPr>
          <p:cNvGrpSpPr/>
          <p:nvPr/>
        </p:nvGrpSpPr>
        <p:grpSpPr>
          <a:xfrm>
            <a:off x="-159663" y="-10160"/>
            <a:ext cx="12366221" cy="6868160"/>
            <a:chOff x="-159663" y="-10160"/>
            <a:chExt cx="12366221" cy="6868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F6590B-D8B2-4079-9366-1C171664AD08}"/>
                </a:ext>
              </a:extLst>
            </p:cNvPr>
            <p:cNvSpPr/>
            <p:nvPr/>
          </p:nvSpPr>
          <p:spPr>
            <a:xfrm>
              <a:off x="-159663" y="-10160"/>
              <a:ext cx="662583" cy="686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53D91F-6BB7-4002-AE10-5A548B0CBD43}"/>
                </a:ext>
              </a:extLst>
            </p:cNvPr>
            <p:cNvGrpSpPr/>
            <p:nvPr/>
          </p:nvGrpSpPr>
          <p:grpSpPr>
            <a:xfrm>
              <a:off x="79371" y="0"/>
              <a:ext cx="12127187" cy="6858000"/>
              <a:chOff x="79371" y="0"/>
              <a:chExt cx="12127187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B0139AA-1365-44F0-9229-DE45004A6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59778" t="17667" r="7431" b="7444"/>
              <a:stretch/>
            </p:blipFill>
            <p:spPr>
              <a:xfrm>
                <a:off x="7406640" y="0"/>
                <a:ext cx="4799918" cy="685140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163765-3507-436A-BA7C-22D0F0249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9721" t="17666" r="73886" b="7371"/>
              <a:stretch/>
            </p:blipFill>
            <p:spPr>
              <a:xfrm>
                <a:off x="79371" y="0"/>
                <a:ext cx="2399669" cy="685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63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3220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458646" y="579835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6A080-CC97-48F9-ACBC-B8E075C3313B}"/>
              </a:ext>
            </a:extLst>
          </p:cNvPr>
          <p:cNvSpPr txBox="1"/>
          <p:nvPr/>
        </p:nvSpPr>
        <p:spPr>
          <a:xfrm>
            <a:off x="2667000" y="2736503"/>
            <a:ext cx="331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RACIAL MINORITY</a:t>
            </a:r>
          </a:p>
          <a:p>
            <a:pPr algn="r"/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 18+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9DE3-6DA0-4FE4-9410-503F3788218D}"/>
              </a:ext>
            </a:extLst>
          </p:cNvPr>
          <p:cNvSpPr txBox="1"/>
          <p:nvPr/>
        </p:nvSpPr>
        <p:spPr>
          <a:xfrm>
            <a:off x="6203949" y="2705725"/>
            <a:ext cx="58373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Similar to total adults.</a:t>
            </a:r>
          </a:p>
          <a:p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 time growth slowing.</a:t>
            </a:r>
          </a:p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Saturation of simul-media time.</a:t>
            </a:r>
          </a:p>
        </p:txBody>
      </p:sp>
    </p:spTree>
    <p:extLst>
      <p:ext uri="{BB962C8B-B14F-4D97-AF65-F5344CB8AC3E}">
        <p14:creationId xmlns:p14="http://schemas.microsoft.com/office/powerpoint/2010/main" val="22032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74218" y="2705725"/>
            <a:ext cx="3443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B92508"/>
                </a:solidFill>
                <a:latin typeface="Century Gothic" panose="020B0502020202020204" pitchFamily="34" charset="0"/>
              </a:rPr>
              <a:t>Audio</a:t>
            </a:r>
          </a:p>
        </p:txBody>
      </p:sp>
    </p:spTree>
    <p:extLst>
      <p:ext uri="{BB962C8B-B14F-4D97-AF65-F5344CB8AC3E}">
        <p14:creationId xmlns:p14="http://schemas.microsoft.com/office/powerpoint/2010/main" val="473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53BA93-2EB7-41CC-A154-C3B8625C01CF}"/>
              </a:ext>
            </a:extLst>
          </p:cNvPr>
          <p:cNvGrpSpPr/>
          <p:nvPr/>
        </p:nvGrpSpPr>
        <p:grpSpPr>
          <a:xfrm>
            <a:off x="6101134" y="3456285"/>
            <a:ext cx="4324008" cy="369332"/>
            <a:chOff x="6101134" y="3456285"/>
            <a:chExt cx="4324008" cy="36933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88C7E54-E57F-4134-9636-DF76EA5F4805}"/>
                </a:ext>
              </a:extLst>
            </p:cNvPr>
            <p:cNvGrpSpPr/>
            <p:nvPr/>
          </p:nvGrpSpPr>
          <p:grpSpPr>
            <a:xfrm>
              <a:off x="6101134" y="3456285"/>
              <a:ext cx="4324008" cy="369332"/>
              <a:chOff x="6101134" y="3456285"/>
              <a:chExt cx="4324008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0CCEB1-C1F3-46D5-BC83-18D227D8A69C}"/>
                  </a:ext>
                </a:extLst>
              </p:cNvPr>
              <p:cNvSpPr txBox="1"/>
              <p:nvPr/>
            </p:nvSpPr>
            <p:spPr>
              <a:xfrm>
                <a:off x="8131645" y="3456285"/>
                <a:ext cx="22934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119</a:t>
                </a:r>
                <a:r>
                  <a:rPr lang="en-US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>
                    <a:solidFill>
                      <a:srgbClr val="0466A4"/>
                    </a:solidFill>
                    <a:latin typeface="Century Gothic" panose="020B0502020202020204" pitchFamily="34" charset="0"/>
                  </a:rPr>
                  <a:t>ONLINE AUDIO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50906D-41AA-4788-8755-043F4FAF3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1134" y="3645487"/>
                <a:ext cx="2052521" cy="1025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919890-A6A5-49CC-BF28-FFD55C8B1654}"/>
                </a:ext>
              </a:extLst>
            </p:cNvPr>
            <p:cNvSpPr/>
            <p:nvPr/>
          </p:nvSpPr>
          <p:spPr>
            <a:xfrm>
              <a:off x="8058405" y="360299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6A7512-879F-4CB3-9A7B-387557FD23F3}"/>
              </a:ext>
            </a:extLst>
          </p:cNvPr>
          <p:cNvGrpSpPr/>
          <p:nvPr/>
        </p:nvGrpSpPr>
        <p:grpSpPr>
          <a:xfrm>
            <a:off x="4117379" y="3456285"/>
            <a:ext cx="1368888" cy="384126"/>
            <a:chOff x="4117379" y="3456285"/>
            <a:chExt cx="1368888" cy="38412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45C760-056C-4665-97EB-C003EB3D75E3}"/>
                </a:ext>
              </a:extLst>
            </p:cNvPr>
            <p:cNvSpPr txBox="1"/>
            <p:nvPr/>
          </p:nvSpPr>
          <p:spPr>
            <a:xfrm>
              <a:off x="5045121" y="3456285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9D8A6E-E762-4B68-95AF-6432E5D578B3}"/>
                </a:ext>
              </a:extLst>
            </p:cNvPr>
            <p:cNvSpPr txBox="1"/>
            <p:nvPr/>
          </p:nvSpPr>
          <p:spPr>
            <a:xfrm>
              <a:off x="4117379" y="3471079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100</a:t>
              </a:r>
              <a:endParaRPr lang="en-C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ADED1-D94B-4599-820E-2A1BB78C375E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Total Canada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989CFA-5293-4F1D-8420-6E7449FEA6EF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28AFBB-B2D7-4D4E-854A-1ED03306B253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855737D-2504-4149-A50F-9EE4C8910F3E}"/>
              </a:ext>
            </a:extLst>
          </p:cNvPr>
          <p:cNvSpPr/>
          <p:nvPr/>
        </p:nvSpPr>
        <p:spPr>
          <a:xfrm>
            <a:off x="4421531" y="1966729"/>
            <a:ext cx="3378032" cy="337803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614780-FD01-4692-A112-43BC955980D7}"/>
              </a:ext>
            </a:extLst>
          </p:cNvPr>
          <p:cNvSpPr/>
          <p:nvPr/>
        </p:nvSpPr>
        <p:spPr>
          <a:xfrm rot="3623901">
            <a:off x="9634633" y="425125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223E39-9C37-41D8-850B-C316FD06431E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A1E73E-124F-48DA-BD53-7B6F7498A5CA}"/>
              </a:ext>
            </a:extLst>
          </p:cNvPr>
          <p:cNvSpPr/>
          <p:nvPr/>
        </p:nvSpPr>
        <p:spPr>
          <a:xfrm>
            <a:off x="5279070" y="2824268"/>
            <a:ext cx="1662954" cy="166295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0C8743-40A5-43DA-854D-777A73C7DF1C}"/>
              </a:ext>
            </a:extLst>
          </p:cNvPr>
          <p:cNvGrpSpPr/>
          <p:nvPr/>
        </p:nvGrpSpPr>
        <p:grpSpPr>
          <a:xfrm>
            <a:off x="6101134" y="3456285"/>
            <a:ext cx="4324008" cy="369332"/>
            <a:chOff x="6101134" y="3456285"/>
            <a:chExt cx="4324008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0CCEB1-C1F3-46D5-BC83-18D227D8A69C}"/>
                </a:ext>
              </a:extLst>
            </p:cNvPr>
            <p:cNvSpPr txBox="1"/>
            <p:nvPr/>
          </p:nvSpPr>
          <p:spPr>
            <a:xfrm>
              <a:off x="8131645" y="3456285"/>
              <a:ext cx="2293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119</a:t>
              </a:r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ONLINE AUDIO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906D-41AA-4788-8755-043F4FAF3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134" y="3645487"/>
              <a:ext cx="2052521" cy="1025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B919890-A6A5-49CC-BF28-FFD55C8B1654}"/>
              </a:ext>
            </a:extLst>
          </p:cNvPr>
          <p:cNvSpPr/>
          <p:nvPr/>
        </p:nvSpPr>
        <p:spPr>
          <a:xfrm>
            <a:off x="8058405" y="360299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61BE0C-D994-45B2-905C-6D5B790BA232}"/>
              </a:ext>
            </a:extLst>
          </p:cNvPr>
          <p:cNvGrpSpPr/>
          <p:nvPr/>
        </p:nvGrpSpPr>
        <p:grpSpPr>
          <a:xfrm>
            <a:off x="8551694" y="3401715"/>
            <a:ext cx="3349869" cy="646331"/>
            <a:chOff x="8343900" y="3404784"/>
            <a:chExt cx="3349869" cy="6463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B1E534-740F-4981-AC4A-CC6D2400A8B7}"/>
                </a:ext>
              </a:extLst>
            </p:cNvPr>
            <p:cNvSpPr/>
            <p:nvPr/>
          </p:nvSpPr>
          <p:spPr>
            <a:xfrm>
              <a:off x="9170177" y="3404784"/>
              <a:ext cx="2523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A PROPENSITY</a:t>
              </a:r>
            </a:p>
            <a:p>
              <a:r>
                <a:rPr lang="en-US" b="1" dirty="0">
                  <a:solidFill>
                    <a:srgbClr val="0466A4"/>
                  </a:solidFill>
                  <a:latin typeface="Century Gothic" panose="020B0502020202020204" pitchFamily="34" charset="0"/>
                </a:rPr>
                <a:t>119</a:t>
              </a:r>
              <a:endParaRPr lang="en-US" sz="2400" b="1" dirty="0">
                <a:solidFill>
                  <a:srgbClr val="0466A4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A29BC7-DF52-45CA-84B3-9E5454358909}"/>
                </a:ext>
              </a:extLst>
            </p:cNvPr>
            <p:cNvCxnSpPr/>
            <p:nvPr/>
          </p:nvCxnSpPr>
          <p:spPr>
            <a:xfrm flipH="1">
              <a:off x="8343900" y="3664663"/>
              <a:ext cx="756138" cy="0"/>
            </a:xfrm>
            <a:prstGeom prst="straightConnector1">
              <a:avLst/>
            </a:prstGeom>
            <a:ln w="28575">
              <a:solidFill>
                <a:srgbClr val="0466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DFD0A6-852B-40A6-803E-7EAEAB2FD575}"/>
              </a:ext>
            </a:extLst>
          </p:cNvPr>
          <p:cNvSpPr/>
          <p:nvPr/>
        </p:nvSpPr>
        <p:spPr>
          <a:xfrm>
            <a:off x="4614794" y="574254"/>
            <a:ext cx="296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INDEXED to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Adults 18+ Total Canada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D0E88-1B6E-4F3E-926E-218C933821BB}"/>
              </a:ext>
            </a:extLst>
          </p:cNvPr>
          <p:cNvSpPr/>
          <p:nvPr/>
        </p:nvSpPr>
        <p:spPr>
          <a:xfrm>
            <a:off x="3610789" y="21403"/>
            <a:ext cx="497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RACIAL MINORITY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1A504-12DD-4B65-8E05-5F427930E4C3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E25E55-38BF-49C2-9E0C-C5D9E72D135E}"/>
              </a:ext>
            </a:extLst>
          </p:cNvPr>
          <p:cNvGrpSpPr/>
          <p:nvPr/>
        </p:nvGrpSpPr>
        <p:grpSpPr>
          <a:xfrm>
            <a:off x="4418559" y="1963756"/>
            <a:ext cx="3731286" cy="3383978"/>
            <a:chOff x="4418559" y="1963756"/>
            <a:chExt cx="3731286" cy="3383978"/>
          </a:xfrm>
        </p:grpSpPr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2196F798-946F-4FAF-9F7C-42D33B846BAC}"/>
                </a:ext>
              </a:extLst>
            </p:cNvPr>
            <p:cNvSpPr/>
            <p:nvPr/>
          </p:nvSpPr>
          <p:spPr>
            <a:xfrm>
              <a:off x="4418559" y="1963756"/>
              <a:ext cx="3383976" cy="3383978"/>
            </a:xfrm>
            <a:prstGeom prst="donut">
              <a:avLst>
                <a:gd name="adj" fmla="val 2280"/>
              </a:avLst>
            </a:prstGeom>
            <a:solidFill>
              <a:schemeClr val="accent1">
                <a:lumMod val="60000"/>
                <a:lumOff val="40000"/>
                <a:alpha val="36078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65C5B-A1D1-48F1-AABE-6D6CEF2792CC}"/>
                </a:ext>
              </a:extLst>
            </p:cNvPr>
            <p:cNvSpPr/>
            <p:nvPr/>
          </p:nvSpPr>
          <p:spPr>
            <a:xfrm>
              <a:off x="7766613" y="3345084"/>
              <a:ext cx="335925" cy="659757"/>
            </a:xfrm>
            <a:custGeom>
              <a:avLst/>
              <a:gdLst>
                <a:gd name="connsiteX0" fmla="*/ 0 w 335925"/>
                <a:gd name="connsiteY0" fmla="*/ 0 h 659757"/>
                <a:gd name="connsiteX1" fmla="*/ 81022 w 335925"/>
                <a:gd name="connsiteY1" fmla="*/ 196769 h 659757"/>
                <a:gd name="connsiteX2" fmla="*/ 335665 w 335925"/>
                <a:gd name="connsiteY2" fmla="*/ 324091 h 659757"/>
                <a:gd name="connsiteX3" fmla="*/ 127321 w 335925"/>
                <a:gd name="connsiteY3" fmla="*/ 405113 h 659757"/>
                <a:gd name="connsiteX4" fmla="*/ 34724 w 335925"/>
                <a:gd name="connsiteY4" fmla="*/ 497711 h 659757"/>
                <a:gd name="connsiteX5" fmla="*/ 0 w 335925"/>
                <a:gd name="connsiteY5" fmla="*/ 659757 h 659757"/>
                <a:gd name="connsiteX6" fmla="*/ 0 w 335925"/>
                <a:gd name="connsiteY6" fmla="*/ 659757 h 6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5" h="659757">
                  <a:moveTo>
                    <a:pt x="0" y="0"/>
                  </a:moveTo>
                  <a:cubicBezTo>
                    <a:pt x="12539" y="71377"/>
                    <a:pt x="25078" y="142754"/>
                    <a:pt x="81022" y="196769"/>
                  </a:cubicBezTo>
                  <a:cubicBezTo>
                    <a:pt x="136966" y="250784"/>
                    <a:pt x="327949" y="289367"/>
                    <a:pt x="335665" y="324091"/>
                  </a:cubicBezTo>
                  <a:cubicBezTo>
                    <a:pt x="343381" y="358815"/>
                    <a:pt x="177478" y="376176"/>
                    <a:pt x="127321" y="405113"/>
                  </a:cubicBezTo>
                  <a:cubicBezTo>
                    <a:pt x="77164" y="434050"/>
                    <a:pt x="55944" y="455270"/>
                    <a:pt x="34724" y="497711"/>
                  </a:cubicBezTo>
                  <a:cubicBezTo>
                    <a:pt x="13504" y="540152"/>
                    <a:pt x="0" y="659757"/>
                    <a:pt x="0" y="659757"/>
                  </a:cubicBezTo>
                  <a:lnTo>
                    <a:pt x="0" y="659757"/>
                  </a:lnTo>
                </a:path>
              </a:pathLst>
            </a:custGeom>
            <a:solidFill>
              <a:srgbClr val="DCEAF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88A168-D604-4227-AB9E-01F686E57AD2}"/>
                </a:ext>
              </a:extLst>
            </p:cNvPr>
            <p:cNvSpPr/>
            <p:nvPr/>
          </p:nvSpPr>
          <p:spPr>
            <a:xfrm>
              <a:off x="8058405" y="362614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691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213D93-2AB7-4BD8-AAFE-C306DB94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0" y="1313174"/>
            <a:ext cx="1983389" cy="18846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BC162E3-87D6-4350-A65A-EABB8D34D6C6}"/>
              </a:ext>
            </a:extLst>
          </p:cNvPr>
          <p:cNvSpPr txBox="1"/>
          <p:nvPr/>
        </p:nvSpPr>
        <p:spPr>
          <a:xfrm>
            <a:off x="3425237" y="-73266"/>
            <a:ext cx="534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B92508"/>
                </a:solidFill>
                <a:latin typeface="Century Gothic" panose="020B0502020202020204" pitchFamily="34" charset="0"/>
              </a:rPr>
              <a:t>Diversity Propensity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CC9854-E9B3-444D-9DB7-64A09A0D5A62}"/>
              </a:ext>
            </a:extLst>
          </p:cNvPr>
          <p:cNvSpPr txBox="1"/>
          <p:nvPr/>
        </p:nvSpPr>
        <p:spPr>
          <a:xfrm>
            <a:off x="762450" y="666843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Devices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B8BD-635E-4934-82A0-908C1EDDBC2F}"/>
              </a:ext>
            </a:extLst>
          </p:cNvPr>
          <p:cNvSpPr/>
          <p:nvPr/>
        </p:nvSpPr>
        <p:spPr>
          <a:xfrm>
            <a:off x="51106" y="6563585"/>
            <a:ext cx="1305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CA" sz="900" baseline="30000" dirty="0" err="1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vividata</a:t>
            </a:r>
            <a:r>
              <a:rPr lang="en-CA" sz="900" baseline="300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Spring 2019</a:t>
            </a:r>
            <a:endParaRPr lang="en-CA" sz="9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A1623-AE83-4C35-8FB0-C99C5664DE7B}"/>
              </a:ext>
            </a:extLst>
          </p:cNvPr>
          <p:cNvSpPr txBox="1"/>
          <p:nvPr/>
        </p:nvSpPr>
        <p:spPr>
          <a:xfrm>
            <a:off x="3531983" y="640474"/>
            <a:ext cx="16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Media</a:t>
            </a:r>
          </a:p>
          <a:p>
            <a:pPr algn="ctr"/>
            <a:r>
              <a:rPr lang="en-US" sz="1600" dirty="0">
                <a:solidFill>
                  <a:srgbClr val="B92508"/>
                </a:solidFill>
                <a:latin typeface="Century Gothic" panose="020B0502020202020204" pitchFamily="34" charset="0"/>
              </a:rPr>
              <a:t>Narrow Range</a:t>
            </a:r>
            <a:endParaRPr lang="en-US" sz="1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A40A5-2E01-4706-8BC1-2FCC308D8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472" y="1458377"/>
            <a:ext cx="1739478" cy="17394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59DEAE-2770-4E83-93BC-6C75D46485D4}"/>
              </a:ext>
            </a:extLst>
          </p:cNvPr>
          <p:cNvGrpSpPr/>
          <p:nvPr/>
        </p:nvGrpSpPr>
        <p:grpSpPr>
          <a:xfrm>
            <a:off x="6102723" y="640474"/>
            <a:ext cx="1906657" cy="2557381"/>
            <a:chOff x="6102723" y="640474"/>
            <a:chExt cx="1906657" cy="25573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529EF2-A967-4507-B9B9-BF711136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2723" y="1447689"/>
              <a:ext cx="1906657" cy="17501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5BEAC0-B0FA-45CD-ADDC-EC0E36292410}"/>
                </a:ext>
              </a:extLst>
            </p:cNvPr>
            <p:cNvSpPr txBox="1"/>
            <p:nvPr/>
          </p:nvSpPr>
          <p:spPr>
            <a:xfrm>
              <a:off x="6197722" y="640474"/>
              <a:ext cx="18020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Online Audio</a:t>
              </a:r>
            </a:p>
            <a:p>
              <a:pPr algn="ctr"/>
              <a:r>
                <a:rPr lang="en-US" sz="1600" dirty="0">
                  <a:solidFill>
                    <a:srgbClr val="B92508"/>
                  </a:solidFill>
                  <a:latin typeface="Century Gothic" panose="020B0502020202020204" pitchFamily="34" charset="0"/>
                </a:rPr>
                <a:t>A Propensity</a:t>
              </a:r>
              <a:endParaRPr lang="en-US" sz="1400" dirty="0">
                <a:solidFill>
                  <a:srgbClr val="B9250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FECB7-C555-4450-B0D7-9CC8578F9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11" y="1961944"/>
            <a:ext cx="5562477" cy="33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1705 -0.1969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9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140449" y="2967335"/>
            <a:ext cx="1911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Audio</a:t>
            </a:r>
          </a:p>
          <a:p>
            <a:pPr algn="ctr"/>
            <a:r>
              <a:rPr lang="en-US" sz="20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Canada</a:t>
            </a:r>
          </a:p>
        </p:txBody>
      </p:sp>
    </p:spTree>
    <p:extLst>
      <p:ext uri="{BB962C8B-B14F-4D97-AF65-F5344CB8AC3E}">
        <p14:creationId xmlns:p14="http://schemas.microsoft.com/office/powerpoint/2010/main" val="29147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2714648" y="785807"/>
            <a:ext cx="675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B92508"/>
                </a:solidFill>
                <a:latin typeface="Century Gothic" panose="020B0502020202020204" pitchFamily="34" charset="0"/>
              </a:rPr>
              <a:t>Online Audio is made up of…</a:t>
            </a:r>
            <a:endParaRPr lang="en-US" sz="32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27043" y="2936872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This includes music consumed on YouTube.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14919" y="3612857"/>
            <a:ext cx="82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</a:rPr>
              <a:t>Podcasts.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14919" y="4288842"/>
            <a:ext cx="463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</a:rPr>
              <a:t>AM and FM Online Radio.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919" y="2260887"/>
            <a:ext cx="774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92508"/>
                </a:solidFill>
                <a:latin typeface="Century Gothic" panose="020B0502020202020204" pitchFamily="34" charset="0"/>
              </a:rPr>
              <a:t>Music streaming free and paid subscription.</a:t>
            </a:r>
            <a:endParaRPr lang="en-US" sz="24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  <p:bldP spid="114" grpId="0"/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2840953" y="431503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A pattern is emerging… growth.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650897" y="1644162"/>
            <a:ext cx="0" cy="4325815"/>
          </a:xfrm>
          <a:prstGeom prst="line">
            <a:avLst/>
          </a:prstGeom>
          <a:ln>
            <a:solidFill>
              <a:srgbClr val="B92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735053" y="187463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Trends have been consistent.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35053" y="2810180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Monthly online tuning data now available by market.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0" y="1736072"/>
            <a:ext cx="1528976" cy="73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640" t="14925" r="4352" b="14840"/>
          <a:stretch/>
        </p:blipFill>
        <p:spPr>
          <a:xfrm>
            <a:off x="378433" y="2777291"/>
            <a:ext cx="2051591" cy="527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19FBA1-46C9-4460-B950-8C3C151BBC1C}"/>
              </a:ext>
            </a:extLst>
          </p:cNvPr>
          <p:cNvSpPr txBox="1"/>
          <p:nvPr/>
        </p:nvSpPr>
        <p:spPr>
          <a:xfrm>
            <a:off x="2735053" y="5043281"/>
            <a:ext cx="881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In-depth examination of Podcast reach, time, downloads.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7E1EF4-C4BF-4872-B077-5B0454963CD1}"/>
              </a:ext>
            </a:extLst>
          </p:cNvPr>
          <p:cNvGrpSpPr/>
          <p:nvPr/>
        </p:nvGrpSpPr>
        <p:grpSpPr>
          <a:xfrm>
            <a:off x="378433" y="4747046"/>
            <a:ext cx="2097224" cy="1054135"/>
            <a:chOff x="835634" y="4471122"/>
            <a:chExt cx="2097224" cy="1054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AD3E01-AD78-43C1-9A97-92904D81C210}"/>
                </a:ext>
              </a:extLst>
            </p:cNvPr>
            <p:cNvSpPr/>
            <p:nvPr/>
          </p:nvSpPr>
          <p:spPr>
            <a:xfrm>
              <a:off x="1271936" y="4471122"/>
              <a:ext cx="1660922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>
                <a:lnSpc>
                  <a:spcPts val="1500"/>
                </a:lnSpc>
                <a:spcAft>
                  <a:spcPts val="0"/>
                </a:spcAft>
              </a:pPr>
              <a:r>
                <a:rPr lang="en-CA" dirty="0">
                  <a:solidFill>
                    <a:srgbClr val="22222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The Canadian </a:t>
              </a:r>
            </a:p>
            <a:p>
              <a:pPr marL="457200">
                <a:lnSpc>
                  <a:spcPts val="1500"/>
                </a:lnSpc>
                <a:spcAft>
                  <a:spcPts val="0"/>
                </a:spcAft>
              </a:pPr>
              <a:r>
                <a:rPr lang="en-CA" dirty="0">
                  <a:solidFill>
                    <a:srgbClr val="22222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Podcast Listener </a:t>
              </a:r>
            </a:p>
            <a:p>
              <a:pPr marL="457200">
                <a:lnSpc>
                  <a:spcPts val="1500"/>
                </a:lnSpc>
                <a:spcAft>
                  <a:spcPts val="0"/>
                </a:spcAft>
              </a:pPr>
              <a:r>
                <a:rPr lang="en-CA" sz="1200" dirty="0">
                  <a:solidFill>
                    <a:srgbClr val="22222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2019</a:t>
              </a:r>
              <a:endParaRPr lang="en-CA" sz="1600" dirty="0"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945B2F-2621-4630-98EA-16FC0606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34" y="4530965"/>
              <a:ext cx="710367" cy="77139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E4939E-E730-4831-B85A-5FFD2B2B8AAF}"/>
              </a:ext>
            </a:extLst>
          </p:cNvPr>
          <p:cNvSpPr txBox="1"/>
          <p:nvPr/>
        </p:nvSpPr>
        <p:spPr>
          <a:xfrm>
            <a:off x="2735053" y="3900775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92508"/>
                </a:solidFill>
                <a:latin typeface="Century Gothic" panose="020B0502020202020204" pitchFamily="34" charset="0"/>
              </a:rPr>
              <a:t>Total audio reach and time captured.</a:t>
            </a:r>
            <a:endParaRPr lang="en-US" sz="20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99D79-546B-43D8-B650-DA7C9FCF5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4" y="3656451"/>
            <a:ext cx="1891227" cy="7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  <p:bldP spid="17" grpId="0"/>
      <p:bldP spid="1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C15234-E482-47D7-913F-9619917B7519}"/>
              </a:ext>
            </a:extLst>
          </p:cNvPr>
          <p:cNvGrpSpPr/>
          <p:nvPr/>
        </p:nvGrpSpPr>
        <p:grpSpPr>
          <a:xfrm>
            <a:off x="112890" y="6567533"/>
            <a:ext cx="3133678" cy="246221"/>
            <a:chOff x="2783270" y="6413122"/>
            <a:chExt cx="3133678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DF6605-A8A7-4C71-8FB6-58BB5CFA9606}"/>
                </a:ext>
              </a:extLst>
            </p:cNvPr>
            <p:cNvSpPr txBox="1"/>
            <p:nvPr/>
          </p:nvSpPr>
          <p:spPr>
            <a:xfrm>
              <a:off x="3080519" y="6413122"/>
              <a:ext cx="283642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Source:  The Canadian Podcast Listener 2019</a:t>
              </a:r>
              <a:endParaRPr lang="en-CA" sz="800" dirty="0">
                <a:solidFill>
                  <a:schemeClr val="tx2"/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  <a:p>
              <a:r>
                <a:rPr lang="en-US" sz="800" dirty="0">
                  <a:solidFill>
                    <a:schemeClr val="tx2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Total Canada 18+ (n=3,040) Platforms used by listeners in past year.</a:t>
              </a:r>
            </a:p>
          </p:txBody>
        </p:sp>
        <p:pic>
          <p:nvPicPr>
            <p:cNvPr id="8" name="Picture 7" descr="Podcast_Icon_V4_Black.png">
              <a:extLst>
                <a:ext uri="{FF2B5EF4-FFF2-40B4-BE49-F238E27FC236}">
                  <a16:creationId xmlns:a16="http://schemas.microsoft.com/office/drawing/2014/main" id="{9F2466CE-70C8-46D3-948C-23D2AD0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270" y="6434417"/>
              <a:ext cx="199881" cy="2170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540767-29CB-444A-8745-C5C32C30540B}"/>
              </a:ext>
            </a:extLst>
          </p:cNvPr>
          <p:cNvSpPr txBox="1"/>
          <p:nvPr/>
        </p:nvSpPr>
        <p:spPr>
          <a:xfrm>
            <a:off x="3455735" y="431503"/>
            <a:ext cx="528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Contextualizing Podcasts.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3209B-C7F8-4CF3-9E3E-8239191D62FF}"/>
              </a:ext>
            </a:extLst>
          </p:cNvPr>
          <p:cNvSpPr txBox="1"/>
          <p:nvPr/>
        </p:nvSpPr>
        <p:spPr>
          <a:xfrm>
            <a:off x="6205322" y="1742856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YOUTUBE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43%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BFE42C-C956-4ABF-97BB-70B9B6B42FB4}"/>
              </a:ext>
            </a:extLst>
          </p:cNvPr>
          <p:cNvSpPr txBox="1"/>
          <p:nvPr/>
        </p:nvSpPr>
        <p:spPr>
          <a:xfrm>
            <a:off x="3936599" y="923946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B92508"/>
                </a:solidFill>
                <a:latin typeface="Century Gothic" panose="020B0502020202020204" pitchFamily="34" charset="0"/>
              </a:rPr>
              <a:t>How they’re doing it.</a:t>
            </a:r>
            <a:endParaRPr lang="en-US" sz="2800" dirty="0">
              <a:solidFill>
                <a:srgbClr val="B9250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8AB88B-2F66-4F6E-A98A-6B60D22E7539}"/>
              </a:ext>
            </a:extLst>
          </p:cNvPr>
          <p:cNvGrpSpPr/>
          <p:nvPr/>
        </p:nvGrpSpPr>
        <p:grpSpPr>
          <a:xfrm>
            <a:off x="3903790" y="2042077"/>
            <a:ext cx="4384420" cy="4384420"/>
            <a:chOff x="3903790" y="2042077"/>
            <a:chExt cx="4384420" cy="438442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AA93CA2-88E5-4475-81DA-D3B74E11C3DF}"/>
                </a:ext>
              </a:extLst>
            </p:cNvPr>
            <p:cNvSpPr/>
            <p:nvPr/>
          </p:nvSpPr>
          <p:spPr>
            <a:xfrm>
              <a:off x="3903790" y="2042077"/>
              <a:ext cx="4384420" cy="4384420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EEC1CB6-5758-4ACB-8EF9-A7716A9C6B49}"/>
                </a:ext>
              </a:extLst>
            </p:cNvPr>
            <p:cNvSpPr/>
            <p:nvPr/>
          </p:nvSpPr>
          <p:spPr>
            <a:xfrm>
              <a:off x="4451841" y="2590127"/>
              <a:ext cx="3288318" cy="3288318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8F8EF45-2D67-4918-9728-E178BFE91DCC}"/>
                </a:ext>
              </a:extLst>
            </p:cNvPr>
            <p:cNvSpPr/>
            <p:nvPr/>
          </p:nvSpPr>
          <p:spPr>
            <a:xfrm>
              <a:off x="4999892" y="3138177"/>
              <a:ext cx="2192216" cy="2192216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13975E5-AAFA-4B83-8385-F6B14E64126E}"/>
                </a:ext>
              </a:extLst>
            </p:cNvPr>
            <p:cNvSpPr/>
            <p:nvPr/>
          </p:nvSpPr>
          <p:spPr>
            <a:xfrm flipV="1">
              <a:off x="5541878" y="3680162"/>
              <a:ext cx="1108244" cy="1108244"/>
            </a:xfrm>
            <a:prstGeom prst="ellipse">
              <a:avLst/>
            </a:prstGeom>
            <a:noFill/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B1491D-9393-4785-B562-AA1D192D8CCD}"/>
              </a:ext>
            </a:extLst>
          </p:cNvPr>
          <p:cNvGrpSpPr/>
          <p:nvPr/>
        </p:nvGrpSpPr>
        <p:grpSpPr>
          <a:xfrm>
            <a:off x="6094061" y="3086431"/>
            <a:ext cx="1413399" cy="1142742"/>
            <a:chOff x="6094061" y="3086431"/>
            <a:chExt cx="1413399" cy="1142742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5A68192-F441-477A-AAB8-214C9AAF68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4061" y="3102832"/>
              <a:ext cx="1397215" cy="112634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7E432A-4BA1-4F2F-8E28-913AA217C3E2}"/>
                </a:ext>
              </a:extLst>
            </p:cNvPr>
            <p:cNvSpPr/>
            <p:nvPr/>
          </p:nvSpPr>
          <p:spPr>
            <a:xfrm>
              <a:off x="7409471" y="3086431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46C0EC-F5E2-4EC1-A11C-8D4BC7E77C74}"/>
              </a:ext>
            </a:extLst>
          </p:cNvPr>
          <p:cNvGrpSpPr/>
          <p:nvPr/>
        </p:nvGrpSpPr>
        <p:grpSpPr>
          <a:xfrm>
            <a:off x="6102846" y="4238331"/>
            <a:ext cx="1344998" cy="321016"/>
            <a:chOff x="6102846" y="4238331"/>
            <a:chExt cx="1344998" cy="32101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68E7AF-280F-4290-8CB1-150D31365C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2846" y="4238331"/>
              <a:ext cx="1325948" cy="27964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7DE762C-9264-4458-9D43-4660E8D32FE1}"/>
                </a:ext>
              </a:extLst>
            </p:cNvPr>
            <p:cNvSpPr/>
            <p:nvPr/>
          </p:nvSpPr>
          <p:spPr>
            <a:xfrm>
              <a:off x="7349855" y="4461358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EA11A5-C87C-468D-9ECC-A54B015F4C1B}"/>
              </a:ext>
            </a:extLst>
          </p:cNvPr>
          <p:cNvGrpSpPr/>
          <p:nvPr/>
        </p:nvGrpSpPr>
        <p:grpSpPr>
          <a:xfrm>
            <a:off x="6086980" y="4220373"/>
            <a:ext cx="545640" cy="1026544"/>
            <a:chOff x="6086991" y="4220374"/>
            <a:chExt cx="496022" cy="933193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E6D5905-0002-47F5-9D07-494FE6449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6991" y="4220374"/>
              <a:ext cx="465903" cy="9143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393ED7B-0BEC-4005-AAE7-0CCF10E7932F}"/>
                </a:ext>
              </a:extLst>
            </p:cNvPr>
            <p:cNvSpPr/>
            <p:nvPr/>
          </p:nvSpPr>
          <p:spPr>
            <a:xfrm>
              <a:off x="6485024" y="5055578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515A9C-9B01-48A5-B2FF-4CF41521C34B}"/>
              </a:ext>
            </a:extLst>
          </p:cNvPr>
          <p:cNvGrpSpPr/>
          <p:nvPr/>
        </p:nvGrpSpPr>
        <p:grpSpPr>
          <a:xfrm>
            <a:off x="5678404" y="4234269"/>
            <a:ext cx="415671" cy="875153"/>
            <a:chOff x="5678404" y="4234269"/>
            <a:chExt cx="415671" cy="875153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BD94C4B-A7D8-4F7E-84C8-CCF3BA02B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8166" y="4234269"/>
              <a:ext cx="385909" cy="86676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4E34E4E-7F6E-4838-9BEA-3A33298C78BE}"/>
                </a:ext>
              </a:extLst>
            </p:cNvPr>
            <p:cNvSpPr/>
            <p:nvPr/>
          </p:nvSpPr>
          <p:spPr>
            <a:xfrm>
              <a:off x="5678404" y="5011433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5DABB0-89B2-4E30-A091-40D30BCABC75}"/>
              </a:ext>
            </a:extLst>
          </p:cNvPr>
          <p:cNvGrpSpPr/>
          <p:nvPr/>
        </p:nvGrpSpPr>
        <p:grpSpPr>
          <a:xfrm>
            <a:off x="5456806" y="4234281"/>
            <a:ext cx="637269" cy="207494"/>
            <a:chOff x="5456806" y="4234281"/>
            <a:chExt cx="637269" cy="20749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883276D-E0C3-4F14-96E7-55A65539D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8711" y="4234281"/>
              <a:ext cx="635364" cy="1702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A5CC22A-E293-4827-A88E-8064D9E06E01}"/>
                </a:ext>
              </a:extLst>
            </p:cNvPr>
            <p:cNvSpPr/>
            <p:nvPr/>
          </p:nvSpPr>
          <p:spPr>
            <a:xfrm>
              <a:off x="5456806" y="4343786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1E6031-7982-4CDF-9813-9E3A8224AF1E}"/>
              </a:ext>
            </a:extLst>
          </p:cNvPr>
          <p:cNvGrpSpPr/>
          <p:nvPr/>
        </p:nvGrpSpPr>
        <p:grpSpPr>
          <a:xfrm>
            <a:off x="5565535" y="3844685"/>
            <a:ext cx="528527" cy="389593"/>
            <a:chOff x="5565535" y="3844685"/>
            <a:chExt cx="528527" cy="38959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B28C3F9-6218-422F-891E-3F21A9312B2F}"/>
                </a:ext>
              </a:extLst>
            </p:cNvPr>
            <p:cNvCxnSpPr>
              <a:cxnSpLocks/>
            </p:cNvCxnSpPr>
            <p:nvPr/>
          </p:nvCxnSpPr>
          <p:spPr>
            <a:xfrm>
              <a:off x="5580273" y="3860988"/>
              <a:ext cx="513789" cy="37329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619AE5A-95FF-4A5F-9CAC-15CAC70953C6}"/>
                </a:ext>
              </a:extLst>
            </p:cNvPr>
            <p:cNvSpPr/>
            <p:nvPr/>
          </p:nvSpPr>
          <p:spPr>
            <a:xfrm>
              <a:off x="5565535" y="3844685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4A38B6F7-7FC2-43D4-8CD6-CB53EC38F908}"/>
              </a:ext>
            </a:extLst>
          </p:cNvPr>
          <p:cNvSpPr txBox="1"/>
          <p:nvPr/>
        </p:nvSpPr>
        <p:spPr>
          <a:xfrm>
            <a:off x="7580770" y="2938199"/>
            <a:ext cx="202283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APPLE ITUNES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34%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93E025D-A2E6-4B1B-AAAA-3E97420F9A4A}"/>
              </a:ext>
            </a:extLst>
          </p:cNvPr>
          <p:cNvSpPr txBox="1"/>
          <p:nvPr/>
        </p:nvSpPr>
        <p:spPr>
          <a:xfrm>
            <a:off x="7531305" y="4386121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SPOTIFY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24%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249A92F-AE66-4B17-A463-D6DB4F207D14}"/>
              </a:ext>
            </a:extLst>
          </p:cNvPr>
          <p:cNvSpPr txBox="1"/>
          <p:nvPr/>
        </p:nvSpPr>
        <p:spPr>
          <a:xfrm>
            <a:off x="6659116" y="4951987"/>
            <a:ext cx="237944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PRODUCER’S SITES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20%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FEC8032-7ECA-4226-855C-5D03E7405EFA}"/>
              </a:ext>
            </a:extLst>
          </p:cNvPr>
          <p:cNvSpPr txBox="1"/>
          <p:nvPr/>
        </p:nvSpPr>
        <p:spPr>
          <a:xfrm>
            <a:off x="3992547" y="4972309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17% </a:t>
            </a:r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GOOGLE PLAY</a:t>
            </a:r>
            <a:endParaRPr lang="en-US" sz="1600" dirty="0">
              <a:solidFill>
                <a:srgbClr val="B92508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9547C5C-BF24-493E-A182-2D9E49E5F5B6}"/>
              </a:ext>
            </a:extLst>
          </p:cNvPr>
          <p:cNvSpPr txBox="1"/>
          <p:nvPr/>
        </p:nvSpPr>
        <p:spPr>
          <a:xfrm>
            <a:off x="3785968" y="4263011"/>
            <a:ext cx="157996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13% </a:t>
            </a:r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OTHER APPS</a:t>
            </a:r>
            <a:endParaRPr lang="en-US" sz="1600" dirty="0">
              <a:solidFill>
                <a:srgbClr val="B92508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89B961-8556-4C07-9424-A87816ACDE74}"/>
              </a:ext>
            </a:extLst>
          </p:cNvPr>
          <p:cNvSpPr txBox="1"/>
          <p:nvPr/>
        </p:nvSpPr>
        <p:spPr>
          <a:xfrm>
            <a:off x="3097308" y="3770568"/>
            <a:ext cx="233513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12% </a:t>
            </a:r>
            <a:r>
              <a:rPr lang="en-US" sz="1600" b="1" dirty="0">
                <a:solidFill>
                  <a:srgbClr val="B92508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RADIO STN SITE/APP</a:t>
            </a:r>
            <a:endParaRPr lang="en-US" sz="1600" dirty="0">
              <a:solidFill>
                <a:srgbClr val="B92508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B3F71C-9941-459B-8D71-AE1DE6134EF6}"/>
              </a:ext>
            </a:extLst>
          </p:cNvPr>
          <p:cNvGrpSpPr/>
          <p:nvPr/>
        </p:nvGrpSpPr>
        <p:grpSpPr>
          <a:xfrm>
            <a:off x="6045067" y="1816973"/>
            <a:ext cx="97989" cy="2417293"/>
            <a:chOff x="6045067" y="1816973"/>
            <a:chExt cx="97989" cy="241729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70505BE-55C1-4473-BD9A-5308434247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4071" y="1817225"/>
              <a:ext cx="0" cy="241704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FF0F1D2-6B4B-43B6-B239-9F77BD64DF96}"/>
                </a:ext>
              </a:extLst>
            </p:cNvPr>
            <p:cNvSpPr/>
            <p:nvPr/>
          </p:nvSpPr>
          <p:spPr>
            <a:xfrm>
              <a:off x="6045067" y="1816973"/>
              <a:ext cx="97989" cy="979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991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38017</TotalTime>
  <Words>7226</Words>
  <Application>Microsoft Office PowerPoint</Application>
  <PresentationFormat>Widescreen</PresentationFormat>
  <Paragraphs>3034</Paragraphs>
  <Slides>170</Slides>
  <Notes>162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170</vt:i4>
      </vt:variant>
    </vt:vector>
  </HeadingPairs>
  <TitlesOfParts>
    <vt:vector size="17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Young</dc:creator>
  <cp:lastModifiedBy>Rob Young</cp:lastModifiedBy>
  <cp:revision>1566</cp:revision>
  <cp:lastPrinted>2018-11-02T17:43:03Z</cp:lastPrinted>
  <dcterms:created xsi:type="dcterms:W3CDTF">2016-07-28T17:25:52Z</dcterms:created>
  <dcterms:modified xsi:type="dcterms:W3CDTF">2019-12-20T13:17:34Z</dcterms:modified>
</cp:coreProperties>
</file>